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03:41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7039 1564 542 0,'5'1'13'0,"-4"5"-6"0,-1 4-7 15,0 5 0-15,0 4-3 0,-18 8-5 16,1 4 8-16,-11 6 0 0,-8 6-2 15,-7 8 1-15,-9 4-1 0,-3 5 4 16,-7 1 3-16,-2 3-2 0,-5 0 4 0,-2-1-2 16,1-2 1-16,2-2 2 0,-1-6-4 15,6-5 3-15,3-4-1 0,8-6 2 16,6-6-1-16,6-5 1 0,12-5 2 0,8-4 4 16,11-7 0-16,9-4 2 15,0-5-1-15,8-2 0 0,12 0-1 0,7-12-3 16,12 1-2-16,9-4-2 0,5-2-3 15,9-2-3-15,6-2 0 0,2-2 0 16,3-1-2-16,4 0-1 0,-3-1 2 16,-1 1 0-16,-2 2 3 0,-3-1-3 15,-7 4 1-15,-4 3-1 0,-7 0 1 0,-8 4-2 16,-5-1 1-16,-8 4 1 0,-4 0 0 16,-5 2-1-16,-3 7-2 0,-5-10 4 15,-3 10-3-15,-3 0 4 0,-3 0-1 16,-1 0 0-16,0 0 4 0,-2 0 0 0,0 0-2 15,0 0 3-15,0 0-1 0,0 0-1 16,0 0 3-16,-10 0-3 0,10 0 2 16,-11 0-5-16,-1 0-1 15,3 0 0-15,0 0 0 0,-2 0-1 0,1 0 0 16,-2 0 0-16,1 1-1 0,0 1-1 16,-1-1 3-16,2 1-1 0,1 0 1 15,-1-1-1-15,10 0-2 0,-15 0 2 16,15 1-1-16,-10-2-3 0,10 2 0 15,0-2-2-15,0 0-9 0,0 0-10 0,0 0-19 16,3 0-62-16,-1 0-19 0,3 0-2 16,-1-7 0-16</inkml:trace>
  <inkml:trace contextRef="#ctx0" brushRef="#br0" timeOffset="500.4">6073 1896 126 0,'0'17'107'15,"0"2"-1"-15,0 2 4 0,0 1-1 16,3-1-42-16,0 2-55 0,3 2-7 0,-3-1-2 16,2-3 2-16,1 0-4 0,0-1-1 15,3-5-2-15,-2 2-5 0,3-1-2 16,0 1-9-16,3-2-8 0,0-4-19 15,2-2-46-15,-1-4-17 0,3-5 1 16,-1 0 3-16</inkml:trace>
  <inkml:trace contextRef="#ctx0" brushRef="#br0" timeOffset="833.26">6610 1418 208 0,'20'-10'104'0,"-2"10"4"16,-3 0-7-16,-1 0-16 0,-2 1-82 16,-1 13-3-16,-2 4 0 0,-1 8 1 15,1 6 1-15,0 6 5 0,0 6 2 0,1 6-1 16,2 8 7-16,1 10 2 15,3 5-3-15,0 9 2 0,3 6-3 0,-1 4 0 16,-1 12-3-16,-2 1-6 0,-2 3 0 16,-3 2-3-16,0-1-2 0,-4 2 0 15,-3 1 2-15,0-2-1 0,-3-2 5 16,1-3-4-16,0-3 3 0,0-8 0 16,1-8-6-16,-2-6 2 0,0-11-5 0,1-8-9 15,1-8-11-15,1-6-16 0,-1-12-48 16,2-7-31-16,-3-13-2 0,-1-11 0 15</inkml:trace>
  <inkml:trace contextRef="#ctx0" brushRef="#br0" timeOffset="1099.54">6988 2574 236 0,'0'15'123'0,"0"8"-3"0,-18 9 4 15,1 7 0-15,-9 8-108 0,-5 4-7 0,-8 3-9 16,-5 2-3-16,-3 1-8 0,-5-4-9 16,-1-2-4-16,1-2 1 0,1-2-4 15,3-2-2-15,4-10-4 0,5-3 4 16,9-14-5-16,7-7-11 0,7-11-26 15,16 0-25-15,0-12-1 0</inkml:trace>
  <inkml:trace contextRef="#ctx0" brushRef="#br0" timeOffset="1416.01">6624 2931 165 0,'58'-53'100'0,"1"6"2"0,0 3-1 16,-2 6-15-16,-3 9-45 0,-1 7-32 0,-5 7-1 16,-5 15-3-16,-6 0-3 0,-3 0 0 15,-6 0 2-15,-4 11-2 0,-4 4-1 16,-6 6 1-16,-3 2 1 0,-6 5-1 15,-2 3-3-15,-3 0 0 0,0 4 1 16,-17 3-1-16,1 0-1 0,-8 3-2 0,-8 1 1 16,-6 1 1-16,-8 2 1 0,-5 1 1 15,-6 2 4-15,-4-1 2 0,-3 1-1 16,0 0 2-16,-2-3-1 0,6-1 3 16,2-4 2-16,8-4-3 0,5-4 2 15,11-6-2-15,12-6 4 0,7-7-4 0,15-6 4 16,0-5-1-16,8-2-4 0,13 0 1 15,13-18-3-15,11 1-4 0,9-6 0 16,8-3-1-16,7-3-3 0,4-1 2 16,7-5-8-16,0-1-4 0,2 1-7 15,0 0-8-15,-2 1-7 0,-4 0-31 0,-7 2-49 16,-9 1-2-16,-7-1 1 0</inkml:trace>
  <inkml:trace contextRef="#ctx0" brushRef="#br0" timeOffset="1632.05">7483 2884 167 0,'0'-7'115'16,"0"7"3"-16,0 0-2 0,0 0 2 15,0 7-48-15,0 5-63 0,0 8-3 0,0 5-1 16,-12 7-6-16,-4 7 6 16,-6 9-1-16,-6 8-3 0,-4 6 3 0,-4 10-3 15,-2 8 1-15,-6 4 0 0,-3 4 1 16,-3 0-2-16,0 0 4 0,-3-5-5 15,2-5-5-15,0-5-4 0,0-6-15 16,3-11-16-16,1-9-53 0,3-13-22 0,1-12 1 16,4-15 0-16</inkml:trace>
  <inkml:trace contextRef="#ctx0" brushRef="#br0" timeOffset="1865.3">6843 3410 142 0,'49'-26'123'15,"-3"11"6"-15,0 15 2 0,-2 0-1 16,1 1 2-16,-1 11-113 0,0 9-1 16,1 6-4-16,3 4-1 0,-1 3-4 15,5-1-1-15,3 5-1 0,1-3 1 0,8 4-1 16,4 0 0-16,4-1-1 0,0-2-5 16,5-2 3-16,-1-7 2 0,0-3-3 15,-4-5-3-15,-2-7-2 0,-3-3-8 16,-8-6-9-16,-3-3-10 0,-9 0-8 15,-4 0-13-15,-9-11-46 0,-8 11-42 0,-8-11 0 16,-10 11 2-16,-8-13 9 0</inkml:trace>
  <inkml:trace contextRef="#ctx0" brushRef="#br0" timeOffset="6277.75">9862 2078 126 0,'0'30'86'0,"0"4"-13"15,-10 1-35-15,-5-2-38 0,-6 0 0 16,-5-2-88-16,-8-3-5 0</inkml:trace>
  <inkml:trace contextRef="#ctx0" brushRef="#br0" timeOffset="7127.38">9343 2420 168 0,'-45'0'93'0,"1"0"0"15,5-6-1-15,3 6-25 0,3-13-60 16,5 4-7-16,5 1-3 0,5 0 4 16,1 8-2-16,5-13 1 0,4 13 3 15,8 0 5-15,0 0 2 0,0 0-2 0,0 0 6 16,0 8 0-16,1 5-1 0,6 2 3 16,1 5-1-16,2 4 0 0,1 1-3 0,0 8 4 15,0 3 1-15,3 4 0 16,0 8 5-16,1 1-3 0,-1 7-4 0,0 3-1 15,1 3-1-15,-1 5-1 0,0 3-3 16,-1 2-4-16,-1 1-5 0,-1 0-3 16,0-1-7-16,-2-4-1 0,0-3-1 0,0-10-3 15,-2-9-5-15,2-10-3 0,-1-11-3 16,2-14-3-16,1-11 7 0,1 0 1 16,4-11 5-16,-1-14 2 0,4-11 5 15,2-10 4-15,-1-7 6 0,2-10 5 16,1-2 2-16,-3-1 1 0,0 0 0 15,0 4 1-15,-3 4 0 0,0 5-3 0,-2 7 0 16,-2 7-3-16,-2 6-4 0,-3 6 3 16,0 8 5-16,-3 6-2 0,-1 13 2 15,0 0-1-15,0 0 2 0,-1 5 1 16,4 10 1-16,-2 4-2 0,1 6 1 16,0 3-3-16,1 5-1 0,0 3-5 0,1 4 2 15,-1 2-3-15,-2 3 1 0,2 1-2 16,-2 1-1-16,0-6 2 0,-3-2 2 15,1-4 0-15,-2-6-2 0,1-4 4 16,-1-9-2-16,2-7 0 0,1-9-2 0,2 0 1 16,2-7-1-16,4-8 0 0,4-7-2 15,3-6-1-15,6-5 3 0,1-4-1 16,5-3-2-16,3-2 2 0,1-4 0 16,3 0 0-16,3-2-1 0,-1 0 2 15,0 3-5-15,0-1 0 0,-2 3 1 0,-3 1-4 16,-2 1 4-16,-4 4 2 0,-3 2-3 15,-4 2-2-15,-5 2 4 0,-1 5 0 16,-4 1 4-16,-3 5-3 0,-2 4 0 16,-2 3 2-16,0 3 1 0,-2 10-3 15,-1 0 2-15,1 0 2 0,0 7 1 0,1 7-2 16,4 5-2-16,0 5 7 0,4 5 0 16,5 3 1-16,5 3-1 0,4 3 3 15,7 2 2-15,4 2-3 0,6 2 2 16,4-1-3-16,0 0-1 0,4-2 0 15,-1 1-2-15,0-3 1 0,-5-1 1 0,-3-2-3 16,-5-2-1-16,-11-2 1 0,-9 0 2 16,-9-1-5-16,-8-3 3 0,0-1-1 15,-17-1-1-15,-6-2-3 0,-11-4 2 16,-5-2 2-16,-10-3 0 0,-1-3 2 0,-2-4 0 16,1-5 5-16,6-3-1 0,6 0-1 15,8-9 3-15,11-6-2 0,20-5-2 16,0-6-2-16,0-4-4 0,19-7-5 15,11-4-7-15,14-6-14 0,12-3-20 16,7-2-72-16,5-3-17 0,6-4-2 16,-4-1 3-16</inkml:trace>
  <inkml:trace contextRef="#ctx0" brushRef="#br0" timeOffset="7696.56">11983 2065 240 0,'-9'11'118'0,"9"2"-1"16,-10 2-8-16,10 1-6 0,-13 1-103 16,13 2 0-16,-15 2-27 0,6 0-21 15,0-2-43-15,-2-1-25 0,0 1 0 16,1 0 1-16</inkml:trace>
  <inkml:trace contextRef="#ctx0" brushRef="#br0" timeOffset="7992.81">11769 2528 134 0,'-13'11'97'0,"0"1"-6"0,3-6-2 16,0 3-14-16,10-2-25 0,-14 0-38 0,14 0-8 16,0 0-1-16,0 1-3 0,2 0-1 15,6 3 1-15,2-2 2 0,4 2 4 16,5-1 0-16,1 3 3 0,3 1 1 15,1 4 1-15,1 2 1 0,-1 3 6 16,-4 1 2-16,-2 7 0 0,-5 0-4 0,-3 7-2 16,-3 3 1-16,-4 3-2 0,-2 4 0 15,0 1-6-15,-1 1 0 0,0 1-3 16,1-1 2-16,0-3-1 0,0-4 1 16,1-5 0-16,3-6-4 0,3-7 3 15,3-10-6-15,5-6 1 0,2-9-4 0,5 0-4 16,3-11-9-16,2-9-10 0,1-8-8 15,-4-10-19-15,3-7-28 0,-3-7-39 16,1-7 2-16,0-2 2 0</inkml:trace>
  <inkml:trace contextRef="#ctx0" brushRef="#br0" timeOffset="8876.81">12571 2044 204 0,'8'0'94'0,"0"0"4"15,-1 6 0-15,-2 7-37 0,-1 4-52 16,0 4-2-16,-1 3 2 0,0 2 0 15,-2 4 4-15,1 1-1 0,-1 2 1 16,-1 2-10-16,0 4 6 0,0 2 2 0,0 1-3 16,0 2 1-16,-13-2 0 0,13 0-3 15,-17-2-6-15,3-4-3 0,-1-1-5 16,-2-5 8-16,-2-3-9 0,-3-6-3 16,0-7-1-16,0-4-2 0,1-10-3 0,2 0 1 15,5 0 5-15,3-20 4 0,11-1 5 16,0-8 1-16,0-4 4 0,7-8 5 15,5-3 0-15,8-5 5 0,4 1 3 16,6-3-1-16,4 3-3 0,6 1 1 16,1 3-4-16,3 4-2 0,2 6 1 0,-1 4-2 15,3 7-4-15,-4 5 2 16,1 5-3-16,-3 13-3 0,-2 0 4 0,-4 0-2 16,-5 3 4-16,-6 10-1 0,-7 6-3 15,-6 7 1-15,-8 4 0 0,-4 4-1 16,0 6 1-16,-14 4 4 0,-2 2-3 0,-8 3-1 15,-5 0-1-15,-7 1 1 0,-3-3 0 16,-5 2 0-16,2-5 1 0,-3-4 0 16,5-3-1-16,4-4-3 0,6-5 3 15,7-3 2-15,8-6 1 0,15-5 3 0,0-4 0 16,0-2 2-16,4-5 1 0,13 0 0 16,8-2 2-16,7 2 2 0,5-2 0 15,6 1 2-15,1 4-4 0,3 1 3 16,-4 3 0-16,-3 5-4 0,-4 4 1 0,-10 7-2 15,-6 4-5-15,-11 7-2 0,-9 6-2 16,0 5-3-16,-10 4-1 0,-9 3-4 16,-7-1 0-16,-10 2 1 0,-4-5-2 15,-5-5 0-15,-4-7 2 0,-2-7 1 16,2-11-1-16,1-10 1 0,6-10-1 16,5-1 1-16,8-8-1 0,6-10-1 0,7-8 3 15,8-8 0-15,8-6 1 0,0-7 2 16,1-2 3-16,8-1 4 0,3 3 0 15,3 4 0-15,3 3 1 0,2 6 3 16,1 6-2-16,2 6 6 0,0 7-4 0,0 5 1 16,-1 10 3-16,1 0 2 15,0 5-2-15,0 7 1 0,1 6-2 0,4 4 2 16,1 5-2-16,4 0-3 0,3 3-1 16,4-3-3-16,1 3 2 0,3-3-4 15,2-2 0-15,-1-2-1 0,0-2 0 0,-4-4 1 16,-2-4-3-16,-2-5-1 0,-6-5-7 15,-5-3-11-15,-5 0-19 0,-7 0-27 16,-6-14-72-16,-5 2-2 0,-3-6-3 16,0-3 0-16</inkml:trace>
  <inkml:trace contextRef="#ctx0" brushRef="#br0" timeOffset="9758.01">13869 2128 235 0,'12'-8'120'0,"-2"8"0"0,0 0-3 16,0 0 3-16,-1 0-114 0,2 0-1 15,1 5-2-15,1-2-2 0,2 1 0 0,-1 1 0 16,3 0 4-16,0 2-1 16,4 6 3-16,0 5-1 0,-1 3-1 15,1 6 2-15,-1 3 1 0,-4 5 0 0,-1 3-6 16,-6 4-2-16,-3 5-5 0,-6 1-2 16,0 1-3-16,0 3-3 0,-13 0 4 15,-2-2-3-15,-3 0-1 0,-5-3-1 16,-4-2 4-16,-1-7 4 0,-2-2 2 15,3-7 0-15,1-8 3 0,7-5 0 0,0-5 0 16,7-5 1-16,12-3 2 0,-12-3 0 16,12 0 1-16,0 0 1 0,5 0 3 15,5-11-1-15,1 11 1 0,6-8-1 16,-2 8 1-16,4 0 0 0,-6 1-1 0,1 5 0 16,-3 2-4-16,-3 3-1 0,0 2-1 15,-2 1 0-15,0 3 0 0,-1-3 3 16,5-1 0-16,3-2 2 0,5-2 1 0,6-5-1 15,5-1 4-15,9-3-1 0,8 0 0 16,7-9-2-16,6-3-4 0,6-5-1 16,6-4 0-16,3-5-2 0,3-4-2 15,-2-5 0-15,0 0-3 0,-6-7 1 16,-4 1 0-16,-6-5-1 0,-7-1 1 0,-11-1-3 16,-7-3-4-16,-9 1 5 0,-8-1-2 15,-6 1-1-15,-8 1 2 0,-3 1-1 16,0 3 1-16,-12 1 1 0,-3 2 3 15,-4 5 3-15,0 3-1 0,-4 5-1 16,-1 3 3-16,1 7 2 0,-1 6 4 0,-1 3 0 16,2 10 5-16,2 0 3 0,-1 0-1 15,2 4 2-15,1 9 2 0,2 4 0 16,0 6 1-16,1 7-4 0,0 6 1 16,1 4-1-16,0 7-3 0,0 6 2 15,2 8 1-15,-2 6 2 0,4 6 4 0,-1 5 3 16,4 5 2-16,8 4 4 0,-8 7-5 15,8 3 1-15,0 7-2 0,3 6-2 16,1 3-5-16,4 2-5 0,1 0-4 16,0 0-1-16,0 0-4 0,-1-3 0 15,0-1 0-15,-3-3 2 0,-3-4 4 16,-2-2 2-16,0-9 2 0,0-6 0 0,-15-9 1 16,3-7 0-16,-5-7-1 0,1-7 0 15,-3-8-4-15,1-7 0 0,-1-6-7 16,2-8-1-16,-1-2-2 0,4-8-5 15,-1-5-7-15,4-3-14 0,1-6-20 16,1-4-31-16,9 0-61 0,-15-8-37 0,15-6 3 16,-22-7 2-16,4-8 5 0</inkml:trace>
  <inkml:trace contextRef="#ctx0" brushRef="#br0" timeOffset="11689.47">5932 4545 137 0,'11'-15'100'0,"-1"-1"1"0,0 2 0 15,0 0 0-15,-1 0-64 0,0 2-37 0,-1 2-2 16,-1 0 2-16,0 0-1 0,-2 2 1 16,3 8 0-16,-1-11 0 0,0 11 0 15,3 0 3-15,2 0-2 0,-1 0 2 16,4 2 2-16,2-1 0 0,3 2 1 15,3-1-1-15,-1 1 0 0,6-1 3 0,1-1-4 16,2 1-1-16,3 0 0 0,6-2-2 16,2 0 3-16,3 0-2 0,6 0 3 15,1 0-1-15,5 0 1 0,0-8-1 16,6 8 1-16,1-11 0 0,2 11 1 16,2-14-1-16,2 7-2 0,2-1-3 0,2 0 1 15,-1 1 2-15,4 7-1 0,0-13 2 16,2 13 0-16,0-12-1 0,2 12-1 15,1-9 1-15,0 9 1 0,3-12-3 16,1 12 1-16,1-13-1 0,2 4 2 16,2 0-2-16,0-1 0 0,2-1 0 0,0 0-1 15,-2-1-2-15,0-1 4 0,-1 2-1 16,1-2-1-16,-3 1 1 0,0 2-1 16,-1 0-1-16,-2 1 1 0,-1 0-2 15,0 1 5-15,-1 0-1 0,2 8-1 0,-5-13 3 16,2 13-2-16,-1-13 0 0,-1 13 0 15,0-11 2-15,-1 11 2 0,1-11-3 16,-2 11 1-16,1-7-1 0,0 7 1 16,-2 0 0-16,0-8-1 0,1 8-1 15,-4 0 2-15,5 0-3 0,-1 0-1 16,1 0 4-16,1 0-2 0,1-8 0 0,1 8 2 16,2 0-1-16,1 0 0 0,-1-9 1 15,3 9-2-15,1-9 1 0,0 9 0 16,-1-8-1-16,3 8 0 0,-2-9 0 0,-2 9-2 15,0 0 2-15,-1-6 0 16,-1 6 0-16,-1 0-1 0,0 0-1 0,-3 0 0 16,1 0 0-16,-1 1 0 0,-2 2 3 15,0-1-3-15,0 1 3 0,-2-1-1 16,-1 1 2-16,-1-1 1 0,-2 1 0 0,-1 0 2 16,-2 1-2-16,-1-1 0 0,-2 0 0 15,-2-1-2-15,0 2 0 0,-4-1 0 16,0 0-3-16,-1-1 0 0,-2 1-1 15,-2-1-1-15,1 1 3 0,0-3-1 0,-2 1 0 16,2 1 0-16,-1-2 0 0,0 0-2 16,0 1 4-16,-1 1 0 0,-2-1 2 15,-1-1 1-15,-1 2-2 0,-4-2 0 16,1 2 0-16,-4 1 3 0,-2 1-2 16,1 0 3-16,-3-1-4 0,-1 1-1 15,0 0 1-15,0 2-2 0,-1-2 3 0,2 0-2 16,-2 0 0-16,4-1-1 0,-2 0 3 15,1 0-5-15,1-1 3 0,-2 1 3 16,-1-2-5-16,0 2 3 0,-1-1-3 16,-2 0 1-16,-1 0 2 0,-1 0 1 15,0 1 0-15,-1 0 1 0,1-1 1 0,1 1-5 16,1 1 4-16,2 0-3 0,2-2 0 16,1 1 3-16,1-1-5 0,2 2 2 15,2 0-1-15,2-1-1 0,0-1 0 0,1 0 1 16,-1 1-1-16,1-1 1 0,-3 0 0 15,-2 0-2-15,-2 0 4 0,-3-1-3 16,-2 2-1-16,-3-2 1 0,-3 0-1 16,-3 1 1-16,-2 0-2 0,-2-1 2 15,-3 1-1-15,-2-1-1 0,-1 1-5 0,-2 0-1 16,0-1-8-16,-3 1-13 16,-1-2-18-16,-4 1-57 0,-7-1-41 0,0 0 0 15,0 0 0-15,-16-11 2 0</inkml:trace>
  <inkml:trace contextRef="#ctx0" brushRef="#br0" timeOffset="15987.76">18938 2732 154 0,'13'8'110'0,"3"-4"2"0,1-2-3 16,3-2-5-16,1 0-58 0,1 0-45 15,4 0-5-15,2-13-4 0,5 2 1 16,2-4-1-16,5-4 5 0,1-3 0 16,5 1 1-16,0 1 3 0,3 0 0 15,1-2 0-15,2 1-3 0,0 0-8 0,-4-1-8 16,0 1-40-16,-7 1-44 0,-7-1-1 15,-6 2-3-15</inkml:trace>
  <inkml:trace contextRef="#ctx0" brushRef="#br0" timeOffset="16318.34">19580 1967 177 0,'4'-9'92'0,"0"9"-4"0,-1 0 1 0,1 0-5 16,-1 4-84-16,0 1-15 0,2-2-2 15,-2 1 11-15,-1 2 1 0,1-3 6 0,1 4 7 16,0 2 6-16,1 5 2 0,2 6 4 16,-1 7 0-16,2 4 3 0,1 8-3 15,1 6-1-15,-1 6-3 0,-1 5-2 16,-1 12-2-16,0 6-5 0,-1 6 1 15,-2 5-1-15,0 6 2 0,1 1-2 0,-2 3 4 16,0-1 0-16,1-1-1 16,-2-2-3-16,2-5 5 0,-1-3-3 0,1-5-2 15,0-6-5-15,2-9-1 0,1-6-1 16,-1-6-13-16,1-5-6 0,-1-4-9 16,-1-8-15-16,-1-6-41 0,-1-7-38 15,-3-10 0-15,0-6-1 0</inkml:trace>
  <inkml:trace contextRef="#ctx0" brushRef="#br0" timeOffset="16518.34">19705 3057 213 0,'10'-37'111'0,"-1"9"1"0,-1 6 1 16,-4 9-1-16,-4 13-98 0,0 0-12 15,0 6 0-15,-17 9-2 0,-1 12-3 0,-7 7-4 16,-6 5-1-16,-7 7 0 0,-4 5-2 15,-4 8 0-15,-3 3-1 0,0 1-3 16,0-2-3-16,3-4-3 0,2-8 1 16,5-9-24-16,7-11-41 0,7-10-18 15,8-12-1-15</inkml:trace>
  <inkml:trace contextRef="#ctx0" brushRef="#br0" timeOffset="16650.8">19315 3434 230 0,'42'-35'113'0,"1"2"0"0,2 6 0 16,1 4-34-16,-1 6-59 0,1 6-6 15,-1 11-5-15,0-10-5 0,-2 10-4 16,0 0-3-16,0 0-7 0,-2 0-1 0,3-8-10 16,-1 8-6-16,-1 0-48 0,0-7-39 15,-1-2 0-15,-2-2 3 0</inkml:trace>
  <inkml:trace contextRef="#ctx0" brushRef="#br0" timeOffset="17784.25">20453 2552 167 0,'16'-8'126'0,"-1"8"-4"0,-1 0 1 15,-3 5 1-15,-2 8-1 0,-2 12-123 16,-1 9-6-16,-5 8 4 0,-1 7-2 16,0 7-1-16,0 6-1 0,-14 2 8 15,4 5-1-15,3 5-1 0,7 3-1 0,-16 2 8 16,16-5-1-16,0-3 6 15,0-9 0-15,0-11-1 0,0-12 0 0,2-11-4 16,8-11 0-16,1-10-2 0,4-7-5 16,2 0 0-16,1-17-4 0,1-2-7 15,0-9 1-15,-2-2-4 0,1-5-4 0,-4-5 0 16,2-3-1-16,-4-1 1 16,1-1-2-16,-2-3 3 0,-1 0-1 0,2-2-2 15,-1-1 4-15,0 0 1 0,2-1 2 16,-1 0 4-16,2 1 2 0,0 4 3 15,-1-1 5-15,0 4 3 0,0 4 4 0,1 2-2 16,-2 5 1-16,0 2-3 16,-1 6 1-16,-2 3 3 0,0 7-6 0,-2 5 3 15,-1 10-4-15,-1 0 7 0,0 0-4 16,0 0 2-16,-2 7 1 0,1 4 0 16,0 2-2-16,-1 3 0 0,-1 3 1 0,0 4-1 15,-2 2-4-15,0 2-2 16,0 2 0-16,-9 1-2 0,9 2-2 0,-19-1-2 15,6-1 1-15,-4 2-5 0,0-4 3 16,-4-2-4-16,-2-2 3 0,0-3 0 16,-2-5 4-16,1-4 2 0,1-4 6 0,0-3 0 15,3-2 5-15,1-3 1 0,4 0 0 16,1 0 0-16,3 0 1 0,2-8-1 16,9 8-3-16,-11-8 1 0,11 8 0 15,0 0-1-15,0 0-1 0,3 4 2 16,2 3 2-16,3 2 1 0,0 4-2 0,2 2-1 15,3 4 1-15,0-1-3 0,2 1-1 16,2 2 0-16,2-2-4 0,-1-2-2 16,3-1-4-16,0-2-2 0,-1-5-2 15,1-3-4-15,-1-6-6 0,-1 0-5 0,0 0-7 16,-1-15-5-16,-1 1-4 0,-1-6 4 16,0-7 11-16,-1-3 5 0,-1-3 7 15,0-4 6-15,0 0 14 0,0-2 8 16,1-1 8-16,1-1 7 0,3 2 3 15,1-1-10-15,6 3 2 0,1 1-2 16,4 3-3-16,4 1-6 0,3 2-2 0,1 5-3 16,1 3-1-16,3 5 0 0,-2 3-1 15,-2 6-4-15,-1 8 0 0,-5 0 2 16,-7 0-3-16,-8 6-2 0,-11 11-2 0,-7 6-3 16,0 8-1-16,-19 8-4 0,-10 2-2 15,-12 7 4-15,-8 1-1 0,-8 1 3 16,-4 1 3-16,-4-3 5 0,1-2 5 15,1-4 3-15,6-5 1 0,9-8 0 16,12-7 0-16,14-9-1 0,22-9-5 0,0-4 1 16,0 0 0-16,27-11-3 15,17-5 0-15,11-2-3 0,10-3 2 16,8-1-1-16,4 1-1 0,2 2 2 0,0 2-2 16,-4 3 0-16,-8 6 0 0,-8 8 1 15,-12 0-1-15,-13 0-2 0,-13 10 2 16,-15 2 0-16,-6 8 1 0,0 0-3 15,-24 5 1-15,-4 2-2 0,-7 1-4 0,-6-2-1 16,-6-2-1-16,1-2 3 0,-1-3-5 16,4-3 1-16,5-5 1 0,8-6 0 15,6-1 4-15,6-2 3 0,8-1 1 0,10-1 3 16,0 2 3-16,0-2 6 0,2 0 0 16,8 0 5-16,5 0 3 0,1 4-1 15,3-1 2-15,1 4 3 0,-1 1 2 16,0 2-5-16,-2 1-1 0,2 1 2 15,-1 1-6-15,3-1-3 0,2-2-3 0,3-2-4 16,0 1-4-16,1-4-5 0,2-1-7 16,1-2-6-16,2-2-9 0,2 0-14 15,1 0-18-15,0-11-53 0,-1 2-17 16,1-5-1-16,-1-4 5 0</inkml:trace>
  <inkml:trace contextRef="#ctx0" brushRef="#br0" timeOffset="18199.88">22801 2075 128 0,'18'0'103'0,"-4"0"3"15,0 0 1-15,-5 0 0 0,-3 0-51 16,-4 6-42-16,-2 5 0 0,0 4-4 15,-10 5-1-15,-4 4-1 0,-7 5 0 16,-5 1-1-16,-5 8 2 0,-6 4-4 0,-4 3-4 16,-5 5-1-16,-3 1-4 0,-1 0-5 15,-3 0-3-15,0-4-11 0,1-5-19 16,1-6-46-16,2-5-27 0,6-8 1 16,5-10 2-16</inkml:trace>
  <inkml:trace contextRef="#ctx0" brushRef="#br0" timeOffset="19020.14">22300 2428 205 0,'38'-25'122'0,"2"5"-1"0,-4 9 0 16,0 11 0-16,-3 0-97 0,-3 0-9 15,-2 4-4-15,-3 9-4 0,-3 5-1 16,1 0-4-16,-1 0-2 0,-1 1 3 16,-1-1-2-16,1 0-2 0,2-3 3 15,-1-1-5-15,2-2 1 0,-2 0 4 16,-1-5-2-16,-4 1-2 0,-3-3-1 0,-7-1-6 15,-6 1 1-15,-1 0-1 0,0 3 1 16,-20 1-1-16,1 2 7 0,-8 4-9 16,-6 2 5-16,-3 2 1 0,-5 0 2 15,0 3 5-15,-3-2 4 0,2 1-1 0,2-1 2 16,2-4 1-16,4 0-1 0,7-4 0 16,6-3-1-16,5-5 0 0,16-3-2 15,-10-1-1-15,10 0-2 0,3 0 0 0,5-8 1 16,5 8-2-16,2 0 2 15,3-8-2-15,1 8 0 0,4 0 3 0,0 0-2 16,3 2 0-16,1 1 0 0,-1 3 1 16,1 3 0-16,-1 2 3 15,-1 4 0-15,-4 1 3 0,-3 3 0 0,-4 4 0 16,-7-1-2-16,-5 4 3 0,-2 1-2 16,0 4-1-16,-20 0-5 0,-2 4-1 15,-9 0 0-15,-9 1-4 0,-3 0-4 0,-7 0 0 16,-3-3 0-16,-1-3-1 0,-1-3-4 15,0-5 0-15,5-4 0 0,5-6 2 16,6-5 1-16,8-5 5 0,7-2 2 16,11 0 1-16,13-11 1 0,0 0 5 0,0-4 1 15,7-1 2-15,6 2 3 0,6-2-3 16,4 3 7-16,2 4-1 0,2 9 0 16,3-7 2-16,0 7 2 0,1 2 0 15,0 6-1-15,0 3 1 0,0 3-2 16,2 4-5-16,1 1 2 0,0 0-3 0,1 2-5 15,2-3-4-15,-1 0 2 0,2-4-3 16,-1-3-4-16,-1-4-7 0,-1-4-3 16,-2-3-9-16,-1 0-10 0,-3-10-7 15,-4-2-4-15,-5-4 1 0,-3-4 0 16,-5-5 9-16,-3-1 7 0,-5 0 8 0,-3-1 11 16,-1 3 11-16,0-1 11 0,0 3 5 15,-11 2 3-15,11 4 1 0,-10 3 1 16,10 3-6-16,0 10 3 0,0 0-6 0,0 0 0 15,0 0 1-15,0 4 1 16,2 4-2-16,6 1-2 0,2 2-3 0,2 0 0 16,3 1-1-16,1 1 0 0,2 0-6 15,1-1 0-15,2-1-1 0,0-1-1 16,1 0-1-16,2-2 0 0,1-1 2 16,0-2 0-16,1 0-3 0,0 0 1 0,-1-4 1 15,1 1-4-15,-2 1-2 0,-1-3-1 16,-4 2 0-16,-2-1-3 0,-8 3-1 15,-5 2-3-15,-4 2 1 0,0 3-2 16,-10 2-4-16,-2 3-8 0,-8 1-21 16,-4 1-65-16,-4 3-4 0,-3-4 2 0,-2 0-2 15</inkml:trace>
  <inkml:trace contextRef="#ctx0" brushRef="#br0" timeOffset="28929.41">18486 3584 187 0,'2'-11'97'0,"-1"11"-1"0,0-12-16 15,-1 12-22-15,0-11-37 0,0 11-10 16,0-11 2-16,0 11-3 0,0-8 0 15,0 8-7-15,0-8 2 0,0 8 0 0,0 0-1 16,0 0-2-16,0 0 0 0,0 0 0 16,0 0 0-16,0 3 0 0,1 3 9 15,3 5-4-15,-1 0 1 0,0 4-1 16,1 5-1-16,-1 0 3 0,1 5 0 16,-1-2-3-16,2 4 1 0,1 1-1 15,-1 1-7-15,2 1 8 0,1 0-1 0,0 0 2 16,3 0 0-16,0-2 1 0,2 1 1 15,1-2-2-15,3 0-1 0,1-1 1 16,2-1-3-16,2 0 1 0,2 1-1 16,2 2 0-16,0-3 3 0,2 2-4 15,2 1 3-15,0-1 0 0,3 1-1 0,0-2 2 16,3 2 1-16,0-2-1 0,3-2-1 16,0 1-2-16,1-2-1 0,2 1 2 15,0-2-3-15,2 0 1 0,2 1 0 0,-1-1-1 16,3 1 0-16,0 0-1 15,2 1-3-15,2-3 3 0,0 2 0 0,3-3-2 16,1 1 4-16,1-1-2 0,4-1 0 16,1-2-1-16,2-1-1 0,2-3 3 15,1-3 0-15,4-2 1 0,0-4-1 16,1 0-1-16,4-4 1 0,-1 0 0 16,2 0 0-16,2 0 0 0,0-8-1 0,1 8-2 15,2-15 2-15,0 5 0 0,-2-2-2 16,0-1 0-16,-2-1 2 0,0 0-3 15,-4-2 1-15,0-1 2 0,-4-1-2 16,-1-1 1-16,-2 0-2 0,-1 0 0 0,-2-1 5 16,-1 0-4-16,-2-1-1 0,1-1 1 15,1 1 1-15,2 0-2 0,3-1 2 16,2 0-1-16,1-1 1 0,1 1-1 16,1-1-2-16,1 0 4 0,-2 0-2 0,0-1 0 15,-1 0 0-15,-3 0 2 0,-4 1-2 16,-4 0 2-16,-3 0-1 0,-7 2 0 15,-2-1-2-15,-6 0 2 0,-1 1-1 0,-4-1 1 16,-4-2-1-16,-1 1-1 16,-2-1 2-16,-2-2 0 0,-1-1-1 0,-1-3-1 15,-2-3 3-15,1-2-1 0,0-3-2 16,0-4 0-16,0 0 0 0,-1-4 1 16,1-1-2-16,-1 1-1 0,-1-1 1 15,-2 2 4-15,-1-1-2 0,-1 3-4 16,-4 2 4-16,-1 2 4 0,-3 1-4 0,-4 3 0 15,-2 3 2-15,-5 1-2 0,0 4 0 16,0-1 1-16,-14 2-2 0,0 0 3 16,-4-1-1-16,-4 0-2 0,-3-1 1 15,-2-2 0-15,-1-1-1 0,-3 0 3 16,-4 1-3-16,1-2-1 0,-1-2 0 0,-2-1 4 16,1 2-1-16,-1-1 1 0,0 1-2 15,1-1 2-15,1 1-1 0,-2 1 0 16,1 2 2-16,0 1 0 0,-1 0-3 15,1 2 2-15,-2 1-1 0,1 2-2 16,-1 2 1-16,-2 2-3 0,1 1 6 0,-2 2-6 16,-2 2 2-16,0 0 0 0,-2 4 1 15,0-1-3-15,-1 1 1 0,-2 1 1 16,0 1 1-16,-1-1 0 0,-1-1-3 16,0 1 3-16,0-1-3 0,-1-1 1 15,0-1 2-15,0 0 0 0,0 0 2 0,1 0-4 16,-1-1 1-16,1 0 1 0,1 3 1 15,0 0-2-15,0-1 1 0,-1 3 0 16,0 2-1-16,1 7 0 0,-2-11-2 16,0 11 4-16,0 0-1 0,-2-9 0 15,-1 9-2-15,1 0 2 0,-2 0 1 0,-1 0 0 16,1 0 0-16,0-9 0 0,1 9 0 16,1 0-2-16,0 0 0 0,0 0 0 15,4-7 2-15,-1 7-2 0,2 0 2 0,1 0 0 16,0 2-3-16,0 0 2 15,1 1 1-15,-2 1-2 0,-1 1 0 0,-1 2 1 16,-1-1-1-16,-2 2 1 0,1-1-4 16,0 0 0-16,0 0 6 0,1-1-4 15,0-2 1-15,3 1 1 0,0 0 1 0,2 0-2 16,3-2 0-16,2 0 1 16,2 1-1-16,2 0 2 0,0 1-2 0,1 2 0 15,0 0 2-15,-1 2-2 0,-1 1 0 16,1 1 0-16,-1 1 2 0,-1 0-2 15,1 0 2-15,0 1-1 0,1 0 0 16,0 0 1-16,1-1-4 0,0-1 3 0,4 0 2 16,0-1-1-16,2 0-2 0,1 1 3 15,2 0-3-15,-1 1 2 0,0 1-1 16,0 1-2-16,-1 2 1 0,-1 2 1 16,-1 0-3-16,0 3 2 0,1-1-1 0,-1 1-1 15,1 1 5-15,1-1 0 0,1 0 1 16,1 1 0-16,1-3 0 0,4-1-3 15,0 0 5-15,3-2-6 0,3 0 2 0,0 0-1 16,3-2 0-16,0 1-4 16,1 0 3-16,0 1 1 0,-1 1-2 0,1 1 4 15,-1 0-5-15,1 0 3 0,1 1-1 16,-1 0-1-16,1 0 0 0,1-2 2 16,0 1 0-16,2-4-2 0,8 3 1 15,-13-3-1-15,13-2 0 0,-10 0 2 16,10 0 2-16,0 0-2 0,0-1 0 0,-9 1 0 15,9 1 0-15,0-1 0 0,0 3 0 16,-11 1 0-16,11 0 0 0,0 1 0 16,-10 2 0-16,10 1 2 0,0 0-4 15,-9 0 2-15,9 0 0 0,0 2 0 16,0-3 0-16,0 0 0 0,0-1 3 0,0 0 1 16,0 0-4-16,0-2 0 0,0 2 0 15,0-2 0-15,0-1 2 0,0 1-4 16,0 0 3-16,0 1-3 0,0 0 1 0,0 1-1 15,0-1 5-15,0 1-4 16,1 1 2-16,2 0 2 0,-1-1-5 0,2 2 3 16,3-1 0-16,-1 1 0 0,1-2-1 15,1 1-2-15,2-1-1 0,0 0 3 16,0 0 1-16,1-1-3 0,0 1 2 16,-2-2 0-16,2 0-1 0,-1-1 2 0,-1 0-1 15,2-2 0-15,-3 0 2 0,1 0 0 16,1-2-3-16,0-1 0 0,-1 1 3 15,1-3-2-15,1 2 0 0,-1-4-2 16,0 1 3-16,2 1 0 0,-2-1-1 16,0 0 0-16,1-1 1 0,-2 1 1 0,0 0-3 15,0 1 2-15,-2-2-2 0,0 1 3 16,0 0-2-16,0 1 1 0,0-2 0 16,0 0-1-16,-1 2-1 0,0-3 2 15,0 0-1-15,0 1 0 0,-1-2 1 0,0 0-1 16,-1-1 2-16,0 0-2 0,0 0-2 15,0-1 1-15,-1 1 1 0,-1-2-1 16,0 0 2-16,-1 0-2 0,-1 0 0 16,1-1 1-16,-1 0-1 0,1 2 1 15,0-1 0-15,-1-1 1 0,0 0-1 0,0 1 1 16,1-1-1-16,0 0 0 0,-1 1 1 16,0-1 0-16,0 0-1 0,0 1 0 15,1 0 0-15,0-1 2 0,-1 2-2 16,2-2 1-1,-2 0 1-15,1 0-3 0,1 1 2 0,1 1 0 16,0-1 0-16,0 1 0 0,0-1 0 16,1 0-2-16,-1 2 2 0,0-1-1 15,0-1-1-15,0 1 2 0,-1 1-2 16,0-2 1-16,0 1-1 0,0-1 2 16,1 1-1-16,-2-1 1 0,0-1 1 0,0 0 1 15,-1 1 0-15,1-1 0 0,-1 0 2 16,0 0-3-16,1 0 2 0,-1 0 0 15,0 0 1-15,0 0-2 0,0 0 0 0,0 0 0 16,0 0 0-16,0 0 0 0,0 0-2 16,0 0-2-1,0 0-3-15,0 0-7 0,0 0-9 16,0 0-17-16,1 0-19 0,0 0-59 16,0 0-29-16,-1 0-1 0,0-11 2 15,0 11 1-15</inkml:trace>
  <inkml:trace contextRef="#ctx0" brushRef="#br0" timeOffset="33352.87">7506 5444 173 0,'6'2'105'0,"-3"2"-3"0,0 3 2 0,0-2-2 15,-2 6-98-15,0 0-3 0,0 7-2 16,-1 3 1-16,0 5 2 0,0 3 1 15,0 6 3-15,0 5 3 0,0 11 3 16,-8 9 3-16,8 8 1 0,0 7 3 16,0 6-1-16,0 6-2 0,0 4 0 15,-10 0-3-15,10 1-4 0,-11-3-1 0,11 0-3 16,-14-3-1-16,6-3-3 0,-1-3 2 16,0-4 0-16,1-5-2 0,8-5-1 15,-16-5-2-15,16-4-2 0,-10-10-4 0,10-5-4 16,0-7-5-16,0-7-6 15,0-9-22-15,0-8-44 0,0-9-31 0,0-2-1 16,3-8 3-16</inkml:trace>
  <inkml:trace contextRef="#ctx0" brushRef="#br0" timeOffset="33686.06">7675 5996 218 0,'7'-20'100'0,"4"0"-1"0,1 2 2 16,3 1-48-16,2 1-49 0,6 3-1 15,3 2 0-15,2 2 1 0,4 9 1 16,3-9 4-16,2 9 3 0,2 0 0 16,2 4-1-16,0 5 0 0,2 4 4 15,-2 2-3-15,-1 3-2 0,-3 1 0 16,-3 1-6-16,-4 2-4 0,-5-1 2 0,-7 3-2 15,-6 2-1-15,-7 1-1 0,-5 2-4 16,0 1 1-16,-12 2-2 0,-4 0 1 16,-6 2 1-16,-6-2 0 0,-4 0 0 0,-9 0 3 15,-2-4-2-15,-2-2 2 0,-2-3-2 16,-3-5 1-16,3-4-1 0,-1-4-9 16,3-4-6-16,2-5-33 0,3-1-54 15,2 0-3-15,4-10 3 0</inkml:trace>
  <inkml:trace contextRef="#ctx0" brushRef="#br0" timeOffset="34019.28">8614 5581 196 0,'26'0'100'0,"-4"1"-2"15,-4 6 3-15,-2 3-38 0,1 2-53 16,-5 5-1-16,1 2 0 0,-4 2 1 0,-1 6 0 16,0 3 0-16,-1 3 0 15,-1 6-1-15,-1 4-1 0,1 5 3 0,1 5-4 16,0 1 0-16,2 1-2 0,2 0-2 15,1-2-3-15,2-3 1 0,2-6-5 16,0-5-1-16,3-9-3 0,1-6-7 0,-2-9-5 16,3-9-13-16,0-6-44 15,-1 0-35-15,2-17 5 0,-4-7-3 0</inkml:trace>
  <inkml:trace contextRef="#ctx0" brushRef="#br0" timeOffset="34285.41">9392 5575 215 0,'13'0'112'0,"-4"0"-7"0,-2 7 2 15,-3 8-1-15,-1 6-106 0,-3 6-1 0,0 6-1 16,0 5 0-16,-8 5 1 0,0 7 2 16,-6 8-2-16,1 6 5 0,-3 8 2 15,0 14 2-15,-4 7 4 0,-2 3 1 16,-2 4 1-16,-4-2-2 0,-4 0 1 15,-3-4-1-15,-1-2-1 0,-6-4-1 0,-1-5-4 16,-6-5-6-16,-1-7-1 0,1-7-6 16,-2-6-5-16,0-10-7 0,0-8-13 15,2-10-22-15,4-7-55 0,2-9-14 16,4-8 2-16,3-6 6 0</inkml:trace>
  <inkml:trace contextRef="#ctx0" brushRef="#br0" timeOffset="34668.32">9628 5929 232 0,'7'10'116'0,"2"-2"-3"0,3 0 0 15,0-2-1-15,4 0-105 0,7-3-7 16,2-2-5-16,8-1 2 0,3 0-4 15,6 0 6-15,1-13 0 0,7 4 3 16,2 2 2-16,4-1 2 0,2 0-1 0,2-2-2 16,-2-1-3-16,-1-1-1 0,-5 0-6 15,-5-2-12-15,-7-1-22 0,-9-2-59 16,-7 0-15-16,-6-1-1 0,-8-3 1 0</inkml:trace>
  <inkml:trace contextRef="#ctx0" brushRef="#br0" timeOffset="34867.83">10431 5393 155 0,'0'-8'116'16,"-12"8"3"-16,12 1-2 0,-13 11 0 0,3 10-50 15,-3 10-54-15,-3 10-6 0,-2 7 1 16,-4 5-2-16,-1 4-3 0,-3 3-2 16,0 1-2-16,1 3 3 0,1 2 3 15,1 0 1-15,0-2-5 0,2-4 2 16,3-6-2-16,2-9-1 0,2-7-2 0,1-8-6 15,4-7-10-15,9-7-9 0,-14-8-23 16,14-6-63-16,-11-3-6 0,11 0-1 16,0-14-1-16</inkml:trace>
  <inkml:trace contextRef="#ctx0" brushRef="#br0" timeOffset="35950.39">10348 5457 205 0,'45'-60'102'0,"-3"7"0"15,0 9 2-15,0 10-49 0,-3 12-40 0,-2 12-1 16,-4 10 1-16,-5 2 0 0,-3 15 2 16,-6 17 2-16,-2 13-2 0,-5 12 0 15,-1 9-2-15,-5 11-2 0,-3 6-2 16,0 4-2-16,-2-1 2 0,0 0-4 16,-1-4 4-16,0-5-1 0,0-8 1 0,-10-7 2 15,10-12-6-15,0-13 0 0,-8-11-3 16,8-11-4-16,0-9-3 0,0-8-5 15,0 0-5-15,0-14-4 0,0-5-5 16,0-8 0-16,4-5 4 0,4-5 5 16,3-5 4-16,4-1 4 0,0-4 6 0,4 0 2 15,4 2 5-15,-1 5-1 0,4 1 3 16,2 9 2-16,0 6-3 0,0 7 2 16,-3 17 0-16,-5 0-2 0,-2 0 1 15,-6 9-4-15,-3 10 2 0,-2 9-3 0,-2 5-2 16,0 4-3-16,0 3 0 0,2 0-8 15,-2-3-4-15,2-2-4 0,-1-3-4 16,4-5-6-16,1-8-6 0,3-9-2 16,5-6-6-16,5-4-3 0,4 0-3 15,3-16 16-15,4-3 10 0,2-5 10 0,0-3 11 16,-1-1 8-16,-1-1 4 0,-2 3 11 16,-7 3 11-16,0 4 10 0,-4 6-10 15,-5 13-6-15,-4 0-3 0,-2 0-6 16,-1 0-3-16,-3 13-2 0,0 4-2 0,-3 5-9 15,2 1 0-15,2 0-4 0,2-3 0 16,1-3-1-16,5-4-3 0,2-7 1 16,5-6-2-16,3 0 1 0,4-7-3 15,2-8 4-15,2-7-3 0,0-6 3 16,-2-6 0-16,-4-1 1 0,-5-1-2 0,-6 0 0 16,-8 4 2-16,-7 3-4 0,-2 8-1 15,0 4-1-15,-19 7 2 0,0 10-3 16,-7 0 1-16,-3 0 0 0,-3 0 4 15,-1 4 0-15,0 6 3 0,1 3 2 16,4-2-2-16,4 0 1 0,4-1-2 0,9-4 0 16,11-5 2-16,0-1-2 0,0 0 0 15,3-7 1-15,12-3-1 0,3-1 1 16,5-2 0-16,3 1 0 0,2-3 1 16,2 2 0-16,1-1 0 0,2 3 3 15,-1 1 1-15,1 10 5 0,0-10-3 0,0 10-1 16,-3 0 3-16,-1 3 0 0,-2 2 3 15,-5 4 1-15,-2 4-3 0,-4 3 1 16,-4 3-4-16,-3 3 0 0,-1 0 0 16,-5 3 0-16,-2-2-2 0,0 2-4 15,-1-2 0-15,0-1-3 0,0-3-1 0,-14-1-2 16,14-2 0-16,-10-5-1 0,10-4-1 16,0-5-1-16,0-2 0 0,0 0 4 15,0 0 3-15,2-12 4 0,3 2 2 16,2 1 1-16,0-2 0 0,0 2 6 0,0 1 7 15,2 8 1-15,1 0 4 0,-2 0 1 16,-1 0-4-16,-1 11-2 0,-4 6 1 16,-1 8 1-16,2 5-5 0,-2 6-11 15,1 1-2-15,2 4-2 0,-1-3-8 16,2 0-1-16,1-4-4 0,3-6-2 0,1-6-3 16,3-9-6-16,3-10 1 0,3-3 2 15,5-7-2-15,4-11 6 0,6-10 1 16,4-9 6-16,3-6 4 0,1-4 5 15,-1-3 6-15,1 0 1 0,-2 4 3 16,-2 6 9-16,-1 6 0 0,-4 8 4 0,-3 9-1 16,-5 10 0-16,-2 7 2 0,-4 2-4 15,-4 9 0-15,-2 8-1 0,-3 6-8 16,-4 7-7-16,0 1-3 0,3 2-19 16,-2-1-18-16,0-3-51 0,2-6-53 15,-1-6 1-15,-1-7-3 0,-1-9 1 0</inkml:trace>
  <inkml:trace contextRef="#ctx0" brushRef="#br0" timeOffset="36866.94">13495 5981 200 0,'0'7'99'16,"0"1"0"-16,0 0-9 0,0 1-48 15,0 0-26-15,2 1 2 0,5-1 6 16,3 2 5-16,3-1 2 0,3 1-1 0,4-2 4 16,5 1 1-16,5-2-4 15,2 1 1-15,5-2-4 0,5-2-6 0,2-2-2 16,4-2-3-16,3-1-2 0,2 0-5 16,4 0-1-16,1 0-4 0,2-11-5 15,-1 11-2-15,1-11-6 0,-4 11-9 16,-2-10-10-16,-3 10-8 0,-5-9-9 0,-4 9-13 15,-4-9-34-15,-7 9-45 0,-5-14 1 16,-4 5 6-16,-6-2 7 0</inkml:trace>
  <inkml:trace contextRef="#ctx0" brushRef="#br0" timeOffset="37133.75">14601 5465 184 0,'11'-13'95'0,"0"2"2"0,-2 0-3 15,1 2-25-15,2 1-65 0,1 0 1 16,3 8 2-16,2-12 8 0,3 12 1 16,6-12 5-16,5 4 2 0,4 0 2 15,8-1 2-15,4 0-2 0,7-2-3 0,4-1-3 16,4-2-5-16,1-1-4 0,5-2-2 15,-1-1-4-15,-1 1-4 0,-4 1-8 16,-3 0-6-16,-8 4-7 0,-8 2-11 16,-8 2-15-16,-10 8-45 0,-12-6-29 0,-11 6-5 15,-3 0 4-15</inkml:trace>
  <inkml:trace contextRef="#ctx0" brushRef="#br0" timeOffset="37365.68">14900 5444 181 0,'-26'18'119'0,"0"5"4"0,1 5 3 15,2 7 1-15,0 6-54 16,2 6-50-16,3 8-8 0,1 4-3 0,4 4-1 16,3 5-1-16,10 3-5 0,-9 5-2 15,9 3-3-15,0 3 0 0,0 0-1 16,0-3-2-16,3-7-3 0,0-6-7 15,1-10-10-15,-1-10-16 0,-2-10-32 16,0-10-57-16,-1-14-2 0,0-12 0 0,0 0 3 16</inkml:trace>
  <inkml:trace contextRef="#ctx0" brushRef="#br0" timeOffset="37699.94">14680 6062 153 0,'25'-26'127'16,"7"4"2"-16,4 3-1 0,5 2 2 15,4 2-15-15,7 1-103 0,5 1-7 16,7 0 0-16,3-1-1 0,7 0 1 0,4-1 5 16,2 1 2-16,1 5 2 0,3 9-1 15,1 0 3-15,-2 0-1 0,-2 0 1 16,-3 8-1-16,-6 2-3 0,-5 4-4 16,-8 4-3-16,-7 2-3 0,-12 3-1 15,-11 5-1-15,-10 1-1 0,-12 5 1 16,-7 2 0-16,0 2 1 0,-13 1-2 0,-6-1 0 15,-6 0 0-15,-5-1 1 0,-3-2-1 16,-3-2 0-16,-3 0 0 0,-1-4 1 16,2-2-2-16,1-4 0 0,2-4 1 15,3-5-4-15,4-6-4 0,3-6-8 0,2-2-3 16,4 0-10-16,2-15-7 0,3-3-9 16,2-5-10-16,12-8-16 0,-12-6-26 15,12-8-25-15,0-4-1 0,1-5 9 16</inkml:trace>
  <inkml:trace contextRef="#ctx0" brushRef="#br0" timeOffset="38298.68">15736 5841 153 0,'15'-43'97'0,"-2"4"-5"0,-4 7-3 16,-7 8-21-16,-2 9-30 0,0 8-33 15,-15 7-3-15,-6 0 1 0,-7 5 0 16,-6 6-2-16,-3 4 1 0,-5 2 4 16,0 3 1-16,-1 2 2 0,0 2 5 0,2 2 1 15,2 0 1-15,4 2-1 0,5-1 2 16,7-2-1-16,5-2 0 0,8 1-2 15,10-3 1-15,-9 1-4 0,9-1 2 16,0-1-4-16,2 1 1 0,0 0-3 16,1 0 2-16,-1 1-2 0,0-1-6 15,0 0-1-15,-1-2-2 0,-1 0-3 0,0-3-7 16,0 1-1-16,0-5-2 0,0-3-5 16,0-2-2-16,0-3-3 0,0-4 2 15,3 0 1-15,2-10 4 0,2 0 1 0,1-6 1 16,3-4 4-16,2-3 3 0,2-3 5 15,3-4 4-15,2-2 4 0,1 2 5 16,1 0-1-16,-1 4 3 0,-1 2 3 16,0 8 1-16,-4 5 1 0,-2 11 0 15,-4 0-1-15,-4 1-1 0,-2 10 1 0,-3 9-2 16,-1 3-3-16,0 8 2 0,0 4-2 16,-15 2-1-16,6 4-2 0,-2-2 1 15,0-1-2-15,1-2-1 0,-2-3-3 16,2-4 2-16,1-6-4 0,-1-5-3 0,10-6 0 15,-16-7-2-15,16-5-5 0,-14 0-1 16,14-10-3-16,-9-5-1 0,9-5 1 16,0-6 3-16,0-2 3 0,0-1 2 15,2-2 1-15,0 1 4 0,1 2 1 16,3 0 2-16,2 3 1 0,-1 2 1 16,2 3-1-16,2 6-1 0,0 3 4 0,0 11-3 15,0 0 3-15,-3 0-1 0,-1 0 3 16,-4 8 0-16,-1 3 2 0,0 3-2 15,-2 0 1-15,0 1-3 0,0 1 0 16,0-1-3-16,-11 0 0 0,11-2-2 0,-10 0-1 16,10-2-1-16,-15-1-5 0,15-2-3 15,-10-3-4-15,10-2-2 0,0-3-8 16,0 0-7-16,0 0-23 0,2 0-47 16,3-11-18-16,1 11 2 0,3-15 3 15</inkml:trace>
  <inkml:trace contextRef="#ctx0" brushRef="#br0" timeOffset="40830.35">16635 5534 135 0,'0'4'90'15,"-12"1"1"-15,12 1-4 0,-13-1-10 0,13 1-73 16,-10 0-3-16,10-2-6 0,0-2 1 16,-10-2 2-16,10 0 1 0,1 0 7 15,2 0 1-15,3 0 1 0,3-9 3 16,2 9-1-16,2-10 2 0,3 1-2 16,1 0 0-16,1-3 1 0,0 0-6 0,0-1 2 15,-1 3 1-15,0 1 1 16,-3 9 4-16,0 0-2 0,-4 0 3 0,-1 5 2 15,-3 9-1-15,-5 6 0 0,-1 7 0 16,0 5 0-16,-10 6-5 0,-1 5 0 0,-3 3-1 16,-5 4-3-16,-2-1-3 15,0 0-1-15,-2-1-2 0,-1-4 0 0,0-3-1 16,0-4-3-16,1-5-1 0,-1-8-2 16,2-3-4-16,2-7-2 0,2-4 0 15,1-6-2-15,2-4-2 0,4 0-2 0,2 0-1 16,9-16 0-16,0 4-4 15,0-5 4-15,0-3 3 0,1-2 2 0,9-2 3 16,5-2 5-16,4-2 3 0,5 0 9 16,3 1 1-16,2 0 5 0,2 1 2 15,4 2 1-15,-1 2-1 0,1 3-1 16,0 3-1-16,0 1-2 0,-1 2-3 0,0 3-3 16,0 0 1-16,-2 3-1 0,3 7 1 15,-2-10 1-15,0 10 2 0,0 0 3 16,0 0-1-16,0 0 3 0,1 0 4 15,0 1 0-15,-2 5 1 0,1 1 1 0,-3 3 0 16,1 3-3-16,-2 3-1 0,0 4-1 16,-3 1 0-16,0 5-5 0,-1 0-1 15,-3 5 1-15,1-1-5 0,-3 4-1 16,-3 1 0-16,0-1-2 0,-3 2 1 16,-2-2-1-16,-3 0-1 0,-2-2 3 15,-4 0-3-15,-2-3 1 0,-1-1 2 16,0-3-3-16,0-5-1 0,-16-2-1 0,3-6-4 15,0-5-1-15,-4-4-4 0,-2-3-6 16,-2 0 1-16,-1-10-9 0,-2-1-2 16,-1-3 3-16,-1-4 3 0,1-1 5 0,-1-3 6 15,2-1 3-15,-1 2 7 16,-1 1 6-16,1 3 8 0,0 4 3 0,2 4 2 16,0 9 2-16,1 0 0 0,3 0-2 15,4 4-2-15,2 7 0 0,1 6-2 16,12 1-5-16,-11 3-2 0,11 2-5 0,0-1-2 15,2-1-2-15,6-1-1 0,3-5-3 16,4-4-1-16,4-7-1 0,3-2-1 16,1-2 3-16,3 0-2 0,-2-14 3 15,-2 2 4-15,-1-5 0 0,-4-2 2 16,-4-3 2-16,-5 0 0 0,-6 0-2 0,-2 2-1 16,0 4-2-16,-12 4-8 0,-4 6-8 15,-6 6-24-15,-5 0-62 0,-5 0-16 16,-3 0-3-16,-2 5 0 0</inkml:trace>
  <inkml:trace contextRef="#ctx0" brushRef="#br0" timeOffset="41578.37">18160 5400 140 0,'19'-18'123'0,"0"1"8"0,-1 2-2 16,0 4-4-16,-1 1-5 0,-3 10-113 0,0 0-7 15,-2 0-2-15,-2 0-9 0,0 1-6 16,-2 5 2-16,-3 1-7 0,0 0 2 15,-2 4 4-15,0 5 5 0,-2 0 3 0,-1 3 6 16,0 0 5-16,0 0-1 0,0 4 2 16,-12-4 3-16,4 0-1 0,-3 1-1 15,-2-1-3-15,-2 4 0 0,-2 1-2 16,0 0-2-16,0 2 1 0,-1 0 4 16,3 1 1-16,2 1 3 0,4-1 3 0,9 0 1 15,0-1 5-15,0-2-1 0,0-1 3 16,1-1 0-16,7-3 0 0,4-1-3 15,1-1-2-15,1-1-3 0,0 2-4 16,-2-2 0-16,-2 3-1 0,-5 1-3 16,-3 1 0-16,-2 0-2 0,0 3-6 0,-13 0-2 15,-2 0 0-15,-4 1-1 0,-4 1 3 16,-3-1-2-16,-1-1 0 0,1-1 4 16,1-3-1-16,6-2 12 0,3-4 2 15,7-2 1-15,9-4 2 0,0-2 1 16,0-3 3-16,10-3 0 0,9 0-2 0,5 0-1 15,8 0 0-15,5-12-1 0,5 12-2 16,5-13 0-16,2 13-3 0,2-13-1 16,1 13-4-16,-1-15-1 0,0 15-1 15,-1-11-1-15,-3 11-7 0,-3-9-8 16,-3 9-2-16,-3-9-9 0,-4 9-12 0,-5-13-10 16,-5 4-8-16,-5-2-33 0,-8-3-44 15,-5-3-2-15,-6-2 6 0,0-4 5 16</inkml:trace>
  <inkml:trace contextRef="#ctx0" brushRef="#br0" timeOffset="42027.83">18642 5881 192 0,'-29'-28'123'16,"3"2"2"-16,2 3 1 0,5 3-1 15,6 2-62-15,13 2-45 0,0 2-5 16,0 1-10-16,11-1-3 0,10 0 0 16,7-4-3-16,6-1-3 0,7 0-2 15,6-2-2-15,3-2-5 0,1 0-1 0,2-1-6 16,-3-1-4-16,-3 0-7 0,-5 0-5 15,-8 0-6-15,-7 2-2 0,-9 3 7 16,-10 2 15-16,-8 5 8 0,0 0 14 0,-10 4 6 16,-8 0 12-16,-4 9 10 0,-5-11 9 15,0 11 5-15,-1 0-2 0,0 0-11 16,1 0-4-16,5 0-6 0,3 7 2 16,4 3-4-16,6 6-4 0,9 3 2 15,0 4 1-15,0 6-1 0,0 6 0 16,5 3 1-16,1 6 0 0,1 3-3 15,-1 5-2-15,-2 2 1 0,-1 3-4 0,-2 1 0 16,-1 1-6-16,0-3 3 0,0-3-1 16,-12-4-2-16,4-5 0 0,-3-6-1 15,-3-5-3-15,-1-9-3 0,-3-5 1 0,-1-7-2 16,-2-8 7-16,-1-4-3 16,0 0 1-16,0-9 2 0,-1-3 5 0,0-4 6 15,2-2-2-15,0-1 4 0,1-4-3 16,3 1 2-16,2 0-7 0,5 0-4 15,10 0 0-15,0 3-3 0,0 1-10 0,3 0-10 16,8 2-5-16,8-1-5 0,4 1-8 16,5-2-24-16,3-1-46 0,5-1-17 15,4-3 3-15,3 0 4 0</inkml:trace>
  <inkml:trace contextRef="#ctx0" brushRef="#br0" timeOffset="42412.64">19336 5124 165 0,'9'-15'124'15,"-2"1"-1"-15,0 3 0 0,-1 4-1 16,1 7-14-16,4-11-108 0,3 11-3 16,6 0-2-16,4-9 3 0,8 9-4 15,4 0 5-15,6-9 0 0,4 9 0 16,5 1 4-16,4 4 1 0,0 2 0 15,-1 3-4-15,-2 1 3 0,-9 1-3 0,-11 3 0 16,-9 1-5-16,-15 6-4 0,-8 4 0 16,0 3-6-16,-23 6-3 0,-9 6 1 0,-13 4 3 15,-10 3 0-15,-9 1 5 16,-5-1 13-16,-4-1 8 0,0-3 4 0,5-3 10 16,9-6 5-16,11-4 0 0,11-8-2 15,16-8-1-15,21-6-3 0,0-8-9 16,0-1-4-16,17 0-4 0,15-20-5 15,10 2-1-15,7-3-2 0,7-3-1 16,3 2 0-16,0-2-5 0,-2 3-4 0,-3 1-4 16,-9 3-6-16,-7 3-4 0,-9 4-7 15,-8 10-11-15,-11-8-2 0,-7 8-18 16,-3 0-23-16,0 0-32 0,-12-10-3 16,1 10 5-16</inkml:trace>
  <inkml:trace contextRef="#ctx0" brushRef="#br0" timeOffset="42693.75">19759 5331 173 0,'-10'-21'98'16,"10"0"2"-16,0 2-6 0,0 2-17 0,0 3-42 16,-12 4-26-16,12 10-2 0,-14-9 1 15,14 9 1-15,-15 0 4 0,15 5 5 16,-11 4 1-16,11 4 1 0,0 5 6 16,0 6 3-16,0 5-3 0,2 6 0 15,5 8-4-15,3 3-4 0,1 4-5 16,1 5-1-16,0 3-3 0,0 3-4 0,-1 2-3 15,-1 1 0-15,-2 1 0 0,-1 0-1 16,-4 0 1-16,1-3 0 0,-2-3-1 16,0-4-1-16,-1-4 0 0,1-4 0 15,-2-3-4-15,0-7-7 0,0-3-2 16,0-5-10-16,0-7-10 0,0-5-17 0,0-8-30 16,-11-7-49-16,11-2-3 0,-11 0 4 15,11-20 4-15</inkml:trace>
  <inkml:trace contextRef="#ctx0" brushRef="#br0" timeOffset="42860.54">19725 6103 172 0,'0'-46'118'0,"0"2"1"0,0 5 1 16,0 4-6-16,-9 7-57 0,9 9-39 15,0 7-3-15,-9 12-7 0,0 0-8 16,-5 0 0-16,-3 8-2 0,-5 8-2 16,-3 6-2-16,-3 4 1 0,-4 6-1 0,-1 1-4 15,-2 3-3-15,-2-1-4 0,-1-3-4 16,0-2-9-16,2-7-23 0,2-5-42 15,5-7-19-15,5-9 3 0,7-2 2 0</inkml:trace>
  <inkml:trace contextRef="#ctx0" brushRef="#br0" timeOffset="42977.88">19323 6068 232 0,'38'-26'120'0,"4"4"1"16,4 1-1-16,2 3-17 0,3 5-74 16,0 3-12-16,2 1-11 0,0 9-6 15,0-8-1-15,-3 8-8 0,-1 0-8 16,-1-9-4-16,-3 9-8 0,-3 0-12 15,-3-6-38-15,-3 6-39 0,-5-10 1 0,-5 1 1 16</inkml:trace>
  <inkml:trace contextRef="#ctx0" brushRef="#br0" timeOffset="43811.37">20159 5317 130 0,'0'-7'119'0,"0"7"-4"16,-10 0 3-16,10 0-1 0,0 0 3 0,0 6-119 16,0 8-1-16,0 4 1 0,0 4-4 15,0 4 0-15,0 1 0 0,5 2 1 16,2 0 1-16,-1 5-1 0,1-1-2 16,0 1 3-16,2 0 1 0,-2-3-2 15,-2-7 0-15,-2-2-1 0,-1-9-1 0,-2-4-3 16,0-6-7-16,0-3-4 0,-10 0-4 15,10-13-3-15,-14 1 0 0,14-7 1 16,-9-3 7-16,9-2 3 0,0-1 6 0,3-3 9 16,2 1 9-16,4 0 6 0,2 2 4 15,4 2 3-15,2-1-2 0,5 4 1 16,1 4-1-16,3 3-4 0,1 5-5 16,1 8-4-16,-3 0-1 0,-1 0 1 15,-4 3-7-15,-1 5-1 0,-5 4-1 0,-3 0-5 16,-4 2 1-16,-3 2-2 0,-4 0-1 15,0 1 3-15,0 0-5 0,-12 0 0 16,-1-1 1-16,-1-2 3 0,-4 0-3 16,-2-2 0-16,-2-3 1 0,-1-2 1 15,1-1 0-15,3-3 1 0,1-1 4 0,4-2 2 16,2 0 1-16,12 0 5 0,-9 0 2 16,9 0 4-16,1-8 0 0,3 8 2 15,6 0 1-15,1 1-2 0,2 1-1 16,4 3 0-16,3 1-1 0,-2 3-1 15,2 1-2-15,-1 3-2 0,0 1-1 0,-2 2 0 16,0 0-1-16,-3 1-2 0,-2 1-2 16,-1-1-3-16,-1 0 1 0,-2-1-4 15,-2-1-3-15,-2-1-1 0,-2-2 1 0,-2 0-5 16,0-2 0-16,0-2 0 16,-11-2 6-16,0-1-4 0,-2-2 2 0,-4-3 3 15,-4 0 4-15,-2 0 0 0,-5 0 3 16,0 0 1-16,-4-11 3 0,2 11 5 15,0-10-3-15,3 10 3 0,2-12-2 16,4 12 0-16,7-8 0 0,14 8 0 16,-11 0 2-16,11 0-1 0,4 0 0 15,8 0-3-15,4 0 2 0,7 0 2 0,2 3 1 16,4 5 0-16,1 2 0 0,-2 3-2 16,-3 3 2-16,-3 4-3 0,-6 3 0 15,-5 5-2-15,-7 2-2 0,-4 3-2 16,0 2 0-16,0-1 2 0,-12-1-1 0,1-1 1 15,0-3-1-15,-2-4 0 0,-1-4 1 16,2-5 0-16,3-5 0 0,9-7-1 16,-11-4-2-16,11 0-1 0,1-11-2 15,5-4-4-15,5-3-5 0,2-4 1 0,4-2-11 16,1-1-5-16,3-1-11 0,2 2-18 16,2 0-46-16,2 3-21 0,1 1 3 15,4 2 2-15</inkml:trace>
  <inkml:trace contextRef="#ctx0" brushRef="#br0" timeOffset="44842.21">21262 5970 156 0,'0'-9'99'16,"0"9"-3"-16,0 0-2 0,-10-6-12 15,10 6-21-15,0 0-38 0,0 0-7 16,0-9-1-16,0 9-7 0,0 0-7 0,2 0-1 15,4-7 2-15,5 7 0 0,1 0 2 16,5 0-1-16,4 0 3 0,5 0 0 16,5 0 2-16,3 2 1 0,6 2 4 15,2 0-4-15,4 2 0 0,3 0-1 16,3 1 1-16,1 2-2 0,3-1 0 16,2 0-4-16,2-1 3 0,3-2-1 0,3 1-1 15,4-3 5-15,3-1-1 0,4-2 1 16,3 0 3-16,4 0 2 0,3 0-2 15,2-13-1-15,3 13 2 0,2-15-1 16,3 6-3-16,-3 0-1 0,-2 0-1 16,-3 0-2-16,-6 2-1 0,-6 7-1 0,-7-13 0 15,-7 13-2-15,-6-8 0 0,-9 8-1 16,-4 0-1-16,-8 0-1 0,-5 0-2 16,-6-7-2-16,-7 7-4 0,-3 0-6 15,-5 0-4-15,-5 0-11 0,0 0-10 0,-5 0-11 16,0-8-34-16,0 8-46 0,0-9 1 15,-13 9 3-15,13-15 6 0</inkml:trace>
  <inkml:trace contextRef="#ctx0" brushRef="#br0" timeOffset="45276.17">23363 5639 211 0,'-12'-15'97'16,"2"1"2"-16,0 1-3 0,0 1-55 0,1-1-39 15,9 3 0-15,-12-2 1 0,12 5 2 16,0-1 2-16,0 8 2 0,0-11 5 16,0 11-2-16,0 0 2 0,7 3-1 15,4 2 2-15,4 4-1 0,4 0-1 16,4 4-2-16,4-2-1 0,3 1-3 0,3 0 3 16,2 0-3-16,3 1 3 0,2-1-2 15,1 2 2-15,-1-1-2 0,2 0 1 16,-2 0-3-16,1-1-1 0,-2 2-2 15,-1-1-2-15,-4-1 1 0,-3 2-1 16,-3 0 1-16,-3-1-3 0,-6 1 0 0,-4 1-2 16,-5 0 3-16,-7 2 2 15,-3 0 1-15,0 2 4 0,-13 1-2 0,-5 3 2 16,-6 0 3-16,-6 2 4 0,-5-1 2 16,-4 1 0-16,-5 1 1 0,-3-1-1 15,-1-1 0-15,1-2 0 0,-1-1-4 0,4-3 2 16,4-3-2-16,3 0-2 15,5-3-2-15,5-4-2 0,6-3-3 0,3-2-3 16,4-1-7-16,3-2-11 0,11 0-12 16,-11 0-14-16,11 0-33 0,0-9-66 15,0 9-4-15,0-11 1 0,0 4-2 0</inkml:trace>
  <inkml:trace contextRef="#ctx0" brushRef="#br0" timeOffset="47156.83">24363 5375 157 0,'3'3'110'16,"-1"1"-2"-16,0 0 3 0,0 0-2 16,1 3-62-16,0 1-45 0,2 3 0 0,0 1 1 15,2 1 3-15,1-1 2 0,5 0 7 16,1 1 3-16,4 0-1 0,1-1 3 15,6 2 1-15,1-1-1 0,1-2-2 16,3-2-8-16,0-2-3 0,0-1-7 16,0-3-5-16,-1-3-11 0,0 0-7 15,-2 0-12-15,-3 0-18 0,-2 0-44 0,-4-9-28 16,-3 9 0-16,-4 0 2 0</inkml:trace>
  <inkml:trace contextRef="#ctx0" brushRef="#br0" timeOffset="47355.88">24212 5797 193 0,'-10'20'139'0,"0"-1"0"16,0-1 1-16,10-2-4 0,-15 0-4 15,15 0-129-15,0-2-3 0,0-2-8 16,0-2-12-16,0-5-15 0,8 1-11 0,4-2-16 15,5-1-48-15,4 2-24 0,2 2 2 16,3 3 5-16</inkml:trace>
  <inkml:trace contextRef="#ctx0" brushRef="#br0" timeOffset="47556.13">24408 6352 193 0,'-9'19'150'0,"1"-4"9"16,8-4 1-16,-13-5 2 0,13-3-2 15,-11-3-100-15,11 0-45 0,0-10-13 16,0-1-2-16,0-6-3 0,3-5-9 16,0-6-10-16,5-1-7 0,2-1-2 0,4-1-4 15,6-1-2-15,6-1-3 0,4-2-7 16,5-1-6-16,5-1-7 0,4-1-32 16,1-2-36-16,2 1-1 0,0 0 5 15</inkml:trace>
  <inkml:trace contextRef="#ctx0" brushRef="#br0" timeOffset="48487.99">24987 5204 205 0,'0'-16'108'16,"0"1"0"-16,-9 2-1 0,9 1-32 15,0 2-68-15,-9 3-2 0,9 7 1 0,0-8-3 16,0 8 0-16,0 0-2 0,2 0-3 16,1 5 1-16,1 3-1 0,0 5 2 15,1 4-2-15,-2 2 3 0,1 3-5 16,-1 1 2-16,-2-1-4 0,-1-1 3 16,0 0-1-16,0-2-2 0,0-1 1 0,0-1-1 15,-9-3 3-15,9-1-1 0,0-2 2 16,0 0 2-16,0-3 0 0,0 0 4 15,2-4 0-15,5 1 1 0,2 0 2 16,1 0 3-16,2 0 2 0,1 2-3 0,2 1 1 16,-2 1 3-16,-2 3-5 0,-1 0-1 15,-3 5 0-15,-4-1 0 0,-3 4-3 16,0 2-3-16,0 3 0 0,-18 0 0 16,4 3 0-16,-6-3-4 0,-1 0 0 15,-4 1 3-15,-2-2-2 0,-1-3-1 0,1-1 3 16,0-2 5-16,3-2-2 0,1-3 1 15,4-3 0-15,4-1 1 0,3-4 1 16,12-1 0-16,-9-3-1 0,9 0-5 16,2-1 5-16,4 0-4 0,4 0 1 15,2 0-2-15,3-9-1 0,3 9-1 0,2-9 0 16,2 9-3-16,3-13 1 0,1 4 4 16,2 1-5-16,2-3-1 0,0 0-1 15,2-1 2-15,0 1-2 0,0 0 2 16,0 0 0-16,-2 1 0 0,-2 0 1 0,-3 2 3 15,-2-1 3-15,-3 9-2 0,-2-11 3 16,-4 11 4-16,-2-9-1 0,-3 9 1 16,-4 0 0-16,-1-9-2 0,-2 9-1 15,-2 0-6-15,0 0 0 16,0 0-2-16,0 0 0 0,-9 0 0 16,9 0-3-16,0 0 5 0,0 0 0 15,0 0 4-15,0 0 0 0,0 0 1 16,0 0 1-16,0 0 0 0,0 0-2 15,0 0 1-15,0 0 1 0,0 0-1 16,0 0-1-16,0 0-1 0,0 0 0 16,0 0 0-16,0 0-2 0,0 0-1 15,0 0 3 1,0 0 0-16,0 0 3 0,0 0-1 16,0 0 0-16,-9 0 4 0,9 0-1 15,0 0 3-15,0 0 0 0,0 0 1 0,0 0 2 16,0 0-1-16,0 0 1 0,0 0 1 15,-9 0-3-15,9 0 0 0,0 0-1 16,1 0-1-16,3 0-2 0,-2 1 0 0,2 0-3 16,1 0-2-16,0 1-1 15,0 0 0-15,1 0 1 0,1-1-1 16,-1 0-1-16,0 1 0 0,1 0 1 0,-1 1-3 16,1-2 1-16,-2 2-2 0,1-2 2 15,-1 1-4-15,-1 1-7 0,0-2-3 16,0 2-4-16,-2 0-10 0,-2 3-8 0,0-2-10 15,0 1-25-15,0-1-34 0,-11 2-16 16,11-1 4-16,-16 1 5 0</inkml:trace>
  <inkml:trace contextRef="#ctx0" brushRef="#br0" timeOffset="48755.97">25035 5822 187 0,'0'8'95'16,"-10"0"4"-16,10 1-5 0,-9 0-19 0,9 2-45 16,0 0-19-16,0 2 1 0,-9 0-4 15,9 3-2-15,0-2-2 0,0 2-1 16,0 1-1-16,0 2-1 0,0 2 4 16,0 3-2-16,-12 0 0 0,12 1 0 15,-11 1-1-15,11 0-1 0,-11-2-1 0,11-1-2 16,-11-2-1-16,11-1-1 0,-10-4-7 15,10-5-2-15,0-2-6 0,0-8-7 16,0-1-17-16,0 0-34 0,5-12-28 16,5-4 3-16,3-3 5 0</inkml:trace>
  <inkml:trace contextRef="#ctx0" brushRef="#br0" timeOffset="49138.15">25136 6025 159 0,'23'-25'100'0,"0"4"-1"0,-3 3-2 0,0 4-16 15,-2 5-30-15,-4 9-34 0,-1-9-3 16,-1 9 0-16,-3 0-2 0,-3 3 0 0,-1 4-1 15,0-1-2-15,-3 2-1 0,-1 2-4 16,1 1-1-16,-2 0-1 0,0 1-2 16,0 1 0-16,0 0-2 0,0 2-1 15,-14-1-3-15,14-1-3 0,-14 0-6 0,14 0-4 16,-18-4 0-16,18 0-4 16,-14-4-1-16,14-4 2 0,-10-1 1 0,10 0 3 15,0-8 8-15,0-2 5 0,5-3 11 16,4-1 1-16,3-6 7 0,4 1 1 15,1-3 2-15,3 1 2 0,1 1-3 16,0-1-4-16,1 4-1 0,-1 2-3 0,0 4 0 16,-3 11 3-16,0-8 1 0,-4 8 2 15,-2 4 5-15,-3 6 1 0,-2 6 3 16,-3 3 4-16,0 4-6 0,-1 5 3 16,0 1-8-16,0 4 1 0,0 0-2 0,1 1-5 15,2-2 0-15,1 0 0 0,4-4 0 16,1-4-2-16,1-3 3 0,5-4-1 15,1-4-6-15,2-6-4 0,3-4-4 16,2-3-11-16,1 0-16 0,0-9-20 16,0-1-52-16,-3-5-38 0,0 0-2 0,-3-2 1 15,-5-1 3-15</inkml:trace>
  <inkml:trace contextRef="#ctx0" brushRef="#br0" timeOffset="51302.92">25872 5278 208 0,'10'0'117'0,"2"0"3"0,0 0-5 15,0 0-2-15,1 0-95 0,-1-8-18 16,4 8-1-16,-2 0 0 0,2-8-3 15,-1 8 1-15,2-13-2 0,-1 13-1 16,2-10 4-16,-1 10-1 0,-1 0 0 0,2 0 8 16,-1 0-2-16,3 0-2 0,-2 0-3 15,0 0-5-15,1 0-1 0,-3 0 1 16,0-8-13-16,-3 8-4 0,-3 0-57 0,-2 1-30 16,-3 1-1-16,-4 0 1 0</inkml:trace>
  <inkml:trace contextRef="#ctx0" brushRef="#br0" timeOffset="51569.77">25512 5604 213 0,'-19'26'97'16,"2"-2"-2"-16,4-2-1 0,5-3-57 15,8-2-35-15,0-4-3 0,0-2 3 16,0-3 2-16,5-5 2 0,7-1 6 16,4-2-2-16,4 0 2 0,7 0 0 15,4-11-4-15,4 11 0 0,6-13-7 16,1 4-1-16,2-4-4 0,2 0-8 0,-1-2-18 16,-1 0-39-16,-3-3-35 0,-3 2 0 15,-4-2 0-15</inkml:trace>
  <inkml:trace contextRef="#ctx0" brushRef="#br0" timeOffset="51935.95">25867 5421 227 0,'-9'-8'98'0,"9"9"2"15,-10 0-4-15,10 1-42 0,0 1-54 16,0-1-3-16,0 1-1 0,0-1 0 15,0-1 4-15,1 2-1 0,3-2 3 16,2 2 3-16,1 4 6 0,1 3-3 16,1 3 1-16,3 3 0 0,0 3 3 0,1 4-4 15,0 2 3-15,0 3 3 0,0 5 0 16,-1 5-1-16,-1 4 2 0,0 5 3 16,-3 6 1-16,1 5-1 0,-2 4 1 0,-1 4-2 15,1 3-1-15,-2 3-5 16,3 1 2-16,-2 0-4 0,1-1-2 0,-1 0-2 15,1-7 4-15,0-2-3 0,0-4 3 16,-1-6-4-16,0-6-1 0,1-5 1 16,-1-7-3-16,-1-5 0 0,0-7-2 0,-1-6-1 15,-2-3-6-15,1-5-3 0,-1-4-10 16,-2-3-7-16,0-2-8 0,0 0-10 16,0 0-14-16,0-9-35 0,-9-1-36 15,9-3 1-15,0-4 5 0</inkml:trace>
  <inkml:trace contextRef="#ctx0" brushRef="#br0" timeOffset="52269.31">26014 5889 140 0,'5'-13'102'0,"-1"13"-3"0,-1-6 1 0,-2 6-2 16,-1 0-71-16,0 0-23 0,0 2 1 16,0 3 0-16,0 3-3 0,-13-1 3 0,2 3 3 15,-1 3 3-15,-4 1 1 0,-3 4 0 16,-4 3 0-16,-2 0-2 0,-3 2-4 15,-1 0-1-15,0-1-5 0,1-1-2 16,-1-2-6-16,1-1-9 0,2-2-9 16,1-4-21-16,4-5-49 0,4-2-15 15,3-4 3-15,5-1-2 0</inkml:trace>
  <inkml:trace contextRef="#ctx0" brushRef="#br0" timeOffset="52451.5">25862 5893 153 0,'33'-11'109'0,"-1"11"6"0,0-8 0 16,-1 8 1-16,0 1-56 0,-2 4-44 16,0 3-6-16,0-1-1 0,0 2-4 15,0 0-2-15,0 1-1 0,-1-2-1 0,0 0-1 16,1 2 0-16,0 1-5 0,-2 0-6 16,0-3-7-16,-1 1-4 0,-3-4-9 15,-5-2-31-15,-3-2-50 0,-3-1-2 16,-3 0-2-16</inkml:trace>
  <inkml:trace contextRef="#ctx0" brushRef="#br0" timeOffset="53533.53">26614 5307 194 0,'0'-9'102'0,"-12"2"-1"15,12 0-1-15,-11 7-28 0,11-9-69 16,-8 11 2-16,8-1 0 0,0 3 3 0,-12 5 1 15,12 3 3-15,-10 8 2 0,10 4 3 16,-11 7-1-16,11 7 1 16,-13 5-3-16,13 1 0 0,-15 3-5 0,15 2 0 15,-15-3-7-15,15-2-2 0,-15-4-1 16,15-4-4-16,-15-6-3 0,15-5-4 0,-13-9-3 16,13-6-8-16,-9-8-3 0,9-2-6 15,0 0 1-15,0-18 3 0,-10-2 4 16,10-4 7-16,0-7 5 0,2-2 12 15,0-3 6-15,2-1 7 0,1 0 6 16,1 0 1-16,2 2 1 0,1 1-2 0,4 3 0 16,2 3-4-16,3 4-4 0,3 4-2 15,3 4 2-15,2 6-2 0,3 10 0 16,2-10 0-16,1 10-1 0,1 0-2 0,1 1-1 16,2 2 1-16,-1 0-5 15,-1 1 2-15,-3 2-2 0,-4 0 0 0,-5 2 1 16,-8 1-2-16,-6 4-3 0,-8 3 0 15,0 2-1-15,-15 4-2 0,-4 2 3 16,-5 1-1-16,-5 0 2 0,-5 2-1 16,-4-1 1-16,0-1-1 0,-2-1 6 15,1-2 5-15,0-2-5 0,4-4 1 0,5-1 1 16,5-5-3-16,7-4 0 0,4-3 0 16,14-3 0-16,-10 0 0 0,10 0-1 15,1-9 0-15,3 9 3 0,4-13-1 16,3 7 0-16,1-3 0 0,3 2 0 15,1 7 0-15,3-14 0 0,-1 14-1 0,1-11 1 16,3 11-1-16,-1-8 0 0,1 8-1 16,0 0 1-16,1 0-1 0,-1 0 3 15,-1 0-2-15,0 4 0 0,-3 3 0 0,1 3 0 16,-3 2 1-16,0 4 1 0,-3 0 0 16,-1 6-1-16,-4 1 2 0,-2 2 2 15,-3 2-1-15,-2 1 0 0,-1 1 0 16,0 0 0-16,0-1-2 0,-12 0 4 15,12-3-3-15,-20-1-4 0,8-3 0 0,-3-3-2 16,-1-3 0-16,-1-3-2 0,-2-5-3 16,0-3-5-16,-2-4 0 0,2 0-7 15,-2 0 0-15,1-9 2 0,1-2 0 16,0 0 1-16,2-1 5 0,-1-3 2 16,4-1 5-16,0 2 1 0,3-1 4 0,11-1 5 15,-14 3-2-15,14-2 0 0,0 3 2 16,2 0-4-16,5 2 0 0,2 3 1 15,3 7 0-15,4-9 3 0,2 9-1 16,3 0-1-16,2 0 2 0,1 2 0 16,0 2 0-16,3 2 1 0,-2 3-1 0,-1 2 0 15,-2 3 0-15,-4 3-3 0,-2 3 2 16,-4 0-3-16,-2 4 2 0,-2 1 0 16,-4 0-3-16,0 1 0 0,-4 0-1 0,1-1 0 15,-1 0 0-15,0-2 2 16,0-2-3-16,0-1 3 0,0-4-3 0,0-3-3 15,0-4 1-15,4-2 0 0,4-7-5 16,4 0-4-16,2 0-8 0,5-7-8 16,1-3-6-16,5-3-7 0,3-3-8 15,3-3-10-15,2 0-19 0,2-3-21 16,4-1-18-16,-2 2 8 0</inkml:trace>
  <inkml:trace contextRef="#ctx0" brushRef="#br0" timeOffset="55082.53">24021 6703 190 0,'9'1'91'0,"3"1"4"0,-2-1-12 16,2 2-37-16,2-2-32 0,0 3 5 0,1-1 2 16,0 4 4-16,0 1 2 0,0 2 4 15,1 3-1-15,0 2 0 0,-1 3-2 16,2 2-4-16,0 3-3 0,1 1-1 16,1-1-5-16,3 1-3 0,-1-1-4 15,4-1-1-15,1-3-3 0,3-4 0 16,2-2 1-16,3-4-3 0,3-4-1 0,4-3 0 15,1-2 1-15,4 0-3 0,0 0 1 16,4-13-1-16,1 4 1 0,2-3-2 16,2-1 0-16,0 1 1 0,-2 0-2 0,1 0 1 15,0 1 0-15,-1 1 2 0,-4 3 1 16,1 7 2-16,-2-12 4 0,-1 12 1 16,-3 0 2-16,0 0-1 0,-2 0 2 15,-3 0-1-15,0 3 0 0,0 2 0 16,-2 1-2-16,0 1-2 0,1 1-3 0,-2 1 0 15,1 0-2-15,-1 0 0 0,0 0 0 16,1-2-1-16,0 0-2 0,0-3-1 16,0-1-2-16,2-3 0 0,0 0 0 15,1 0-1-15,0-10-2 0,3 2 2 16,0-4-1-16,1-1 3 0,3-3 2 0,-3 0-2 16,2 1 2-16,-1-1 0 0,-2 4 3 15,-2 0-3-15,0 3 6 0,-2 9 2 16,-3-8-1-16,-1 8 1 0,-4 1-1 15,-1 5 2-15,-2 3-2 0,-1 4 0 16,-3 2 2-16,3 2-3 0,0 1-1 0,1-2-2 16,1 0 1-16,3-2-2 0,1-4 4 15,2-2-4-15,3-3 1 0,1-5 0 16,1 0 1-16,3 0-3 0,0-9-1 16,1-1-1-16,3-2 1 0,-1-2 0 15,0-1-2-15,-1 0 1 0,1 1 2 0,-1 2-2 16,1 2 1-16,-1 10 2 0,1-10 2 15,-1 10 2-15,2 0 2 0,1 2 4 16,0 3 3-16,0 4 0 0,2 2 1 16,-1 2 1-16,0 0-2 0,1 2 0 15,-2-1 0-15,2 0 0 0,-2-3-7 0,-1 0-6 16,0-1 0-16,-2-3-8 0,-2-1-12 16,-1-3-11-16,-3-1-18 0,-1-2-27 15,-1 0-67-15,-4 0-15 0,-1-7 1 0,-2 7 6 16</inkml:trace>
  <inkml:trace contextRef="#ctx0" brushRef="#br0" timeOffset="57047.43">27480 5550 189 0,'3'0'65'0,"-2"-9"-22"0,0 9-43 0,-1-9-9 16,2 9-60-16,-1-8-18 0</inkml:trace>
  <inkml:trace contextRef="#ctx0" brushRef="#br0" timeOffset="57231.08">27477 5508 131 0,'0'0'91'0,"0"0"3"16,0 0-8-16,-8 0-15 0,8 0-25 0,0 0-34 16,0 0-5-16,0 0 0 0,0 0-2 15,0 0 1-15,0 0 4 0,0 0-1 16,1 0 3-16,3 0 0 0,2 0 0 0,4-8 4 16,1 8-2-16,3 0-2 0,4-9-3 15,3 9-4-15,1-10-5 0,4 10-3 16,0-10-3-16,3 10-7 0,1-10-4 15,0 10-16-15,-2 0-35 0,-2-8-41 16,-5 8 0-16,-2 0 0 0</inkml:trace>
  <inkml:trace contextRef="#ctx0" brushRef="#br0" timeOffset="57532.38">27106 6106 219 0,'16'0'106'0,"1"0"2"0,4-13-1 15,2 4-40-15,1-3-54 0,2-3-3 0,3-1-4 16,-1-3-2-16,2-3-4 0,1 1-1 16,0-3-3-16,0 0-7 0,-1 1-5 15,0 0-7-15,-1-1-20 0,-2-1-43 16,-1 0-20-16,-1 2-1 0,-3-3 2 16</inkml:trace>
  <inkml:trace contextRef="#ctx0" brushRef="#br0" timeOffset="57962.93">27522 5244 184 0,'-18'-8'90'16,"2"8"1"-16,0-12-14 0,2 12-31 15,0-10-36-15,4 10-4 0,2-11-2 16,8 11 0-16,-10-11 2 0,10 11 5 0,0-11-2 15,0 11 1-15,2 0 0 0,1-7-1 16,5 7-2-16,-1 1 4 0,1 2-1 16,1 1-2-16,2 4-3 0,0 2 2 15,1 3 0-15,0 3 1 0,1 4-2 16,0 6 0-16,0 3-3 0,1 4 4 0,-2 5-1 16,1 4-2-16,-1 3 4 0,-1 4 1 15,0 0 4-15,-3 4-1 0,-2 4 3 16,-3 0 0-16,-3 4-2 0,0 0 1 15,0 2 0-15,-9 1-2 0,1 1-5 0,-4-1-2 16,-1-1 0-16,-2-1-2 0,0-4 0 16,-1-3 1-16,0-4 5 0,0-6 3 15,2-3 4-15,1-8-3 0,1-3 5 16,3-9-3-16,-1-6 0 0,10-10-2 16,-13-6-2-16,0-9-15 0,13-8-11 15,-12-7-19-15,12-5-17 0,-19-5-51 16,8-4-39-16,0-5-1 0,-3-4-1 15,1-4 3-15</inkml:trace>
  <inkml:trace contextRef="#ctx0" brushRef="#br0" timeOffset="58545.86">28175 5136 218 0,'4'0'99'0,"-1"0"0"0,0 0-1 16,2 0-57-16,1 0-38 0,1 0-1 15,2 0-1-15,2 0 0 0,3 0 1 0,-1 0 3 16,4 0 4-16,-2 0-1 0,2 0 1 15,-1 0-1-15,2 0 1 0,-1 3-3 16,-1-1-3-16,0 1-3 0,-3-2 0 16,-2 1-7-16,-1 0-9 0,-3-1-10 0,-3 1-27 15,-3-2-48-15,-1 0-5 0,0 0 2 16</inkml:trace>
  <inkml:trace contextRef="#ctx0" brushRef="#br0" timeOffset="58746.45">27952 5195 199 0,'-12'8'99'0,"3"3"0"16,9 2 1-16,-16 3-33 0,16 4-58 16,-11 2 0-16,11 3-4 0,0 2 3 0,0 2-2 15,0 3 2-15,0-1-1 0,5 2-1 16,1 2-1-16,3-1-2 0,-1 0-3 15,0-3-4-15,-1-1-7 0,-2-3-23 16,-5-2-67-16,0-5-8 0,0-4-1 0,-10-7 1 16</inkml:trace>
  <inkml:trace contextRef="#ctx0" brushRef="#br0" timeOffset="59161.99">27902 5376 230 0,'14'-11'111'0,"1"11"-4"0,0 0-6 16,4 0-6-16,3-8-95 0,4 8-17 15,3 0-1-15,5-9 2 0,2 9 4 0,3-13 1 16,1 6 8-16,5 7 0 0,-3 0 6 16,0 0 4-16,-2 0 3 0,-2 0 1 15,-4 0-5-15,-4 1-2 0,-6 1-2 16,-5 1 0-16,-5 2-4 0,-5 0 3 0,-2 3-1 15,-4-1 2-15,-1 2 2 0,-2 2-6 16,0 0 7-16,0 2 2 0,0 0 1 16,0 1-1-16,0 0 4 0,0-1 1 15,-10 1 1-15,10-1 1 0,0 2-3 16,-11 1-2-16,3-1 0 0,-4 2 0 0,-1 0-1 16,-5 1-4-16,-1 0-1 0,-5 2-1 15,-1-2-2-15,-1 0 1 0,-2 0 0 16,2-1-1-16,-2-1 2 0,2-1-3 15,2-2 1-15,2-2 2 0,2-3-3 16,2-2 0-16,4-1 0 0,0-2-4 0,3-1-3 16,2-2-4-16,-1 0-6 0,10 0-3 15,-16 0-9-15,16 0-14 0,-15 0-27 16,15 0-43-16,-10-10 1 0,10 10 2 16</inkml:trace>
  <inkml:trace contextRef="#ctx0" brushRef="#br0" timeOffset="59395.55">28211 5597 202 0,'0'10'103'0,"0"0"0"0,0 2 1 16,0 3-47-16,0 2-44 0,-11 0-3 0,11 2-1 15,-19 1-7-15,6 1-2 0,-3-2-2 16,-2 2-7-16,-3 0-3 0,-3 2-8 16,0-1-20-16,-1-1-45 0,1-4-18 15,0-3-1-15,1-2 4 0</inkml:trace>
  <inkml:trace contextRef="#ctx0" brushRef="#br0" timeOffset="59568.45">27959 5839 166 0,'18'-11'108'15,"4"3"0"-15,1 8 1 0,3-11-1 16,1 11-69-16,2 0-33 0,2 0-4 0,2 0-2 16,1 0 2-16,2-7-1 0,1 7-1 15,1 0-1-15,-1 0 1 0,-2 0 1 16,-2 0-4-16,-2 0 2 0,-4 0-3 16,-4 0-4-16,-3 0-10 0,-6 0-17 0,-6 0-51 15,-6 0-22-15,-2 0-1 0,0 0 0 16</inkml:trace>
  <inkml:trace contextRef="#ctx0" brushRef="#br0" timeOffset="59877.98">28030 5877 131 0,'-14'4'126'15,"0"-1"-2"-15,4-1-2 0,10 2-3 16,-8 0-3-16,8 1-97 0,2 1-18 0,6 0-12 15,5 0-2-15,5 0 1 0,3-1 1 16,3 2 6-16,3-1 4 0,3 2 7 16,0 4 4-16,0 4 4 0,0 2-1 15,-1 1 2-15,-2 0-2 0,-5 0-1 16,-4 1-4-16,-4-1 0 0,-6-1-7 0,-3 0 0 16,-2-2-1-16,-3-1 0 0,0-1-1 15,0-1-2-15,0-3 4 0,-8 0-3 16,8-3-2-16,0-2-1 0,0-4 2 15,0-1-4-15,0 0-3 0,6 0-7 16,5-12-8-16,2 2-10 0,5-1-23 0,0-4-44 16,3-2-17-16,3-3-2 0,-1-2 2 15</inkml:trace>
  <inkml:trace contextRef="#ctx0" brushRef="#br0" timeOffset="60378.07">28887 5281 180 0,'7'0'97'15,"1"-10"1"-15,1 10-6 0,-1 0-15 16,-3 0-30-16,-2 2-27 0,-3 7-4 16,0 3-2-16,0 5-2 0,-16 6 2 0,1 5-5 15,-2 3 0-15,-5 4-4 16,-3 2-3-16,-1 1-2 0,-1 3-1 0,1 0-1 15,-1-3-3-15,0 0-2 0,2-2-7 16,1-8-7-16,4-1-12 0,2-9-37 16,4-6-41-16,4-5-1 0,10-7 1 0</inkml:trace>
  <inkml:trace contextRef="#ctx0" brushRef="#br0" timeOffset="61726.38">28777 5489 169 0,'27'-16'109'0,"-1"2"4"15,0 3-5-15,0 2 1 0,0 9-77 16,1-11-26-16,-1 11-2 0,2-8-2 16,1 8 2-16,1-8-4 0,-1 8-1 0,0-8-2 15,-2 8 2-15,-3 0-2 16,-2 0 0-16,-1 3-1 0,-5 2 2 0,-5 1-5 16,-5 3-6-16,-5 0 2 0,-1 1-5 15,0 1-4-15,-17 2 1 0,-1-1 0 16,-5 3 4-16,-2-1 4 0,-4 0 2 15,-2-1 8-15,0-1 4 0,-1-2 7 16,0 0 6-16,4-3 2 0,0 0-1 0,4-2 2 16,3-1-5-16,5 0-1 0,2-2-5 15,6-1-1-15,8 1-5 0,0-2-1 16,0 0-2-16,7 0 0 16,5 0-5-16,1 0 3 0,5 0-3 15,1-8 2-15,4 8 0 0,1 0 0 0,1-9-3 16,-1 9 2-16,0 0-2 0,-1-11 0 15,-2 11 1-15,-4 0 0 0,-2 0 2 16,-4 0 1-16,-4 0 0 0,-3 1 4 0,-4 5 2 16,0 4 4-16,0 3 2 15,-17 4 2-15,4 3-1 0,-4 4 1 0,-4 1 0 16,-1 2 2-16,-2 3-3 0,-3 0-3 16,-1 1 2-16,1-1-2 0,-1-1 3 15,1-3 0-15,0-2 1 0,4-5 0 0,-1-3-1 16,3-3 0-16,4-8-1 0,2-4-2 15,5-1 0-15,10 0-6 0,0-11-1 16,0-3-2-16,0-3-2 0,11-2-1 16,6-1-3-16,3 0 1 0,4-1 1 15,4 3 4-15,4 2-4 0,2 0 3 0,4 5 2 16,2 1 2-16,-1 10-1 0,1 0 3 16,-1 0 0-16,-1 0-1 0,-5 3 1 15,-3 7-2-15,-4 1 3 0,-5 3 0 16,-4 1 0-16,-8 1 0 0,-4 0 0 15,-5 0-4-15,0 0 1 0,0 0 0 0,-20-1-1 16,2-2 0-16,-3-3-1 0,-3 0-3 16,-2-4 1-16,-2-3-2 0,0-3 0 15,1 0-1-15,0 0-1 0,3-10-5 16,4-2 0-16,3-6 2 0,5-4 0 16,12-5 2-16,-12-5-1 0,12-2 6 0,1-3 0 15,2-3 3-15,2 2 4 0,0-1-1 16,2 2 1-16,1 1 0 0,2 3 0 15,-1 5-4-15,-1 3 4 0,2 7-3 16,-1 6 6-16,0 12-1 0,0 0 2 16,1 0 4-16,0 3 1 0,1 12 1 15,2 5 0-15,-1 4-2 0,2 4 0 0,-2 6-3 16,1 1-2-16,-2 4-2 0,-1 2 2 16,0 0-5-16,-3 0 1 0,-1-1-1 15,-2-3-2-15,-3-2-1 0,1-4 1 16,-2-4-1-16,0-4-1 0,0-4-3 0,0-6-6 15,0-6-2-15,0-5-4 0,0-2-3 16,0 0-1-16,0-12-2 0,1-3 2 16,5-4 3-16,5-3 3 0,0-4 7 0,2 0 6 15,0 1 4-15,0-1 3 0,0 2 4 16,0 2 2-16,1 3 3 0,-2 4-2 16,-2 5 1-16,1 10 0 0,-3 0 0 15,0 0-1-15,-2 0 1 0,-1 7 0 16,-2 4 1-16,0 4-4 0,2 0-2 0,0 0-2 15,0 0-2-15,3-1-1 0,0-2 1 16,1-3-4-16,1-4 1 0,3-5-3 16,1 0-2-16,2 0 0 0,1-11-4 15,2-2 0-15,2-5-3 0,1-6 0 16,2-6-1-16,3-4 2 0,1-5-3 0,3-3 7 16,1 0 3-16,-1 1 2 0,1-2 4 15,-4 3 1-15,0 5 1 0,-2-1-2 16,-4 5 2-16,-2 4-4 0,-3 4 1 15,-3 7 0-15,-5 5-2 0,-1 11 1 16,-5-8 1-16,-3 8 3 0,0 5-3 0,0 1 5 16,-9 5 1-16,9 3 1 0,-10 6 2 15,10 3 0-15,-11 6 0 0,11 5 0 16,-11 5 2-16,11 5-2 0,-9 4 0 16,9 6-1-16,-9 4 0 0,9 6 0 15,-13 4 2-15,13 5-2 0,-13 4-1 0,4 8 0 16,-1-1-2-16,-1 3 0 0,-2 0 2 15,-3 0-2-15,-1-3 0 0,-3 0-1 16,-1-5 3-16,-2-2 6 0,1-5 1 16,-4-5 2-16,-1-7 5 0,-2-8 2 15,-1-8 3-15,-1-10-3 0,-2-10-1 16,-1-9-3-16,-2-8-9 0,0-7-5 0,-2 0-7 16,-2-10-4-16,0-8-12 0,-3-5-12 15,-1-9-14-15,-2-6-13 0,1-4-13 16,-1-5-13-16,2-1-31 0,-1-5-49 15,2 1 4-15,1 0 8 0,0 2 11 0</inkml:trace>
  <inkml:trace contextRef="#ctx0" brushRef="#br0" timeOffset="63058.73">28648 6940 172 0,'12'6'119'0,"-1"-1"-3"0,0-2-4 16,0 1 1-16,-1 1-60 0,-1-1-48 16,1-1-5-16,-1 1-1 0,1 0-2 15,0 1-6-15,0-2-1 0,0 1 2 0,3 1 8 16,-1 0 2-16,4 2 3 0,1-1 1 15,5-1 0-15,2 2 2 0,2-4-2 16,5-1 0-16,3-1 1 0,2-1-7 16,0 0 0-16,0 0 0 0,0 0 0 15,-1 0-1-15,-3-7 1 0,-1 7 0 16,-3 0-1-16,-2 0 0 0,-4 1 0 16,-4 3 3-16,-3 1-1 0,-3 2-1 0,-3 2 2 15,-3 1 3-15,-1 0 3 0,0 1-2 16,1-2 2-16,3 0-1 0,2-1 0 15,2-3 0-15,3 0 1 0,3-4-2 0,2-1-4 16,3 0-2-16,3 0-1 0,2-11-3 16,1 3 0-16,2-2-1 0,1-3-4 15,1-1 0-15,-1-2-6 0,1 1-2 16,0-2-5-16,-1 2-8 0,-2 0-8 16,0 1-38-16,-3 0-38 0,-2 1 1 0,-1 0 1 15</inkml:trace>
  <inkml:trace contextRef="#ctx0" brushRef="#br0" timeOffset="71051.38">24843 7039 205 0,'5'-6'94'15,"-2"6"0"-15,1-8-20 0,0 8-36 16,0-9-37-16,0 9-1 0,3-10-3 15,0 10-3-15,0-11-2 0,2 11 3 16,1-12 4-16,1 12-3 0,-1-11 3 0,3 11 5 16,-2-9 0-16,3 9 2 0,-2-7 1 15,1 7 3-15,2-8-2 0,-2 8-2 16,1-9-2-16,-1 9 2 0,-1 0 1 16,0 0 0-16,-1 0 2 0,2 0 3 0,-1 0-1 15,1 1 3-15,-2 7 0 0,1 2 2 16,0 3-2-16,-2 2 0 0,1 5-2 15,0-1-4-15,-1 3-2 0,2 1 1 16,-3 0-6-16,2 1 2 0,-2-1-2 16,1-1-1-16,-1-1 1 0,0-2-1 0,0-1 1 15,0-4 0-15,-1-1-1 0,0-3 0 16,2-1 3-16,-1-3-5 0,0-2 4 16,1-2-1-16,1-2 0 0,1 0 0 15,1 0-1-15,0 0 0 0,2-11 2 16,1 11-1-16,2-13-4 0,2 5 3 15,-1 0 0-15,2-1-1 0,1 0 0 0,0-1-1 16,1 1 1-16,1 2 3 0,0 7-4 16,-1-11-1-16,2 11 2 0,-2 0 2 15,0 0 0-15,-3 0 1 0,1 5 0 0,-2 2 4 16,-1 4-3-16,-1 0-1 16,-1 2 2-16,-2 1 0 0,0 1 0 0,-1 0 0 15,-3 0 0-15,0-2 0 0,2-1 1 16,-1-1-2-16,0-4 1 0,4-3-2 15,1-4-1-15,2 0-1 0,3 0-2 0,1-7-2 16,3-2-1-16,2-2-1 16,2-1-1-16,0-2 1 0,1 2-1 0,0-1 1 15,-1 1 2-15,0 2 4 0,-2 3-1 16,-3 7 7-16,-2-8 1 0,-2 8 4 16,-1 0 3-16,-3 0 0 0,-2 5 4 15,-1 2 0-15,-1-1-4 0,-1 4 1 16,1-2-4-16,0 2-2 0,3-2-5 0,0-1-4 15,2-1-1-15,2-3-2 0,3-1-3 16,2-2 1-16,1 0 1 0,2 0-4 16,0 0 0-16,1-10-2 0,3 10 4 0,0-12 1 15,1 12 2-15,-2-13 1 0,1 13 0 16,-2-9 0-16,0 9 5 0,-2 0 1 16,0-8 3-16,0 8-1 0,-1 0 0 15,1 2 1-15,-1 0-2 0,1 1 1 16,0 1-2-16,1 0-2 0,0-2-2 0,1 2 0 15,1-2 0-15,1 0-1 0,1-1-1 16,0-1-1-16,-1 0 0 0,1 0 0 16,-1 0 0-16,-1 0 1 0,-1 0 1 15,-1-8 2-15,0 8-1 0,-2 0-3 16,-2 0 2-16,1 0 1 0,-1 0-1 0,-1 0 1 16,-3 0 1-16,1 0-1 0,-1 0-1 15,-2 0-3-15,-1 0 4 0,-1 0 0 16,0 3 0-16,-3 0 0 0,0 0 0 0,-3 0 0 15,-1 0 0-15,0 0 2 16,-3-1 0-16,0 0 1 0,-2 0-1 0,0 0 0 16,-1-1 0-16,0 1 0 0,-2-2-1 15,1 1-1-15,-2-1 0 0,1 0-1 16,0 1 1-16,-1-1-2 0,1 0 2 0,1 1-1 16,1 0 0-16,0 0 0 15,0-1 0-15,-1 1 1 0,1 0 0 0,0-1-2 16,0 1 1-16,0 0 1 0,-1-1 0 15,1 1 0-15,-1 0 1 0,0-1-1 16,0 0 3-16,-1 1-4 0,-1-1 2 16,0 0-2-1,0 0 0-15,0 0 2 16,0 0 0 0,0 0 0-16,1 0-1 15,-1 0 1-15,1 0 0 16,0 0-1-16,-1-7-1 0,0 7 2 15,1 0 0-15,-1 0-2 0,1 0 1 16,0 0 0-16,-1 0-2 16,0 0 0-1,0 0 1-15,0 0 3 16,0 0 0 0,0 0-1-1,0 0 1-15,0 0-1 16,0 0-2-16,0 0 0 31,0 0 2-31,0 0-3 0,0 0 1 31,0 0-1-31,0 0 1 16,0 0-1-16,0 0 1 16,0 0-3-16,0 0 2 15,0 0 4-15,0 0-4 16,0 0 4-16,0 0 0 15,0 0-4 1,0 0 0-16,0 0 6 16,0 0-3-16,0 0 0 0,0 0 0 0,0 0 1 15,0 0 2-15,0 0 0 0,0 0 3 16,0 0-3-16,0 0 1 0,0 0-3 16,0 0 1-16,0 0-2 0,0 0 0 0,0 0 2 15,0 0-2 1,0 0-2-16,0 0 3 15,0 0 0-15,0 0 0 0,0 0 2 16,0 0-5-16,0 0 3 0,0 0-1 16,0-8-3-1,0 8-5-15,0 0-4 0,0 0-11 16,0 0-9-16,0 0-14 0,0 0-51 0,0 0-33 16,0 0-2-16,0 0 6 0,2-8 1 15</inkml:trace>
  <inkml:trace contextRef="#ctx0" brushRef="#br0" timeOffset="77294.45">5636 6729 182 0,'-23'-11'90'0,"3"0"-15"16,1-4-4-16,-3 0-13 0,4-5-39 15,-2-1-9-15,0-2-2 0,3-2 2 16,0-1 0-16,1 0-1 0,4-1 0 16,1 1 1-16,11 0-2 0,-11 5 3 0,11 3-1 15,0 3 0-15,2 6-3 16,4 9 0-16,3 0 1 0,7 0 0 0,0 5-3 16,4 10-2-16,4 5-1 0,2 4 0 15,1 6 0-15,-1 3-1 0,3 3 0 16,-1 2 2-16,0 1-1 0,-1-2 2 0,1 1 4 15,-2-4 0-15,1-2 5 0,-2-1-1 16,0-5 1-16,2-4 2 0,-2-4 0 16,2-4-2-16,1-3-3 0,1-6 1 15,4-5-2-15,-1 0-4 0,4 0 0 16,4-14-2-16,0-2 1 0,6-6-4 0,-1-6 3 16,5-6-2-16,3-9-1 0,3-5 1 15,-1-6 0-15,3-3 2 0,0-4 0 16,1-3 4-16,1-1-3 0,1 0 1 15,-4 0-2-15,1 1 3 0,-1 1-2 0,-2 4-1 16,-2 4 0-16,-1 4 0 0,-3 4-2 16,-1 5-1-16,-1 2 3 0,-3 3-3 15,-2 2 2-15,0 3 0 0,-2 4-2 16,-2 0 3-16,-2 4-4 0,-3 2 5 16,-3 3 0-16,-3 2-2 0,-3 3-2 15,-3 1 2-15,-2 3-2 0,-4 1-1 0,-2 2 4 16,-4 7-2-16,-2-9-1 0,-3 9-3 15,-2 0 3-15,-2 0 1 0,0 0-2 16,0 0 4-16,0 0-2 0,-11 0-2 0,11 0 0 16,-11 0-3-16,11 0-2 15,-12 0 4-15,12 0-16 0,-17 3-13 0,7 5-19 16,-2 3-79-16,-3 4-7 0,-5 3 3 16,-1-1-3-16</inkml:trace>
  <inkml:trace contextRef="#ctx0" brushRef="#br0" timeOffset="79542.39">5425 4855 149 0,'6'-13'93'0,"-3"-4"1"0,1-1 1 16,-2-1-38-16,1-2-48 0,-2-3 0 16,4-3-2-16,-2-1-3 0,2-1 0 0,1-1 0 15,2 0 1-15,-2 3-1 16,0 3 2-16,0 1-3 0,1 3-1 0,2 1 1 15,-6 3-1-15,1 1-1 0,-4 2 0 16,0 2-1-16,0 2-1 0,-18 9 2 16,3-12-5-16,-5 12 6 0,-7 0 2 15,-1 0-2-15,-5 0 3 0,-2 0-1 16,-2 0 0-16,-1 6 2 0,-4 1 2 0,0 5-4 16,2 2 1-16,-5 4-2 0,5 2-2 15,1 4 1-15,3 2 0 0,-1 4 0 16,2 3-1-16,2 2 1 0,0 3 0 15,2 2-1-15,1 4 0 0,0 1 2 16,3 3 2-16,-1 1-1 0,3 4-1 16,1-1-1-16,1 3 2 0,2 2-4 0,3 2 3 15,1 3 0-15,3 4-1 0,-1 2-1 16,5 3 0-16,2 2 0 0,8 1 2 16,-10 3 2-16,10 1-3 0,0 3 2 0,0 2 1 15,5 2-1-15,0 6 1 0,2 2-2 16,3 1 0-16,3-1-1 0,2-3-1 15,2 0 5-15,0-2-3 0,5-5 0 16,2-2-1-16,1-1 1 0,1-4 2 16,5-3 1-16,3-3 2 0,0-3 1 0,3-5-3 15,3-5 0-15,0 0 1 0,5-3-2 16,0-1 1-16,3-3-1 0,2-2-1 16,1-1-2-16,2-2 1 0,1-1-2 15,-1-3 1-15,2-2 0 0,-3-3-1 0,0-2 1 16,-2-6-1-16,0-4 2 0,-5-2-2 15,1-5 0-15,-5-2-1 0,-2-1 3 16,0-2 0-16,-4-2-1 0,-4-1 0 16,0-1 0-16,-3-1 1 0,1 0-4 15,-5-1 2-15,2 0 0 0,-2 1 1 0,0-2 0 16,-4 1-2-16,1 0 2 0,-4-1 2 16,-1-1-3-16,-3 0-1 0,-3 1 2 15,-2-3 0-15,-5 0-2 0,0 0 2 16,-3-1-2-16,0 0 1 0,-11-1-4 15,-3 0 4 1,14 0-2-16,-17 0 2 0,17 0 0 0,-14 0-4 16,14 0 1-16,-12 0-4 0,12 0-6 15,-9 0-5-15,9 0-8 0,-8 0-13 16,8 0-31-16,-11 2-58 0,11-2-1 0,-14 0 2 16,6 0 5-16</inkml:trace>
  <inkml:trace contextRef="#ctx0" brushRef="#br0" timeOffset="80238.17">6323 7478 182 0,'5'10'102'0,"-2"2"-2"0,3-1 2 16,-1-1-24-16,2 1-73 0,1 0-1 15,3 2 1-15,1 1-5 0,3 1 0 16,1 2 0-16,4 1 1 0,-1 0 7 0,5 5-6 15,3 2 4-15,1 3 1 0,2 1 0 16,1 2 2-16,-2-1 0 0,1 1 0 16,-2 1-1-16,-1-2-1 0,-1 1-7 15,-2-1 5-15,-1 0-3 0,-2 0 1 16,-1-2-1-16,-1 0 3 0,1-2-1 16,-3-1-1-16,0-1 2 0,-4-1-1 15,0-2 0-15,-2-3 2 0,-1-2 3 0,0-1 3 16,-3-3 2-16,-2-1-1 0,-1-2-1 15,-3-1-1-15,-1-2 0 0,0-1 2 16,0-1-1-16,-10 0-3 0,10-1-2 16,-18 1-3-16,7 1 1 0,-4 1-1 0,-2 0 2 15,-2 4-2-15,-5 0-1 0,-2 3-3 16,-3 3 1-16,-4 0 0 0,-4 1 0 16,0 1 0-16,-3 0-2 0,0 2 2 0,-1-2 3 15,2-1 0-15,3-1 0 0,-2 0-1 16,2-2 3-16,2-2-1 0,3-2 1 15,2-2 1-15,5-3-1 0,0-1-1 16,4-1-1-16,3-3 1 0,0 0-1 16,4 0 1-16,-2 0-1 0,2 0-1 0,1 0-4 15,1-9 4-15,1 9-2 0,2-10 1 16,8 10-3-16,-15-11 0 0,6-2 1 16,9 5-1-16,0 0-1 15,0-5 0-15,0 13 0 16,0-10-5-16,0 10-1 0,0 0-7 15,0 0-9-15,2 0-16 0,-2 0-13 16,0 0-74-16,0 7-11 0,0 1-1 0,0-3 4 16</inkml:trace>
  <inkml:trace contextRef="#ctx0" brushRef="#br0" timeOffset="84605.25">8271 8732 168 0,'-12'1'112'0,"12"1"-2"0,0 0 3 15,-11 0-9-15,11 1-71 0,0-2-20 0,0 1-5 16,1-2-1-16,5 0-5 0,3 0 1 15,4 0 2-15,4-14 3 0,7 4 1 16,5-1 4-16,8-4 3 0,5-2 0 16,6-1 1-16,4-4-1 0,5-1 0 15,2-4-4-15,2 0 1 0,1-3-4 0,0 2-7 16,-3 1-2-16,-3 2-5 16,-1 3-5-16,-4 2-9 0,-6 4-2 0,-3 2-11 15,-7 4-10-15,-6 1-27 0,-9 9-52 16,-4-7-5-16,-8 7 5 0,-5 0 5 15</inkml:trace>
  <inkml:trace contextRef="#ctx0" brushRef="#br0" timeOffset="85654.02">8358 8828 182 0,'0'17'123'16,"-11"1"5"-16,11 1-3 0,0 3-1 0,0 3-42 15,1 4-72-15,3 5-10 0,2 3-2 16,3 4-6-16,-2 4-3 0,4 2-5 16,0 2-8-16,0 3 2 0,1 3-7 0,4-1-3 15,0 2 3-15,-3-6 5 0,0-4 2 16,-1-8 6-16,-3-7 3 0,-3-9 4 16,-2-9-3-16,-3-10 1 0,-1-3-1 15,0 0-3-15,0-21 3 0,-9-2 6 16,9-3 2-16,-11-4 0 0,11-3 7 0,-9-2 2 15,9 1 5-15,0 0 8 0,0 2 4 16,0 1-1-16,10 1-5 0,5 2-1 16,9 1 1-16,5 1-3 0,12 0 2 15,6 0 1-15,6-1 3 0,8-3 4 16,8-2 0-16,5-1 5 0,6-3 2 0,3 0-1 16,5-1 2-16,4-1 0 0,0 2-3 15,1 3-7-15,1 4-3 0,-4 4-3 16,-3 8-5-16,-6 4-5 0,-4 13-2 15,-9 0-3-15,-5 0 0 0,-6 2-2 0,-6 10-1 16,-9 3 5-16,-4 5-5 0,-10 3 0 16,-5 1 1-16,-7 0 0 0,-8 1 2 15,-5-1 0-15,-3-1 0 0,0-2 0 16,-11-2-1-16,-4-2-5 0,-1-1 1 16,-4-1-4-16,-6 0-8 0,0-3-4 15,-5 0-6-15,-2-2-5 0,-3-1-5 0,0-2-7 16,-2-5 1-16,-3-2-1 0,1 0 4 15,-1 0 5-15,-2-13 8 0,2 0 5 16,-1-5 11-16,0-3 6 0,1-5 8 16,0-2 3-16,0-3 6 0,2 0 0 0,0 0 1 15,1 1-2-15,-1 3-3 0,1 3-4 16,1 4 0-16,1 5-1 16,4 5-1-16,0 10 0 0,5 0 1 0,3 0 5 15,5 2 2-15,4 10 3 0,4 5 4 16,11 4 1-16,-8 6 2 0,8 2 0 0,1 1-1 15,4 4-1-15,6 1-4 0,0 2-3 16,3 2-5-16,1 0-4 0,-2 1-2 16,2 0-3-16,-4-2-3 0,-1-3-2 15,-2-2 0-15,-3-5-3 0,0-5-4 16,-3-7-2-16,-1-7 0 0,-1-6-3 16,0-3 1-16,0 0 1 0,0-15 1 0,0-5 2 15,1-5 3-15,2-4 3 0,3-6 7 16,1-2 1-16,2-2 6 0,3-1 5 15,1 0 0-15,2 5 3 0,3 4 1 0,2 6-1 16,0 7 2-16,1 7-3 0,0 11 1 16,-2 0-3-16,-1 0 1 0,-2 11-2 15,-1 6-1-15,-2 5-3 0,-4 5 0 16,-2 4-2-16,-2 2 1 0,-1 0-2 16,-2 0 1-16,-2-1 0 0,0-3-1 15,0-3-2-15,0-6-2 0,-13-3 1 16,13-6-4-16,-17-6-3 0,9-5-3 0,-2 0-1 15,1-7-4-15,9-6-4 0,-12-5 1 16,12-6 1-16,0-1 1 0,0-4 4 16,0 0 5-16,0-1 0 0,0 2 0 0,6 1-1 15,2 2-20-15,4 2-59 0,-1 3-10 16,4 3-2-16,0 2 1 0</inkml:trace>
  <inkml:trace contextRef="#ctx0" brushRef="#br0" timeOffset="87918.09">10637 8786 205 0,'1'3'104'15,"0"0"1"-15,1-2-10 0,-1 0-29 0,1 0-45 16,-2 0-10-16,1 0 2 0,0-1-7 16,0 0-4-16,-1 0 0 0,0 0 0 15,0 0-1-15,0 0 1 0,0-9 3 16,0 9 3-16,0 0 1 0,0-10-3 15,0 10 2-15,0 0 0 0,0-8-1 0,0 8-1 16,0 0-2-16,0 0-2 16,-9-9 0-16,9 9-5 0,0 0 1 15,-10 0 0-15,10 0 1 0,0 0 3 16,-9 0-1-16,9 0 1 16,0 0 1-16,0 0 3 0,0 0 3 0,0 0 3 15,3 0 0-15,2 0 0 0,5-11 1 16,3 3 0-16,5-5 1 0,8-5-1 15,8-4-3-15,7-6-3 0,6-6-6 16,7-3-1-16,5-4-2 0,3-2-6 16,3-4-2-16,0 1-6 0,2-2-3 0,-6 4-4 15,-3 4-2-15,-5 4-2 0,-9 5 4 16,-9 7-2-16,-11 8 4 0,-11 9-1 16,-11 7 2-16,-2 2 3 0,-10 6 4 15,-8 8 4-15,-10 7 1 0,-6 5 4 16,-7 2 8-16,-4 3 1 0,0 0 5 0,-1 1 4 15,1-4 3-15,2 3 3 0,6-3 4 16,1-1 1-16,6 0 1 0,5 0-3 16,5-1 2-16,6 0-2 0,3 2 0 15,11 1-4-15,-10 2-5 0,10 5-6 16,0 2-1-16,0 5-7 0,0 4-2 0,0 2-3 16,-10 4-2-16,10 0-5 0,-11-2-2 15,11 0-2-15,-19-6 0 0,10-4 1 16,-2-9 2-16,2-8 1 0,9-9 2 15,-12-11 1-15,12-6 3 0,0 0 1 16,2-13 5-16,6-6 1 0,4-7-2 0,6-6-1 16,5-5 2-16,5-3 0 0,4-4 0 15,4-3-1-15,5 2-1 0,3 0 1 16,3 2-2-16,4 1 1 0,0 2 5 0,2 1 1 16,2 3 1-16,0 0 3 15,0 1 1-15,1 1 4 0,-1 2 1 0,1 2-1 16,-2 3-1-16,0 3 0 0,-2 5 1 15,0 5-2-15,-5 5 1 0,-1 9 2 16,-4 0 1-16,-2 4 0 0,-1 8 0 16,-5 8-1-16,-2 6 0 0,-2 7-8 0,-2 7 3 15,-2 5-3-15,-3 4-5 0,-1 3-2 16,-1 1-8-16,-3 0-1 0,-1 1-5 16,-2-3-5-16,-3-2-2 0,-7-5 5 15,-3-5-10-15,-2-5 3 0,0-7 0 0,-9-7 3 16,-6-8 1-16,-5-8 2 15,-7-4 1-15,-5 0 0 0,-6-11 1 0,-2-6 6 16,-4-5 2-16,-2-6 0 0,0-2 5 16,0-2 4-16,2 0 3 0,3 2 3 15,2 3 7-15,5 3 2 0,4 5 2 0,4 5 1 16,6 14 1-16,3 0 0 0,4 0-1 16,3 0-4-16,10 15 1 0,-9 5-3 15,9 6-3-15,0 3-5 0,1 1-2 16,5-1-3-16,4-3 1 0,1-2-4 15,5-6-3-15,5-9-2 0,3-4 1 0,4-5-2 16,2 0 3-16,2-11 0 16,-1-4-1-16,-2-6 3 0,-3-3-2 0,-4-4 1 15,-5 0 0-15,-6-1-1 0,-9 4-3 16,-2 1 1-16,0 6 0 0,-13 5 1 16,-6 3-4-16,-7 10 2 0,-5 0 0 0,-4 0 2 15,-2 0-3-15,-2 5 0 16,3 2-2-16,4 0 0 0,5 2-1 0,5-4 8 15,5-2-1-15,9-2 3 0,8-1 4 16,0 0 4-16,6-8 5 0,7-2 0 16,8-1 2-16,7-3 1 0,5-2-2 0,7-3 1 15,4 0-4-15,6-2 0 0,2-1-2 16,6 0-1-16,3-2-1 0,2-1 0 16,4 2-2-16,0-4 1 0,3 2-1 15,0 0 0-15,0 1 1 0,-2 2-1 16,-1 3 4-16,-4 4-4 0,-4 4 2 0,-5 11 4 15,-6 0-1-15,-7 0 2 0,-6 0 0 16,-7 13 2-16,-8 7 0 0,-4 5 0 16,-8 7-4-16,-4 5 1 0,-4 5-4 15,0 1-2-15,0 1-2 0,-13 0 0 16,2-1-5-16,-1-4-1 0,-2-2-3 0,-3-6-5 16,-2-5-4-16,0-5-4 0,-3-7 0 15,-3-8 3-15,-1-6-3 0,0 0 8 16,-2-9 0-16,-1-7 4 0,0-7 8 15,1-2 5-15,2-3 7 0,2-1 1 16,4 0-1-16,4 1 1 0,6 3 0 0,10 2 3 16,0 5 1-16,0 4 0 0,6 7-2 15,7 7-2-15,7 0 2 0,4 4 0 16,5 7-2-16,3 6-4 0,3 5-5 0,1 3-2 16,0 1-2-16,1 0-6 15,-2-3-1-15,-2-2 1 0,-2-6-3 0,-2-5 0 16,-3-8 1-16,0-2 3 0,1 0 5 15,-1-18 3-15,2-1 7 0,0-9-1 16,5-4 2-16,2-5 1 0,4-4 1 0,3-2-3 16,3 0-1-16,5-3-2 15,2 3-3-15,5 0-2 0,3 3 0 0,1 4-1 16,2 4-2-16,-1 3-5 0,-2 5 0 16,-1 3-2-16,-5 3-3 0,-6 1-2 15,-6 0-2-15,-6 1-5 0,-7-2 1 16,-7 0-3-16,-9 0 2 0,-8-1-1 15,-5-2 4-15,0-1 4 0,-9 0 2 0,-5-1 3 16,-4-1 6-16,-3 1 1 0,-3 0 6 16,-1 0 1-16,-1 2 5 0,0 1 1 15,3 1 0-15,1 4 0 0,5 1 1 0,2 3 1 16,3 11 6-16,4-7 1 0,8 7 1 16,-12 4 1-16,12 6 0 0,0 5 3 15,0 8 1-15,0 5 1 0,0 8-3 16,0 8-5-16,2 7-1 0,2 6-3 15,2 5-1-15,1 3-4 0,1 4-1 16,3 0-4-16,-1 1-1 0,2-1-1 0,2-3-2 16,-2-1 0-16,0-4 0 0,-2-7 0 15,-2-4 0-15,-3-7 0 0,-4-6-4 16,-1-6-1-16,0-6-1 0,-8-6 0 16,-5-6 0-16,-5-6-1 0,-6-5 2 0,-5-2 1 15,-3 0 2-15,-4-11 3 0,-3 1 3 16,1-3 1-16,-1 1 2 0,2-3-3 15,3-1 1-15,5 0-4 0,5-1-1 16,9 2-2-16,6-1-5 0,9 1-2 16,0 2-8-16,4 0-2 0,9 2-1 0,7-2-3 15,6-1-1-15,3-2-6 0,5-1-4 16,1-3-16-16,2-2-43 0,0-1-24 16,-2-2-3-16,-1-2 2 0</inkml:trace>
  <inkml:trace contextRef="#ctx0" brushRef="#br0" timeOffset="89949.28">14642 7872 132 0,'10'-9'111'15,"-3"2"2"-15,-3 7-1 0,-4 0-11 16,0 0-33-16,0 0-50 0,-10 3-4 0,-3 9 1 16,-3 6-11-16,-5 2-2 0,-3 5-2 15,1 1 1-15,-3 0-2 0,1 2-1 16,0 0 0-16,2-1-2 0,3-3-2 15,4-3-1-15,5-6-1 0,11-6 1 16,0-8 1-16,0-1-4 0,9 0 2 16,10-17 2-16,8 1 5 0,5-5 2 15,6-3 0-15,4-2 6 0,5-2 2 0,3 0-1 16,3 1 1-16,0 1 1 0,1 3-4 16,-3 4-3-16,-2 4-3 0,-6 4-1 15,-5 11 0-15,-8-7-6 0,-7 7-3 16,-6 2 2-16,-8 4-1 0,-6 4-2 0,-3 1 2 15,0 1 2-15,-9 2 1 0,-2 0 4 16,-4 0 4-16,-2 1 2 0,-3 0 2 16,-2 0 2-16,1 3 2 0,0 1-1 15,-1 3 2-15,1 3 0 0,1 4-4 0,0 4 1 16,-1 5-2-16,0 7-1 0,-1 3-2 16,1 3-2-16,-1 3 4 0,-1-1-4 15,0 0 3-15,2-3 1 0,1-3 2 16,2-7 0-16,2-4-3 0,1-9 3 15,6-10-2-15,9-9-1 0,0-8-2 0,2-21-3 16,11-6-1-16,6-9-2 16,5-7-1-16,7-5 3 0,4-3-3 15,4-1 3-15,4-2 2 0,2 3-1 16,3 3 1-16,-1 5 2 0,2 4-2 16,-4 9 1-16,-1 6-1 0,-6 9 1 0,-4 15 0 15,-6 0 1-15,-5 0-4 0,-8 5 2 16,-5 9 3-16,-5 3-4 0,-5 4 1 15,0 0-2-15,0 1 2 0,-12-1-2 16,1-2 2-16,-2-1-2 0,-3-4 0 16,0-3-1-16,1-3-1 0,0-3-1 0,4-4 1 15,0-1-1-15,11 0 2 0,-14 0-1 16,14 0 1-16,-9 0 3 0,9 0 2 16,0 4 4-16,0 4 0 0,-9 4 1 0,9 6 3 15,-10 7-2-15,10 3-1 16,-16 7-1-16,3 3 0 0,-3 4-3 0,-3 2-3 15,-1 1 1-15,-3-1 0 0,-1-1-1 16,-2-4-1-16,0-5-1 0,1-6 0 16,0-5-2-16,1-9 0 0,1-8 1 15,5-6 0-15,1 0 0 0,4-8-1 0,3-4 1 16,10-4 3-16,0-2-2 0,0-1 2 16,0-1 0-16,2 0 1 0,9 2-1 15,5 0 1-15,6 1-1 0,4 2-1 16,6 2 0-16,5 1 0 0,7 3 5 15,3 9 1-15,4-11 4 0,2 11 4 0,5 0 6 16,-1 0 5-16,3 6 3 0,-1 3 4 16,-4 7 1-16,-8 5-4 0,-5 9-1 15,-9 8-3-15,-9 7-8 0,-8 11-10 16,-8 7-6-16,-6 10-4 0,-2 6-4 0,0 2-7 16,-14 2-7-16,-4 1 2 0,-2-3-4 15,-8-3 1-15,-4-7 2 0,-2-7 2 16,0-13 3-16,0-8 1 0,0-14 2 15,0-13 3-15,1-15 0 0,-1-1 1 16,0-14 1-16,-1-12 1 0,1-11 4 16,0-8 2-16,2-6 2 0,2-6 1 0,2-3 1 15,3-3 2-15,2 2 0 0,7 1-2 16,2 2-2-16,14 3-1 0,-9 3-2 16,9 6-1-16,3 7-3 0,4 5-3 15,5 5 2-15,2 5-2 0,3 3 1 16,1 4 2-16,3 2 2 0,-3 4 2 0,2 1 0 15,-2 10 4-15,-4-10 1 0,-4 10 1 16,-1 0 0-16,-6 5-2 0,-3 3 1 16,0 6-1-16,-9 3 1 0,-3 5-1 15,-4 2-2-15,-3 4 0 0,-3 1 0 0,-1 2 0 16,-2 0 1-16,-1 1 2 0,1-2-2 16,1-2 1-16,2-1-2 0,3-6 0 15,2-5 0-15,6-7-1 0,11-5 0 0,0-4-2 16,0 0 1-16,0-12 1 15,10-3-1-15,8-4 1 0,5-3 2 0,5-5 3 16,4 0 3-16,4 0 0 0,3 1 4 16,2 2-3-16,2 2 0 0,0 5-1 15,-1 7 1-15,-5 10-6 0,-5 0 0 16,-7 0 0-16,-8 10-2 0,-7 7-3 0,-9 6-2 16,-1 4 1-16,0 5 1 0,-19 2 0 15,-2 0 1-15,-5-1 4 0,-4-2-2 16,-5-3 1-16,-2-4 2 0,1-7 0 15,2-4 1-15,5-8-3 0,7-5 1 16,9 0-2-16,13-9-1 0,0-5-2 0,3-6-1 16,13-5-1-16,12-5 0 0,11-2-3 15,10-6 1-15,12-3 0 0,9-2 1 16,8-3 2-16,6-2 3 0,2-2 2 16,4 1 3-16,-2-1 2 0,-3 4 4 15,-4 1 1-15,-8 4-2 0,-7 4 1 0,-11 7-3 16,-11 5 0-16,-13 8-5 0,-14 9-1 15,-13 8-1-15,-4 0-1 0,-8 8 0 16,-14 8-3-16,-10 6 2 0,-8 8 0 16,-9 5 3-16,-8 3 2 0,-3 4 2 15,-2 0 1-15,-1 1 4 0,2-2 2 0,7-3-2 16,5-2 5-16,10-5 0 0,9-3-1 16,11-3 0-16,19-3-2 0,0-4-1 15,0-2-3-15,13-1-3 0,11-5 0 16,14-2-3-16,7-1 1 0,9-2-2 0,6-1 1 15,5-1 1-15,3-1 2 0,1-2 2 16,-1 0 1-16,1 0 3 0,-5 0 1 16,-2-7 1-16,-6 7 2 0,-7-9 0 15,-4 9 3-15,-7-9-4 0,-5 9 4 16,-5-9-2-16,-5 9-1 0,-6-7-2 0,-2 7 0 16,-6 0-2-16,-2-7-2 0,-2 7-4 15,-3 0 0-15,-1 0-5 0,-1 0 1 16,0 0-4-16,0 0 1 15,0 0-2-15,0-8-1 0,0 8 0 0,0 0 1 16,0 0 2-16,-9-8 2 16,9 8-3-16,0 0 6 0,0-7-3 0,0 7 2 15,0 0 0-15,-10-7-1 0,10 7 0 16,0 0-3 0,0-8-1-16,0 8 2 15,0 0 0-15,0 0 2 0,0 0 3 16,0 0-2-1,0 0-1-15,0 0 1 0,0 0-1 16,0 0-2 0,0 0-4-16,0 0 3 0,0 0-2 0,0 0-3 15,0 0 2-15,0 0-1 0,0 0-5 16,0 0 1-16,2-7-6 0,1 7-8 16,0 0-13-16,2 0-14 0,0 0-28 15,2 0-75-15,-3 0-10 0,-1-7 6 16,-1 7 0-16</inkml:trace>
  <inkml:trace contextRef="#ctx0" brushRef="#br0" timeOffset="96579.24">8856 10138 182 0,'10'0'107'0,"-2"0"-1"16,2-8-2-16,-1 8-14 0,-1 0-88 16,2 0-2-16,0-8 1 0,-1 8-2 15,1 0-1-15,2-9 0 0,-3 9 2 0,2 0 0 16,3-7 1-16,2 7 1 0,0 0-1 16,4 0 4-16,2 0-1 0,2 0 2 15,3 0 2-15,-1 0-2 0,1-9 0 16,0 9 2-16,2-8-2 0,3 8 0 15,-2-11 0-15,2 11 0 0,3-11-2 16,-1 11 0-16,0-9 0 0,3 9 0 0,0-9 2 16,2 9 0-16,2-10 1 0,1 10 0 15,2-11-4-15,2 11 2 0,3-13 0 16,-2 13 0-16,4-10-1 0,-1 10-2 16,1-10 0-16,2 10 1 0,0-8-2 0,-1 8 0 15,1 0-1-15,0-7 0 0,-2 7 0 16,1 0 2-16,-1 0-4 0,-1 0 2 15,-1 0 2-15,2 0-4 0,-1-9 1 0,0 9 1 16,3 0 3-16,-3-11-2 16,3 11 1-16,1-9-1 0,-2 9 1 15,2-11 0-15,-1 11 1 0,-1-9 1 0,1 9 1 16,0-10-2-16,1 10 0 0,-5-8 0 16,2 8 0-16,1-7 1 0,-3 7-2 15,1-8-1-15,-1 8 1 0,0-9 0 0,1 9 0 16,0-11 0-16,1 11 3 0,2-12-3 15,0 12 3-15,0-10-2 0,3 10-1 16,1-9 2-16,1 9-1 0,-2 0-1 16,2 0 0-16,-1 0-1 0,1 0-1 15,1 0 1-15,-2 0-3 0,1 0 2 0,-1 0 0 16,-1 0-1-16,0 0 1 0,1 0 1 16,-1 0-1-16,0-9 1 0,-1 9 0 15,2-8 0-15,1 8 0 0,-2-9 1 16,2 9 2-16,1-10-1 0,-1 10-2 0,1 0 0 15,-2-7 0-15,1 7 0 16,0 0 1-16,0 1-1 0,0 1-1 0,-1 1 0 16,0-1 0-16,0 2-1 0,-3-2 2 15,3 1 0-15,-2-1 0 0,-1-1 1 16,-1-1 1-16,0 0-2 0,2 0 1 0,-2 0-1 16,-1 0 0-16,1 0 0 0,-2-9 1 15,-1 9 0-15,0 0 0 0,-2 0 2 16,-1 0-5-16,0 0 4 0,-2 0 0 15,-1 0-1-15,2 0 4 0,-3 0-3 16,-1 0-1-16,-1 0-1 0,-2 0 1 0,-1 0-1 16,-2-7 0-16,-1 7 0 0,-3 0-1 15,-2 0 2-15,-2 0-5 0,-3-9 2 16,-5 9 0-16,-1 0 0 0,-4-7-4 16,-1 7-8-16,-4 0-5 0,-2 0-12 15,-2-8-15-15,-2 8-29 0,-1 0-61 0,-2 0 0 16,0 0 0-16,-1-9 4 0</inkml:trace>
  <inkml:trace contextRef="#ctx0" brushRef="#br0" timeOffset="97592.99">16665 8881 144 0,'-23'0'100'0,"0"0"1"0,0 0-5 16,1 0-23-16,2-9-42 0,0 9-24 15,1 0-1-15,2-8-3 0,1 8-1 16,3 0-2-16,0 0 1 0,2-8 1 16,3 8 2-16,8 0 3 0,0 1 1 15,0 0 4-15,0 2 5 0,0-1-5 0,5 1 3 16,6 0 0-16,5 0-1 0,3 2-2 15,5 0 1-15,4 0-2 0,4 1-2 16,4 0 0-16,6 1-3 0,3-1 3 16,5 1 0-16,3-1 1 0,4-1 0 15,5 0-2-15,2-2 1 0,6-1-1 0,1 0 2 16,2-2-2-16,4 0 2 0,2 0-1 16,2 0 2-16,2-11 1 0,-1 11 2 15,1-13-2-15,-2 5 3 0,-1 0-1 16,-2-1 1-16,-2 3 0 0,-2 6 2 0,-4-15 0 15,-2 15 0-15,-3-8 2 16,-2 8 0-16,-2 0-1 0,-2-10-1 0,-2 10 0 16,-2 0-1-16,-1-8-3 0,-2 8-2 15,1-7-2-15,-2 7-5 0,-2-8-4 0,-2 8-1 16,-5-9-7-16,-2 9-6 0,-5-10-6 16,-4 10-11-16,-6-8-8 0,-4 8-11 15,-5 0-9-15,-5-8-7 0,-6 8-7 16,-3 0-23-16,-2 0-41 0,0 0-6 15,-8 0 9-15,-1 0 7 0</inkml:trace>
  <inkml:trace contextRef="#ctx0" brushRef="#br0" timeOffset="98208.29">19049 8493 137 0,'-12'2'103'0,"12"-1"-1"16,0 2 2-16,0 1-2 0,0 0-71 16,0 0-30-16,0 2 0 0,0-1 4 15,0 3 2-15,4-1 6 0,2 1 3 16,4-2 2-16,0 3 2 0,4 0 2 0,3 1-2 16,3 1-1-16,4-1-3 0,1 0-2 15,5-3-5-15,2-2-2 0,4 1-3 16,1-1-2-16,2-1 0 0,1-1 0 15,0 1 1-15,-1-1 2 0,0 0-2 16,-1 1 1-16,-2 0 0 0,-4 1 1 16,-1-1-1-16,-4 1-1 0,-3 0-2 0,-3 1 0 15,-2 0 2-15,-5 0-1 0,-3-1 2 16,-2 1 1-16,-3 0 1 0,-5-1 4 0,-1 2 0 16,0 0 2-16,0 0 4 0,-14 2-2 15,2 1 2-15,-6 1 0 16,-3 1-2-16,-4 2-1 0,-5 2 0 0,-3 1 0 15,-3 1-3-15,-3 1-2 0,-1 0 0 16,-1 1-1-16,-1-1 0 0,2-1-1 16,0 0-1-16,3-1-4 0,3-3 0 0,3-2 1 15,3 0-1-15,5-4 0 16,3 0-1-16,5-3-2 0,2-1-2 0,3 0-4 16,10-3-5-16,-12 0-10 0,12-1-13 15,0 0-24-15,0 0-50 0,0 0-43 16,0-11 2-16,1 4-2 0,4-2 5 15</inkml:trace>
  <inkml:trace contextRef="#ctx0" brushRef="#br0" timeOffset="124351">20043 8109 153 0,'6'0'96'0,"-2"0"0"0,-1 0-15 16,0 0-27-16,-1 0-24 0,-2 0-20 16,2 0-1-16,-2-8-1 0,0 8 1 15,0 0 1-15,0 0 2 0,0 0 0 16,0 0-1-16,0 1 0 0,0-1-2 0,0 1 3 15,0 0-1-15,0 1-2 0,0-1-1 16,3 1-2-16,2 1 0 0,2-1 2 16,2 1-7-16,2 0 2 0,1-1 0 15,3 0-3-15,3-1 0 0,2-1 0 16,2 0 2-16,3 0-2 0,2 0 0 0,2-9-1 16,2 9 4-16,2-14-3 0,3 5 3 15,0-2 1-15,1 1-3 0,1-1 1 16,-3 1-1-16,-1 2 2 0,-2 8 1 15,-4-8-1-15,-4 8-3 0,-6 1 4 16,-4 3-5-16,-7 5 0 0,-6 5 1 0,-1 4-1 16,0 5 0-16,-20 4-1 0,1 3-1 15,-5 3 1-15,-4 0 2 0,-1 1-4 16,-1-2 4-16,1 0 0 0,4-4 1 0,4-2 0 16,4-4 0-16,8-3 0 0,9-4 0 15,0-3 0-15,2-3 2 0,9-3 1 16,7-1 0-16,6-2 1 0,4-1 2 15,3 3 1-15,1 2 4 0,2 1-1 16,-2 3 1-16,-2 3 1 0,-6 5-1 16,-6 3-2-16,-4 5-1 0,-8 5 0 15,-6 2-3-15,0 3-2 0,-9 3-3 0,-7 2 0 16,-5-1-1-16,-4-1-1 0,-7 1-1 16,-3-4-1-16,-2-3 2 0,-1-3-2 15,-1-6-2-15,1-5 0 0,4-8 1 16,4-6-6-16,5-6 1 0,3 0-2 15,7-9 0-15,6-5 1 0,9-5 0 0,0-4 4 16,0-4-2-16,2 0 3 0,5-3 4 16,3 3 0-16,1-1 3 0,0 2 0 15,2 3 0-15,-1 1-1 0,0 5-1 0,-2 3 0 16,-2 3 1-16,-3 11 3 16,1-9 0-16,-2 9 2 0,0 0 3 0,2 1 1 15,2 2 4-15,2 4 4 0,4 0 5 16,4 2 3-16,1 4 2 0,5 3 2 15,3 1-1-15,3 5 0 0,3 1-2 0,3 3 0 16,1 2-4-16,4 2-2 0,-1 1-4 16,1 1-2-16,1 1 0 0,-1-2-1 15,-2-1-2-15,1-2-2 0,-2-2-1 16,-1-1-2-16,1-4 1 0,-3 0-5 16,1-5-3-16,-2-1-1 0,-1-3-6 15,-1-5-11-15,-1-2-10 0,-1-3-13 0,-2-2-18 16,-3 0-21-16,-2-7-46 0,-4-4-42 15,-5-3 2-15,-2-6 4 0,-5-6 9 16</inkml:trace>
  <inkml:trace contextRef="#ctx0" brushRef="#br0" timeOffset="124850.88">20930 7936 132 0,'0'0'119'0,"0"0"0"15,0 0-1-15,0 0-1 0,1-7-32 16,5 7-78-16,1 0-3 0,5-7-3 15,4 7 1-15,4-9-2 0,3 9 0 16,4-13 3-16,5 13 1 0,3-10 2 0,4 10 2 16,2 0 1-16,2 0-1 0,2 0 1 15,0 0-3-15,-1 0 0 0,-4 0-2 16,-3 2-2-16,-5 4-1 0,-6 3-1 16,-6 3-2-16,-7 2-2 0,-7 4 1 0,-6 2-1 15,0 4 1-15,-8 2-2 0,-7 2 1 16,-7 3 0-16,-7 2 0 0,-5 3 2 15,-5 1 1-15,-5 2 2 0,-2 1 0 16,-1-1 4-16,2-1-1 0,-1-4 3 16,6-1 4-16,4-4 3 0,6-4 3 15,7-5 0-15,8-4-1 0,15-4 1 0,0-5-2 16,0-5-1-16,7-2-2 0,12 0-2 16,8 0-5-16,6-14-5 0,4 3-6 15,3 0-4-15,2-1-7 0,0 2-11 16,-2 0-9-16,-2 0-14 0,-3 1-28 15,-5 0-55-15,-5 2-4 0,-6-2 6 0,-6 0 4 16</inkml:trace>
  <inkml:trace contextRef="#ctx0" brushRef="#br0" timeOffset="125066.61">21052 8269 182 0,'-28'5'136'16,"5"0"1"-16,5-1 0 0,6 2-6 15,12-2-17-15,0-2-114 0,0-1-5 0,0-1-5 16,10 0-4-16,8-7-4 0,4-2 1 16,4-4 0-16,4 0-2 0,3 3 6 15,4-1 1-15,1-1 2 0,-1-1-6 16,0 1-4-16,-2-1-7 0,-4-1-17 16,-4-2-27-16,-6-2-27 0,-4-2-16 15,-6 1 2-15</inkml:trace>
  <inkml:trace contextRef="#ctx0" brushRef="#br0" timeOffset="125417.05">21301 7840 219 0,'-15'-13'104'0,"2"1"-1"0,1 1-15 15,0 2-27-15,2 0-37 0,-1 2-7 16,1 7-1-16,1-12-2 0,-1 12-2 16,10-9-3-16,-15 9-3 0,15-8 0 0,-12 8 2 15,12 0-1-15,0 0 3 0,0 0 0 16,3 1 2-16,1 6 3 0,2 3 4 15,0 4 2-15,2 6 3 0,2 3 0 16,-1 6 2-16,1 5 1 0,2 6-4 16,0 7 1-16,0 6-3 0,2 9-4 15,0 4-1-15,1 4-4 0,-3 5 1 16,3 2-5-16,-2 2-1 0,1 1-3 16,-2 0 3-16,1-1 5 0,1-1 1 0,-2-4 3 15,2-3 4-15,-3-5 0 0,0-5 0 16,-1-6 2-16,-2-6-1 0,-2-5-5 15,0-5-3-15,0-5-2 0,-2-4-6 16,0-5-5-16,-2-4-3 0,1-4-8 0,-2-3-5 16,1-4-14-16,-2-4-13 0,0-4-17 15,1-2-20-15,0 0-28 0,1-14-46 16,-1-1-17-16,2-5 6 0,0-5 6 0</inkml:trace>
  <inkml:trace contextRef="#ctx0" brushRef="#br0" timeOffset="125616.18">21305 8867 169 0,'-23'-7'119'15,"1"-2"0"-15,3 2 0 0,1 0-1 16,4-1-73-16,2 1-39 0,12-1 0 16,-9 0-3-16,9-2-1 0,2 2 0 15,4-2 0-15,1 2-4 0,6-1 4 0,3 2 0 16,4 7-2-16,3-14-1 0,3 14-5 15,3-13-8-15,-2 13-8 0,3-13-17 16,0 13-48-16,-3-13-26 0,-3 13-7 16,-3-8 0-16</inkml:trace>
  <inkml:trace contextRef="#ctx0" brushRef="#br0" timeOffset="125832.93">21110 8935 253 0,'-17'14'159'0,"4"-3"-4"16,13-2-8-16,0 0-4 0,0-1-7 16,0-2-136-16,7-4-22 0,7-1-6 15,6-1-4-15,3 0-1 0,4-10 2 16,1 0 7-16,4 0 7 0,5 2 3 16,4-2 4-16,1 3 6 0,3-2-9 0,1 0-14 15,1 0-35-15,-4-1-63 0,-4-3-3 16,-3 1 2-16,-4-2-2 0</inkml:trace>
  <inkml:trace contextRef="#ctx0" brushRef="#br0" timeOffset="126199.57">22032 8269 178 0,'0'2'107'0,"0"-1"2"0,0-1-16 0,0 0-18 16,0 0-27-16,5-7-21 0,7-2-4 16,9-3-3-16,4-6 0 0,11-1-3 15,6-6-1-15,9-3-4 0,4-4-4 16,5-1-2-16,4-3-5 0,4-2-1 0,-2 1-6 16,-2 1-5-16,-4 1-10 0,-5 2-15 15,-9 3-33-15,-7 3-55 0,-9 3-2 16,-10 2 2-16</inkml:trace>
  <inkml:trace contextRef="#ctx0" brushRef="#br0" timeOffset="126566.8">22248 7459 156 0,'-21'0'102'0,"2"-10"1"15,3 10 0-15,2-9-14 0,2 9-79 16,12 0-6-16,-15 0 4 0,15 2 3 16,0 4 5-16,-9 4 2 0,9 2 5 15,2 6 3-15,1 5 1 0,2 5 2 0,4 7 0 16,-1 5-5-16,3 4-3 0,3 5-5 16,1 4-2-16,2 4 1 0,0 3-1 15,2 6 0-15,0 1 2 0,2 6 3 16,-1 4 3-16,-1 3 1 0,-2 1 0 15,0 2-1-15,-4 2-5 0,-1-2-3 0,-2 2-1 16,-3-4-5-16,-4-2-3 0,-1-4-5 16,-2-4 0-16,0-7-4 15,0-5-2-15,0-10-6 0,-13-8-4 0,13-7-11 16,-15-11-11-16,15-9-16 0,-16-9-15 16,16-5-29-16,-15 0-44 0,15-24-5 15,-9-1 1-15,9-10 5 0</inkml:trace>
  <inkml:trace contextRef="#ctx0" brushRef="#br0" timeOffset="126732.33">22413 8501 136 0,'3'-32'117'0,"-1"5"2"15,-2 6 2-15,0 7-2 0,0 14-49 16,-16 0-44-16,6 0-4 0,-4 4-3 16,-6 11-3-16,-1 6 5 0,-4 4-8 0,-2 6-4 15,-5 3-5-15,-2 4-4 16,-3 5-7-16,-3 1-8 0,-3 1-7 0,-2 1-13 15,2-5-9-15,1-4-39 0,1-7-38 16,4-7-8-16,3-8 3 0</inkml:trace>
  <inkml:trace contextRef="#ctx0" brushRef="#br0" timeOffset="126898.85">21941 8619 136 0,'44'-31'137'15,"0"6"1"-15,3 7 2 0,-1 5 0 16,2 13 1-16,-2 0-117 0,1 0-12 15,-3 2-9-15,-1 9-3 0,-3 2-4 0,-4 0-5 16,-3 0-3-16,-1-3-5 16,-3 0-3-16,-1-3-9 0,-2-2-9 0,-1-4-19 15,-4-1-44-15,-1 0-27 0,-3-14 1 16,-4-2 2-16</inkml:trace>
  <inkml:trace contextRef="#ctx0" brushRef="#br0" timeOffset="127214.27">22714 7876 176 0,'13'0'121'0,"3"-15"2"16,5 6 0-16,5-1 1 0,4-1-69 16,6-2-46-16,5-2-3 0,7-2-3 15,6-3-3-15,4-2 2 0,5-2-1 16,2-3-2-16,0 4 0 0,0 0-1 0,-2 3-2 16,-5 1-9-16,-3 1-6 0,-8 2-12 15,-7 1-24-15,-10 1-47 0,-10 3-19 16,-10 1 0-16,-10 2 2 0</inkml:trace>
  <inkml:trace contextRef="#ctx0" brushRef="#br0" timeOffset="127431.08">23022 7322 137 0,'-21'0'111'0,"3"-11"0"15,3 11 0-15,1 0 1 0,3 0-46 0,3 3-58 16,8 7 0-16,-15 6-1 0,15 7-1 15,-11 3-1-15,11 3 2 0,0 6-2 16,-12 1 1-16,12 7-3 0,0 2-3 16,-11 4 0-16,11 0 0 0,0 1-3 0,-9-1-5 15,9-6-2-15,0-4-6 0,0-6-7 16,0-9-14-16,0-10-38 0,0-6-42 16,0-8 1-16,2 0 3 0</inkml:trace>
  <inkml:trace contextRef="#ctx0" brushRef="#br0" timeOffset="127598.06">23076 7497 157 0,'21'-39'121'0,"-1"5"4"16,-1 7 5-16,0 6 3 0,-3 8-52 15,1 13-56-15,-3 0-4 0,0 0-6 0,-4 8-1 16,-1 7-4-16,-1 7-6 0,-4 2-4 16,-1 5-6-16,-1 4-6 0,-2 5-10 15,0 4-7-15,0 1-15 0,0 1-17 16,-13 1-34-16,2-2-34 0,-1-3 2 15,-5-4 5-15</inkml:trace>
  <inkml:trace contextRef="#ctx0" brushRef="#br0" timeOffset="127765.06">23036 8001 178 0,'-13'6'129'0,"1"0"2"0,3 1 2 16,9 2 1-16,-11 2-62 0,11 3-43 16,0 6-12-16,0 1-6 0,0 3-7 0,0 1-3 15,0 1-3-15,0-1-3 0,0 0-2 16,0 1 0-16,1-2-1 0,0 0-1 15,0-3-1-15,-1-4-3 0,0-2-2 16,0-5-9-16,0-6-6 0,0-4-15 0,0 0-26 16,0 0-34-16,0-19-21 0,0 4 4 15</inkml:trace>
  <inkml:trace contextRef="#ctx0" brushRef="#br0" timeOffset="128480.42">23090 8076 138 0,'26'-25'119'0,"1"2"3"0,3 3 3 16,1 4-9-16,2 1-42 0,-1 4-45 15,0 3-9-15,-1 8-4 16,-1 0-3-16,-3 0-5 0,-2 0-3 0,-3 4-2 16,-4 6-3-16,-6 7-2 0,-3 3-3 15,-5 7-2-15,-2 2-2 0,-2 4-2 0,0 2-1 16,0 2-1-16,-17 0 3 0,3-1-2 16,-2-3 2-16,-4-2 3 0,-2-5 1 15,-4-5 1-15,0-6 2 0,-3-7-2 16,0-5 0-16,1-3-1 0,-1 0 0 15,1-11 1-15,2-1 5 0,1-2-1 0,2-3-1 16,2-1 6-16,5-1-2 0,4 0 4 16,12-1 2-16,0 1 0 0,0 1 0 15,0 2 2-15,13 2 0 0,6 3 0 16,7 2 3-16,5 9-2 0,3-10-2 16,2 10 0-16,3 0-2 0,0 0 0 15,-2 0-4-15,-1 1-2 0,-5 4-1 0,-4 5 0 16,-5 1-2-16,-10 4 0 0,-7 4-1 15,-5 3-3-15,0 6 0 0,-17 3-1 16,-4 3 1-16,-7 3-1 0,-5 1 0 0,-5 1 0 16,-3 1 0-16,-2-1 4 15,-1 0 5-15,0-3 2 0,2-2 5 0,3-2 0 16,4-3-1-16,4-7 3 0,7-2 1 16,6-7-1-16,7-4-2 0,11-5-2 15,0-4-2-15,0 0-2 0,2 0 1 0,9-12-1 16,7 2-1-16,4-3-1 0,3-2-3 15,6-2 1-15,4-2-3 0,3-2-4 16,3-3 0-16,4-1-4 0,-1 0-3 16,3-1-2-16,-2 0-6 0,-1 0-1 15,-1 1 2-15,-5 2-1 0,-3 1-1 0,-6 2 1 16,-5 2-3-16,-6 1-1 0,-7 4 6 16,-6 0 9-16,-5 3 6 0,0 1 0 15,0 2 7-15,-18 7 4 0,3-13 3 16,-2 13 10-16,-2 0 4 0,-2-9-6 15,0 9 0-15,2 0-1 0,-1 0 0 0,3 0 0 16,-1 5 0-16,3 3-2 0,0 3 2 16,1 6 1-16,0 4 0 0,1 7 1 15,-1 1 2-15,2 4-3 0,-4 5 0 16,1 1-1-16,-3 2 1 0,0 5-6 0,-3-1-5 16,-1 2-4-16,0-3-1 0,-2-1-4 15,-1-3-10-15,1-3-7 0,-2-5-12 16,3-4-18-16,-2-6-40 0,1-6-41 15,1-5 2-15,2-7 2 0</inkml:trace>
  <inkml:trace contextRef="#ctx0" brushRef="#br0" timeOffset="128680.38">23079 8772 176 0,'30'0'137'0,"1"0"5"15,0 0 2-15,0 2-3 0,0 7-15 0,0 3-103 16,0 4-7-16,1 2 0 15,2 0 0-15,-1 0 1 0,-1 0 2 0,1 1-3 16,1-1 3-16,1 1-3 0,3 0 3 16,0 0-5-16,2-2-3 0,0-1-4 15,0-4-7-15,0 1-3 0,-1-5-19 0,-3 0-11 16,-3-2-18-16,-4-2-20 0,-3-1-47 16,-6-3-41-16,-6 0 1 0,-4 0 3 15,-4 0 6-15</inkml:trace>
  <inkml:trace contextRef="#ctx0" brushRef="#br0" timeOffset="129679.47">19874 9705 231 0,'0'0'113'0,"0"0"-1"16,0 0-1-16,3 0-21 0,1 0-90 0,1 0-1 15,3 0-2-15,2 1 3 0,5-1 0 16,1 0 6-16,4 0 5 0,5 0 6 15,6-8 2-15,4 8 5 0,6 0-1 16,5 0 0-16,4 0-3 0,5 0-1 16,1-9-2-16,4 9-6 0,2-10-1 0,4 10-2 15,1-12-1-15,4 12 2 0,1-12 3 16,3 12 2-16,6-12 0 0,4 12 0 16,2-12 3-16,1 12-3 0,5-14-1 15,1 7 1-15,4-1-2 0,1 8-1 16,1-13 0-16,1 13 0 0,1-13 2 0,1 13-2 15,-4-9-2-15,2 9 1 0,-7-9-1 16,-3 9-1-16,-3 0-1 0,-1-8-3 16,-3 8-1-16,-1 0-2 0,-2 0 0 15,0-8 0-15,-3 8 0 0,-1 0-1 16,0-7 0-16,0 7 0 0,-4 0-1 16,-1-10 0-16,-2 10 0 0,-3 0 1 0,-4-9-1 15,-4 9 1-15,-4 0-1 0,-5 0 2 16,-6 0 0-16,-5 0 1 0,-5 0 1 15,-6 0 2-15,-5 0 0 0,-6 0 3 16,-3 0-2-16,-5 0 1 0,-3 0-1 0,-1 1 0 16,-2 0-3-16,-2 0-3 0,-1 0-2 15,0-1-6-15,0 1-13 0,0-1-15 16,-13 0-18-16,5 0-24 0,-3 0-51 16,-3 0-41-16,-2-8 2 0,-4 8 3 15,-1-10 6-15</inkml:trace>
  <inkml:trace contextRef="#ctx0" brushRef="#br0" timeOffset="130861.53">24011 8083 130 0,'5'-8'124'0,"0"0"3"0,0 0 1 16,0 0-2-16,-1 0-38 0,2 1-67 16,-2 7-4-16,0-12-6 0,0 12-4 15,-1-12-1-15,2 12-2 0,-2-9 0 16,3 9 2-16,1 0 1 0,0-9-2 16,2 9-3-16,3 0-2 0,0 0 0 0,0 0-5 15,3-8-9-15,-2 8-4 0,2 0-9 16,0 2-7-16,-1-1-6 0,-1 2-12 15,-1 1-29-15,-1 0-38 0,-4 2 0 16,-2-1 6-16</inkml:trace>
  <inkml:trace contextRef="#ctx0" brushRef="#br0" timeOffset="131512.26">23895 8383 160 0,'6'5'118'0,"1"0"-4"0,2-1-5 15,1-1-8-15,1 0-27 0,4 1-73 16,0 1-21-16,2-3 0 0,0-1 1 15,2-1 6-15,-1 0 6 0,-1 0 5 16,3 0 5-16,-1 4 7 0,0 2 4 0,2 1-2 16,-2 1-3-16,-1 2-1 0,-3 0-8 15,-2 1-2-15,-5 0-5 0,-3 2-1 16,-5 2-3-16,0 1-1 0,0 3-1 16,-14 1 1-16,0 2 5 0,-2 1 1 15,-3-2 5-15,-2 2 2 0,1-2 5 0,-1-1 0 16,3-1 3-16,0-2 2 0,4-3 3 15,3-1-4-15,11-2-2 0,-8-3 0 16,8-1 1-16,2-2-1 0,4-1 1 0,5 0-3 16,2-1 1-16,1 1-3 15,3 2 1-15,-1-1-1 0,0 2 2 0,-1 1-3 16,0 1 0-16,-3 1-1 0,-1 1-4 16,-5 0 2-16,-2 3-2 0,-3-1-2 15,-1 0-4-15,0 1-2 0,0 0 1 0,-16-2 0 16,5 1-1-16,-2-2 1 0,-3 0 3 15,0-2 1-15,-2 1 5 0,1-3 2 16,-2 0 4-16,2-1 0 0,3 0-1 16,1 0 1-16,2-1 2 0,11 1-3 15,-10 0 1-15,10 1 0 0,0 0-1 0,5 0 3 16,4 1 1-16,6 1 3 0,3-2 2 16,6 2 3-16,4-1 1 0,5 1 3 15,3-1 0-15,6 1 1 0,3-4-2 16,4 0-3-16,4-1-3 0,4-2-6 15,0 0-5-15,2-2-3 0,0 0-6 0,1 0-10 16,-3-9-8-16,-2 9-15 0,-3-13-17 16,-3 2-42-16,-5-2-44 0,-5-3 3 15,-7-3 3-15</inkml:trace>
  <inkml:trace contextRef="#ctx0" brushRef="#br0" timeOffset="131677.72">24600 8622 269 0,'0'0'164'0,"0"-14"0"0,0 6-6 15,0-2-13-15,14 1-16 0,8-2-129 16,7 1-37-16,5-3-28 0,4-1-26 16,2-1-37-16,-2-4-32 0,2-3-1 15,0 3 7-15</inkml:trace>
  <inkml:trace contextRef="#ctx0" brushRef="#br0" timeOffset="132060.47">25077 8214 149 0,'-19'-15'113'0,"0"1"0"0,0 1 1 16,3 1-17-16,0 3-44 0,3 2-38 16,2 7-5-16,2-10 0 0,9 10-4 15,-10 0 1-15,10 0-1 0,0 1 2 16,0 4-1-16,0 4 2 0,0 3 1 0,1 6 1 15,3 4-4-15,-1 5 2 16,-1 5-3-16,2 5-1 0,0 3 1 0,-1 4-1 16,-2 3-2-16,-1 2 2 0,0 2-1 15,0 1 1-15,0-1 1 0,0 0-2 16,-8-2 2-16,8-4-2 0,-11-4 0 16,11-4-3-16,-16-6-1 0,6-5-1 0,-1-4-3 15,0-8-1-15,-3-4-4 0,0-6-1 16,-2-4-3-16,1 0 2 0,-3-11 5 15,1-1 4-15,2-6 1 0,-1-1 3 16,1-3 2-16,3-1 2 0,0-1 3 16,3-1-1-16,9 1-3 0,-9 1-5 0,9 0-1 15,0 2-9-15,4 2-2 0,4 3-12 16,3 2-11-16,5 1-23 0,2 1-53 16,3-1-16-16,1-1 0 0,2-1 5 15</inkml:trace>
  <inkml:trace contextRef="#ctx0" brushRef="#br0" timeOffset="132409.87">25291 7994 151 0,'20'-23'128'0,"1"3"2"0,-4 4-3 0,1 5-1 16,-2 1-3-16,2 10-123 0,0 0-1 15,1-7-8-15,2 8 1 0,-1 1 1 16,3 0 3-16,0 0 1 0,2-1-2 15,-2 4 5-15,2 3 4 0,-2 3-2 0,-3 3 1 16,-4 3-3-16,-6 1 0 0,-5 2-2 16,-5 4-5-16,0 2 0 0,-14 2 1 15,-3 3-1-15,-7 1 2 0,-4 0 1 16,-4 2 2-16,-4-1 3 0,-1 0 2 16,1-4 4-16,0-1 2 0,4-3 1 0,4-3-1 15,8-4-1-15,4-4 1 0,16-4-2 16,-9-4-1-16,9-4-1 0,6-2-3 15,6 0-1-15,7-8 1 0,4 1-2 0,4-4-2 16,3 0-2-16,-1-1-7 16,4 0-8-16,-2-3-7 0,-3 1-16 0,-1-2-23 15,-3-2-44-15,-5 0-18 0,-5-1 4 16,-3 1 0-16</inkml:trace>
  <inkml:trace contextRef="#ctx0" brushRef="#br0" timeOffset="132675.78">25567 8097 228 0,'-12'0'111'0,"0"-11"0"0,1 11-1 16,1 0-44-16,0 0-52 0,1 0-4 16,9 6-1-16,-13 1 0 0,13 3 1 0,-10 2 6 15,10 3 2-15,0 5 6 16,0 5 0-16,0 5 5 0,6 6 3 0,0 4-1 16,2 5-3-16,3 4-1 0,0 4-3 15,1 3-4-15,-2 2-5 0,1 1-2 16,-3 3-3-16,0-1-3 0,-1-1-2 0,-2 0 1 15,0-4 0-15,-1-2-4 0,-2-6-1 16,0-3 0-16,-2-6 0 0,1-4-1 16,-1-6-7-16,0-4-9 0,0-5-11 15,0-6-15-15,0-7-21 0,-13-7-28 16,13 0-61-16,-12 0 1 0,12-19-2 0,-13-1 8 16</inkml:trace>
  <inkml:trace contextRef="#ctx0" brushRef="#br0" timeOffset="132959.51">25570 8718 199 0,'8'-21'139'16,"-2"4"-1"-16,-2 3 0 0,-3 6-4 0,-1 8-42 15,0 0-89-15,-13 0-3 0,1 7-7 16,-4 7-12-16,-7 3-8 0,-5 4-4 16,-3 2 0-16,-4 3 0 0,-2 2 4 15,-4 5 1-15,-1 1 3 0,-2-1 1 0,1-1-2 16,2-4-1-16,1-4-6 0,5-6-3 15,6-6 13-15,7-6 8 0,5-6 4 16,9 0 9-16,8 0 8 0,0-14 11 16,5 1 10-16,8-3 10 0,7-2 6 15,7-3-13-15,5-1-8 0,5 0-2 0,7 1-6 16,2-1-8-16,5 3-7 0,0 0-1 16,3 2-8-16,-3 1-7 0,2 2-9 15,-3 0-12-15,-2 1-33 0,-4 0-43 16,-1 0-6-16,-7 1 6 0</inkml:trace>
  <inkml:trace contextRef="#ctx0" brushRef="#br0" timeOffset="133175.99">25935 8099 182 0,'6'-7'128'0,"2"7"-2"16,-3 0-2-16,-1 0-4 0,0 3-40 15,-1 6-80-15,0 4-7 0,1 3-4 16,-2 0-3-16,2 2-1 0,0 0 2 0,-3 1 1 16,2 1 1-16,0 0 6 0,-1 1 2 15,1 1 0-15,1-1-1 0,0-1-4 16,0-3-7-16,0-3-10 0,-1-6-33 16,-1-3-54-16,0-5 0 0,-2 0-3 15</inkml:trace>
  <inkml:trace contextRef="#ctx0" brushRef="#br0" timeOffset="133826.75">26137 8042 128 0,'29'-16'123'15,"1"4"2"-15,0 4 0 0,2 8 1 16,-1 0-1-16,1 0-119 0,-1 0-2 16,-3 1-4-16,-2 10-1 0,-2 1-1 15,-5 5 0-15,-6 1 1 0,-1 3-1 16,-7 5-4-16,-3 4 2 0,-2 0 2 0,0 2-1 15,-9 0-1-15,-3 1-3 0,-3-3-4 16,-4-4-1-16,-5-4-4 0,-4-4 0 16,-3-4 3-16,-1-4-1 0,-1-3 3 15,-1-4 2-15,0-2 6 0,2-1 6 16,2 0-1-16,2 0 5 0,3-8 0 0,4 8 2 16,3-13-1-16,5 6 2 0,4 7-2 15,9-13-1-15,0 13-2 0,0 0 0 16,1-9 3-16,8 9 0 0,5 0 0 15,4 0 1-15,1 0 2 0,5 1 2 16,3 1 5-16,1 1-1 0,2 2-1 16,1 2-1-16,-1 2 0 0,0 3 2 0,-1 3-4 15,-1 2-1-15,-5 4-2 0,0 2-6 16,-5 4-1-16,-5 2-2 0,-5 3-1 16,-3 1-3-16,-4 1-3 0,-1 0-3 15,0-1-2-15,-13-1-2 0,2-3-2 0,-4-3-3 16,-2-6-2-16,-4-2 1 0,-2-6 1 15,0-5-1-15,-4-6 1 0,1-1 1 16,-2 0 4-16,0-13 7 0,1 2 5 16,2-4 5-16,2 0 2 0,0-1 1 15,2 0 1-15,5 1 2 0,2 1 0 16,5 1 2-16,9 5-4 0,0 8-2 0,0 0-1 16,0 0 3-16,4 0 1 0,6 2 5 15,6 7-1-15,0 5 0 0,2 2 0 16,2 1-3-16,-2 3 0 0,-1 3-2 0,-4 2-4 15,-2 3-1-15,-4 2 0 0,-3 0-3 16,-2 2 0-16,-2-2 2 0,0 0-2 16,0-1 1-16,0-2 3 0,-11 0 3 15,11-4-2-15,0-4 1 0,0-3-2 16,0-6-4-16,0-5-2 0,6-5-10 0,9 0-13 16,6-9-17-16,8-3-43 0,3-7-58 15,5-3 3-15,5-3-1 0,1-3-1 16</inkml:trace>
  <inkml:trace contextRef="#ctx0" brushRef="#br0" timeOffset="137305.84">23915 9579 185 0,'0'0'82'0,"0"0"-12"0,0-7-30 0,0 7-24 16,0 0-35-16,0 0 1 16,0 0 5-16,0 0 11 0,0 0 6 15,-10 0 6-15,10-9 4 0,0 9 6 16,-8 0 6-16,8 0 0 0,0 0-3 0,-11 0-5 15,11 0-11-15,-10-7-4 0,10 7-1 16,-9 0 0-16,9 0 0 0,-8 0-1 16,8 0 1-16,-13 0-4 15,13 0 5-15,-11 0-3 16,11 0 1-16,-11 0 1 0,11 0-1 16,-14 0 1-16,14 0-1 15,-10 0-1-15,10 0 2 16,0 0 0-16,0 0 2 0,-8 0-2 15,8 0 5-15,0 0-2 0,0 0 0 16,0 0 3-16,0 0 1 0,0 0-2 0,0 0-1 16,0 0-1-16,0 0-1 0,0 0-1 15,0 0 0-15,0 0-1 0,0 0 0 16,-10 0-1-16,10 0 1 16,0 0 1-16,0 0 1 0,0 0 2 15,0 0-1-15,0 0 0 0,0 0 1 0,0 0-1 16,0 0 0-16,0-7 2 0,0 7-3 15,0 0 3-15,2 0 1 0,1 0 0 16,3 0 1-16,-1-9-1 0,1 9 1 16,2 0 1-16,0 0 1 0,3 0-1 15,0-7 1-15,2 7-3 0,0 0-4 0,3 0 2 16,0 0 2-16,2-8-2 0,0 8 0 16,3 0-1-16,0 0 0 0,-1 0 2 15,2-7-5-15,0 7 2 0,-1 0-1 0,2 0-1 16,0 0 0-16,-1 0 0 0,-1 0 0 15,2 0-1-15,-1 0 1 0,-1 0-1 16,0 0 0-16,1-7 2 0,-1 7 0 16,1 0 0-16,1 0 1 0,1 0 0 15,-2 0 1-15,2 0 1 0,0 0 0 0,0-8 3 16,1 8-1-16,-2 0 1 0,2 0-1 16,0-9 1-16,1 9-2 0,-1 0 0 15,0 0-2-15,0-9 0 0,1 9-2 16,0 0-3-16,1-7 1 0,0 7 2 15,1 0-2-15,0-11-1 0,1 11 1 0,-1-7-1 16,1 7 0-16,0-9-2 0,0 9 5 16,-1-8 0-16,0 8-2 0,-1 0 0 15,-1-10 1-15,-2 10 0 0,1 0 1 16,-1 0 0-16,-1 0 0 0,0 0-1 16,-1 0-3-16,1 0 2 0,-1-7 0 0,0 7 0 15,-1 0-1-15,1 0 0 0,-2 0 1 16,1 0 0-16,-1 0 1 0,-1 0 1 15,1 0-2-15,-1-8 1 0,-2 8 0 0,2 0-1 16,-1 0 3-16,-1 0-3 16,1-7-1-16,0 7 1 0,0 0-1 0,0 0 0 15,0 0 2-15,1 0-2 0,-2 0-2 16,2 0 4-16,-2 0-4 0,1 0 6 16,-2 0-3-16,0 0-2 0,-1 0 0 0,-1 0 1 15,-1 0 2-15,1 0-3 16,-1 0 1-16,1 0 1 0,-1 0-2 0,0 0-3 15,0 0 4-15,1-8 3 0,0 8 0 16,0 0-2-16,0 0-1 0,-1-8 2 16,2 8-2-16,-1 0 0 0,-1 0 4 15,2 0-3-15,-2 0 2 0,2 0-3 0,-2 0 0 16,1 0 0-16,-1 2-2 0,1 0 1 16,-1 0 2-16,0 0 1 0,2 1-2 15,-2-1 0-15,1 0 0 0,-1 0 2 16,0 0-1-16,-1 0 1 0,-2-1-1 0,1 0 0 15,-2 1 1-15,-1-1-1 0,0 0-1 16,-1-1 2-16,-1 0-1 0,1 2-1 16,-2-1 1-16,2 0-1 0,0 1 1 15,0-1-1-15,1 1 2 0,1-1-2 16,-1 0 0-16,2 1-2 0,1-1 2 16,0 0 2-16,0 1-2 0,1-1 1 0,-2 1-1 15,0-1 1-15,0-1-1 0,-1 1 0 16,0-1 1-16,-2 0 0 0,2 0-1 15,-2 0 0-15,0 0-1 0,0 0 0 16,1 0 1-16,-2 0-1 0,1 0 0 0,0 0 1 16,0 0-2-16,0 0 1 0,0 0 1 15,-1 0-1-15,1 0 1 0,-1 0-1 16,-2 0 2-16,1 0 1 0,-2 0 2 16,0 0-1-16,-1 0 0 0,-1 0 0 0,0 0-1 15,-1 0 1-15,0 0 0 0,0 0-1 31,0 0-3-31,0 0 0 16,0 0 2-16,0 0 2 16,0 0-1-16,0 0 0 0,0 0 2 15,0 0-3-15,0 0 3 16,0 0-2-16,0 0 0 16,0 0-1-16,0 0 1 0,0 0 2 15,0 0 2-15,0 0 0 0,0 0 2 0,0 0-1 16,0 0 3-16,0 0 2 0,0 0 2 15,0 0-3-15,0 0-1 16,0 0 0-16,0 0-4 0,0 0 1 0,0 0-2 16,0 0-2-16,0 0-5 15,0 0-4-15,0 0-5 0,0 0-6 16,0 0-15-16,0 0-20 0,0 0-29 0,0 0-64 16,-9 0-23-16,9 1 3 0,-10-1 3 15,10 0 5-15</inkml:trace>
  <inkml:trace contextRef="#ctx0" brushRef="#br0" timeOffset="144898.84">19489 10386 184 0,'6'8'118'0,"1"-1"2"16,0-1-2-16,2-2 0 0,-1-2-86 15,3-2-26-15,1 0-6 0,2 0 1 16,2-13-3-16,2 2-1 0,3-4-1 0,3-4 2 16,3 0 2-16,3 0-1 0,4-1 2 15,0-1-1-15,3 1 0 0,2 0 1 16,0 2 1-16,-1 3 0 0,-2 2 1 15,0 6 0-15,-4 7 2 0,-4 0 3 0,-3 0 1 16,-6 10 1-16,-6 7 2 16,-6 6-1-16,-6 7 1 0,-1 4 0 0,0 4-2 15,-10 5-2-15,-3-2-3 0,-2 2-1 16,-5 2-3-16,0-2-1 0,-4-2-2 16,-1-3-1-16,0-3-4 0,2-5 1 0,-1-5-4 15,2-5-3-15,4-8-1 0,2-5-5 16,1-7-2-16,4 0-3 0,1 0-7 15,10-17-2-15,-14-1-4 0,14-5-4 16,0-6-4-16,0-3 6 0,0-2 18 16,0 0 6-16,0 0 10 0,3 4 8 0,3 2 7 15,0 4 9-15,2 5 10 0,1 5 8 16,2 6 1-16,-1 8-12 0,0 0-3 16,3 4-2-16,-3 7-4 0,3 6-1 15,-2 6-6-15,0 1-5 0,0 2-5 16,1 1 0-16,0-1-5 0,2-2-2 0,-1-4-3 15,2-3-2-15,-1-4 0 0,3-5 1 16,1-6 3-16,1-2 4 0,2 0 8 16,2-12 6-16,3-1 3 0,2-4 7 15,1-3 3-15,2-2 0 0,1-3 2 16,2-1-4-16,1-1-2 0,1 2-3 0,0 0-4 16,1 2-6-16,0 3-2 0,1 1-4 15,-1 4-4-15,0 1-1 0,-1 1-6 16,-1 2 1-16,-1-1-5 0,0 0-8 15,-2-3-1-15,-1 1-3 0,-1-4-1 16,-3-1-1-16,-2-3 1 0,-3-3 2 0,-5-3 3 16,-1 0 7-16,-6-2 9 0,-1 2 5 15,-4-2 8-15,-3 3 2 0,-2 1 5 16,0 4 1-16,0 2 2 0,-10 6-1 16,10 4-3-16,-15 10-1 0,5 0-2 15,1 1-2-15,9 9-5 0,-13 7 6 0,13 7 2 16,-10 6-1-16,10 7 1 0,0 4-2 15,0 6 3-15,0 1-1 0,0 3-4 16,0 1 0-16,0 1-3 0,0-3 1 0,0 2-4 16,0-4 2-16,-13-3-2 15,13-2 1-15,-20-3-1 0,7-4-1 0,-3-4 1 16,-2-6-1-16,-3-4 0 0,0-6-3 16,-1-4 4-16,0-5-2 0,1-6 1 15,3-1 1-15,2 0 0 0,5-12 3 0,3 1-1 16,8-3 0-16,0-3 1 15,0-2-2-15,0-2-2 0,0 0-3 0,6-1-3 16,4 1-7-16,3 1-5 0,1 1-10 16,4 1-10-16,-1 0-23 0,3 2-31 15,-2-1-25-15,1 0 4 0</inkml:trace>
  <inkml:trace contextRef="#ctx0" brushRef="#br0" timeOffset="145885.43">21207 9933 195 0,'22'-30'105'0,"-1"3"0"0,0 4-2 16,-4 3-33-16,0 4-61 0,-3 2-6 15,-1 5-2-15,-4 9 0 0,0-10-3 16,-4 10 0-16,0 0 1 0,-4 1 1 16,1 3 0-16,-2 4 1 0,0 3 1 15,0 0-1-15,0 2-1 0,0 0 1 0,-12 2-1 16,12 0 0-16,-20 0 3 0,3 2-2 15,-2 0 4-15,-4 1 1 0,-2 2 2 16,-3 1 1-16,-1 1 1 0,1-2-1 16,0 1 2-16,1 0-3 0,3-2 0 0,4 0-3 15,3-3-4-15,6-2-1 16,11-3-2-16,0-5-1 0,0-3 0 0,6-3-1 16,10 0 0-16,6-9 2 0,8 0 2 15,5-4 4-15,4-1 5 0,2-2 4 0,3 0 1 16,0-1 5-16,3 0-3 0,-2 2-1 15,-1 2 2-15,-1 3-4 0,-3 2-2 16,-3 8-6-16,-4 0-3 0,-5 0-2 16,-6 0-1-16,-5 5-4 0,-6 4-3 15,-7 5 0-15,-4 3-4 0,0 1 3 16,0 2-3-16,-20 0 1 0,4 2 2 0,-5-1-1 16,-5 0-3-16,-2-1 0 0,-3-1-5 15,-1-3-6-15,-2-2-12 0,1-5-23 16,-1-1-21-16,2-3-14 0,1-3 3 0,4 0 21 15,1 0 45-15,5-1 22 16,3 0 13-16,4-1 17 0,3 0 28 0,11 0 27 16,-10 0 15-16,10 0-1 0,0 0-12 15,2 0-43-15,3 1-16 0,2 6-8 16,1 2-3-16,-2 4-6 0,-2 1-4 0,-1 2-3 16,-3 0-1-16,0 4 0 15,0 0-4-15,-13 3-3 0,0-1-5 0,-2 2-3 16,-5 1-3-16,-1-2-2 0,-3-1-4 15,0-1 1-15,-1-4-5 0,1-3 0 16,5-5 4-16,2-3 2 0,8-5 5 0,9-1 1 16,0 0 6-16,0-8 6 0,9-2 5 15,9-2 10-15,6-3 5 0,6-1 7 16,7-2 4-16,3 2 7 0,4 0 4 16,3 1 1-16,3 5 3 0,-2 10-1 15,2-11-2-15,-3 11-5 0,-3 3-6 16,-3 4-2-16,-5 5-5 0,-3 6-4 15,-6 4-4-15,-4 5-3 0,-6 4-3 0,-2 5-1 16,-6 1-2-16,-4 2 0 0,-2 1-3 16,-3 0 0-16,0-2-1 0,0-2-1 15,0-4-1-15,-14-1-3 0,5-6-5 16,-3-4-4-16,0-5-7 0,-2-6-7 16,-2-6-5-16,-2-4-8 0,-2 0-4 0,-2-11 0 15,-2-3 1-15,-2-5 6 0,1-4 14 16,-2-1 4-16,1-1 5 0,0-1 4 15,2 0 5-15,4 2 4 0,1-2 4 0,7 3-2 16,2 1 2-16,10 2-2 16,0 3-6-16,0 3 6 0,7 4 6 0,6 2 5 15,4 8 3-15,2 0 4 0,3-7-1 16,-1 7 1-16,2 0 1 0,-1 2 0 16,-5 1-2-16,-2 3-5 0,-5 3 0 0,-6 2-2 15,-4 2 0-15,0 2 2 0,0 0-2 16,-19 2-3-16,3-3-2 0,-2 2-5 15,-5-1-3-15,-1 1-2 0,-1-2-8 16,0 0-6-16,1-3-10 0,2-2-9 16,4-2-7-16,4-4-25 0,6-3-26 15,8 0-22-15,0 0 2 0</inkml:trace>
  <inkml:trace contextRef="#ctx0" brushRef="#br0" timeOffset="146313.81">21379 10776 140 0,'19'-10'116'15,"-2"1"5"-15,0-1-2 0,-1 2-15 16,-1 8-29-16,-3-10-46 0,-2 10-12 0,-2 0-4 15,-3 0-7-15,0 0-3 0,-3 0-3 16,2 0-2-16,1 0-6 0,1 0-5 16,2 0-4-16,3 0-4 0,5-8-4 0,1 8-4 15,5-16 1-15,2 5-1 16,4-5 1-16,3-4 10 0,4-5 8 0,3-2 10 16,2-4 10-16,1-3 9 0,0 0 9 15,0-2 5-15,-4 2 3 0,-2 1 1 16,-4 3-3-16,-4 2-4 0,-2 3-7 15,-7 5-3-15,-6 6-6 0,-6 14-6 16,-6 0-3-16,0 0-3 0,-11 7 3 0,-2 11 2 16,-7 5 2-16,-2 5 1 0,-4 3 4 15,1 3 1-15,2-1 2 0,0 3 3 16,3 1 5-16,1 0-1 0,6-1-2 16,4-2 0-16,9-4-2 0,0-4-1 15,2-3-1-15,6-4-3 0,5-4-3 0,5-4-3 16,2-1 0-16,4-4-3 0,1 0-1 15,0-2-1-15,0-2 0 0,-1-1-3 16,-1-1-1-16,-3 0-1 0,-2 0-4 0,-1 0-8 16,-4 0-6-16,-1 0-6 15,-2 0-8-15,-2 0-10 0,0 0-15 0,-2-7-18 16,-1 7-51-16,1-11-31 0,-3 2 6 16,-1-1 6-16,1-4 5 0,1-1 141 15,-1-2 0-15</inkml:trace>
  <inkml:trace contextRef="#ctx0" brushRef="#br0" timeOffset="146814.29">23281 10716 219 0,'1'1'134'0,"-1"1"0"0,0 3 1 0,0 2-3 15,0 3-63-15,-9 1-55 16,9 2-10-16,-12 3-1 0,4 2-4 0,-2 0-2 15,-2 0 0-15,0 1-2 0,-2 1 0 16,-1 0 1-16,1 2-9 0,-4-1-7 16,1 0-10-16,1-3-20 0,-2-3-41 15,1-5-39-15,-1-4 0 0,3-6 1 16</inkml:trace>
  <inkml:trace contextRef="#ctx0" brushRef="#br0" timeOffset="147495.96">23570 10138 237 0,'0'4'125'16,"0"-2"-3"-16,0 0-3 0,6-1-1 0,3-1-104 16,5 0-13-16,6 0-8 0,4-11 1 15,5 3-2-15,3-1 4 0,3-3 3 16,1 1 8-16,2 0-1 0,3 2 4 16,-1 1-2-16,0 8-3 0,-1-12-3 15,-2 12-2-15,-6 0-4 0,-7 0-4 16,-4 0-5-16,-7 2-4 0,-6 7 4 0,-7 2-4 15,0 4 3-15,0 3 7 0,-17 4 2 16,1 3 7-16,-7 3 2 0,-3 3 4 16,-4-1 5-16,-3 1 1 0,-1-1-1 15,-2 2 4-15,1-4-1 0,-1 0 0 0,4-3-2 16,3-4-3-16,3-1-3 0,3-4-3 16,2-5-4-16,7-4-1 0,3-7-2 15,11 0-3-15,0 0-6 0,0-12-1 16,0-1-5-16,0-4 0 0,9-5 1 15,1-3-2-15,2-3 0 0,3-2 2 0,-2-4 0 16,3-2 4-16,-2-3 0 0,2 2 3 16,-2-1 4-16,0 2 4 0,-3 3 3 15,-1 1 5-15,0 4 1 0,-3 3 3 16,-1 4 1-16,-2 3 1 0,-1 3 0 16,0 2-4-16,-2 4-2 0,1 9-2 0,-2-7 1 15,1 7 0-15,-1 1-1 0,0 5 1 16,0 6 1-16,1 2 1 0,0 5 3 15,0 6 2-15,1 3 1 0,0 6-4 16,0 5 2-16,0 4 0 0,-1 4-2 16,0 4 0-16,-1 4 0 0,0 1-3 0,0 1 1 15,0-1 1-15,-13-3-2 0,13-2 0 16,-16-2-2-16,7-6 0 0,-5-4 1 16,0-5-4-16,-5-7-1 0,0-4-1 15,-4-6-2-15,-1-7-5 0,-2-5-1 16,-1-5-8-16,-1 0-8 0,2-8-9 0,0-7-10 15,3-5-9-15,3-5-30 0,4-4-43 16,2-5-5-16,6-3 3 0</inkml:trace>
  <inkml:trace contextRef="#ctx0" brushRef="#br0" timeOffset="147895.96">24199 9831 152 0,'26'-16'98'15,"-4"4"3"-15,0 3-2 0,-2 9-31 16,-3 0-32-16,0 0-17 0,-4 0 0 16,-1 3 1-16,-1 5 1 0,-1 3 1 0,-1 2-4 15,-2 2-5-15,-2 2-6 0,-1 2-4 16,-2 0-3-16,-1 0-2 0,-1 0-3 15,0 0-6-15,0-2-4 0,-10-1-6 16,10-3-3-16,-14-4-3 0,14-2 1 0,-14-3-2 16,14-4 4-16,-12 0 6 0,12 0 7 15,0-11 5-15,0 1 8 0,0-2 9 16,4-2 4-16,4-3 3 0,3 1 4 16,3-2 1-16,2 1-3 0,3 2-1 15,2 1-1-15,-1 3-3 0,3 4-3 0,0 7-2 16,-2 0 0-16,1 0-1 0,-2 0 0 15,-3 0-2-15,0 1-1 0,-4 5-3 16,-3 3-3-16,-3 0 0 0,-5 2-6 16,-2 1-6-16,0 0-8 0,-10 1-15 15,-3-1-30-15,-4 0-35 0,-5-1-18 16,-3 0 1-16</inkml:trace>
  <inkml:trace contextRef="#ctx0" brushRef="#br0" timeOffset="148728">24256 10104 171 0,'-19'11'118'0,"5"-1"2"15,1 2 0-15,3 0-13 0,10 0-47 0,-15 1-39 16,15 1-9-16,-9-1-3 0,9-1-6 16,0 1-2-16,0-2-1 0,0 1-2 15,0-3-1-15,0 2-3 0,0-1 1 16,0 0-2-16,0-1-3 0,0 0-2 16,0-3 0-16,3 0-2 0,1-1 1 0,0-3-1 15,1-2 0-15,0 0-1 0,0 0 2 16,1 0 1-16,0-9 2 0,1 9 2 15,3-14 2-15,-1 3 0 0,1 0 1 16,3-1 3-16,0-1 3 0,1-1 3 16,2 0 0-16,2 0 3 0,1 1 3 0,1 1 2 15,2 2 2-15,1 1 1 0,-1 1 1 16,0 8-1-16,0-7-4 0,-3 7 0 16,0 0-4-16,-3 0-3 0,-3 0-4 15,-4 3-2-15,-4 2-1 0,-4 3-4 16,-1 0-4-16,0 3 0 0,-10 1 0 0,-1 1 2 15,-4 1 0-15,-2 0 3 0,-3 0 1 16,-2 2 2-16,1-2 5 0,-2 0 5 16,2-2-3-16,3 0 1 0,2-4 0 0,5-1 0 15,11-1 2-15,0-5 0 0,0-1 1 16,0 0-1-16,4 0 2 0,8 0 3 16,6-12-1-16,2 12 3 0,6-10-2 15,2 10-3-15,1-10 1 0,1 10-3 16,-2-7-1-16,0 7-3 0,-4 0-3 15,-5 0-2-15,-2 3 0 0,-7 3-4 0,-6 2 2 16,-4 3 0-16,0 2-1 0,-10 1-1 16,-3 3 0-16,-7 1 1 0,-5 1 0 15,-3 0 3-15,-4 2-1 0,-1-2 1 16,-2 1 2-16,2-4-1 0,3 0 0 16,2-6 1-16,5-2 0 0,9-4-1 0,14-4 0 15,-9 0 2-15,9 0 0 0,5-11-1 16,8 1-2-16,7-4 1 0,5-2 1 15,6-2-2-15,3-1 1 0,4 0-3 16,-1-1-3-16,0 2-3 0,0 0-3 0,-3 2-1 16,-6 3 0-16,-6 1-2 0,-3 4-1 15,-8 0 2-15,-6 8 3 0,-5-12 5 16,0 12 0-16,0-10 1 0,-14 10 6 16,0-12 0-16,-2 5 3 0,-2-2 0 15,1 0 1-15,-1 0 0 0,0 0 2 0,2 0-2 16,2 1 2-16,0 0 0 0,3 8 4 15,2-10 1-15,9 10 3 0,-11 0 4 16,11 1 2-16,0 6 4 0,0 4 0 16,0 7 4-16,0 3 1 0,0 4-2 15,0 3-2-15,0 4 0 0,0 3-4 16,3 2-3-16,2 2-4 0,1 1-2 0,0 1-2 16,1-1-4-16,1-2-2 0,1 0-4 15,-3-2 0-15,0-2-9 0,-3-3-7 16,-1-2-8-16,-2-2-11 0,0-3-11 15,0-5-19-15,-11-4-35 0,2-6-42 0,-4-5 2 16,-1-4 5-16</inkml:trace>
  <inkml:trace contextRef="#ctx0" brushRef="#br0" timeOffset="148887.4">24439 10621 187 0,'6'-28'128'0,"0"4"2"0,0 6-2 15,0 8 2-15,0 10-48 0,-5 0-71 16,-1 7-12-16,0 5-9 15,-17 2-4-15,5 3-4 0,-5 2-5 16,-2-1-2-16,-2 3-6 0,-2 0-8 16,-2-1-21-16,0-2-32 0,0-3-24 0,2-3 2 15,2-5 4-15</inkml:trace>
  <inkml:trace contextRef="#ctx0" brushRef="#br0" timeOffset="149011.37">24212 10725 196 0,'15'-10'126'15,"6"-3"2"-15,7-2 2 0,6 2-16 0,9 1-50 16,4-1-43-16,5 1-14 0,3 0-7 15,2 1-6-15,0 1-7 0,1-1-9 16,-1 0-5-16,-2 0-9 0,-1 1-10 16,-5 0-25-16,-2-1-42 0,-6-1-9 0,-5-1 7 15</inkml:trace>
  <inkml:trace contextRef="#ctx0" brushRef="#br0" timeOffset="149244.76">25455 9890 164 0,'13'0'144'15,"-4"-9"-3"-15,0 9-3 0,-5 0-7 16,-3 0-9-16,-1 5-102 0,0 4-20 0,0 3-23 16,-17 3-6-16,4 1-4 0,-5 2 4 15,-4 1 4-15,-3 1 4 0,-2 2 6 16,-4 4 7-16,-2 0 3 0,0 2 1 15,-3-2-1-15,1-2-7 0,1-4-15 16,1-6-25-16,1-3-36 0,4-6-27 0,3-4 0 16,5-1-1-16</inkml:trace>
  <inkml:trace contextRef="#ctx0" brushRef="#br0" timeOffset="149428.04">25086 10129 164 0,'23'0'131'0,"1"0"4"0,0 0 3 0,-1 6 1 16,-3 7-51-16,-3 6-51 0,-2 4-8 15,-2 5-7-15,-4 4-6 0,-2 2-6 16,-4 3-2-16,-2-1-2 0,-1 3-2 16,0-2-4-16,0 0 0 0,0-2-5 15,0-2-3-15,-9-3-6 0,9-5-9 0,0-6-12 16,-10-6-16-16,10-9-31 0,0-4-52 16,0 0-7-16,0-10 3 0,0-4 3 15</inkml:trace>
  <inkml:trace contextRef="#ctx0" brushRef="#br0" timeOffset="149861.34">25500 10046 209 0,'29'-31'128'15,"-4"5"-1"-15,-5 6-1 0,-3 6 2 0,-8 14-77 16,-4 0-42-16,-5 0-2 0,0 1-4 16,0 11 0-16,-14 5 1 0,4 1 4 15,-1 4 2-15,3 1 4 0,8 3-1 16,-9 0 0-16,9-1 0 0,2-4-4 15,5-3-1-15,6-4-6 0,7-8-2 16,6-4-5-16,6-2-3 0,3 0-8 0,4-11-2 16,1 1-5-16,-2-2-2 0,-4-1-3 15,-3-2-3-15,-4 0 2 0,-6 1 0 16,-7 1 2-16,-7 1 5 0,-5 3 6 16,-2 0 6-16,0 2 7 0,-15 7 8 15,-1-12 7-15,-3 12 6 0,-4 0 2 0,-2-8 1 16,0 8 6-16,-2 0-5 15,3 0 0-15,0 2-1 0,1 2 0 0,2 3-1 16,3 3 1-16,2 2 1 0,4 6 4 16,1 3 4-16,2 7 1 0,9 5 3 0,-11 5-2 15,11 5-2-15,0 3-3 0,-10 4-3 16,10 2-2-16,0 2-6 0,0 1-8 16,0 0-2-16,0-2-4 0,0-3-1 15,1-3-1-15,1-4-8 0,-1-5-1 16,0-5-6-16,1-5-10 0,0-6-12 0,-2-5-19 15,0-6-25-15,0-4-44 0,0-7-40 16,-9 0 9-16,9 0-2 0,-12-18 6 16</inkml:trace>
  <inkml:trace contextRef="#ctx0" brushRef="#br0" timeOffset="150143.44">25615 10531 186 0,'18'-31'154'15,"5"5"0"-15,0 1 1 0,3 5-1 16,1 6-4-16,-1 2-107 0,3 3-36 15,0 9-7-15,0-8-4 0,-2 8-5 16,-1 0 1-16,-4 1-1 0,-4 2 3 0,-3 6 3 16,-4 4 4-16,-5 6 2 0,-4 5 0 15,-2 2 1-15,0 3 1 0,0 0-2 16,-17 1 0-16,3 0-2 0,-2-1-1 16,-2-3-1-16,1-1 0 0,-1-4-1 0,6-2 1 15,2-5 1-15,10-6 1 0,0-5 0 16,2-3 0-16,9 0-1 0,6-9 0 15,5-3-1-15,7-4-4 0,2-4-7 16,5 0-5-16,2-4-11 0,2 0-12 16,-1-1-12-16,-2 0-15 0,-1 2-34 15,-3-2-41-15,-3 1-1 0,-3 3 5 0</inkml:trace>
  <inkml:trace contextRef="#ctx0" brushRef="#br0" timeOffset="150577.01">26819 9873 205 0,'6'0'100'0,"-1"-12"1"15,0 12-4-15,1-8-52 0,-1 8-43 16,-2 0-1-16,-1 0-1 0,-1 0 2 0,-1 1 5 16,0 5 4-16,0 2 6 15,0 5 7-15,-15 6 5 0,6 5 3 0,-4 7 3 16,-2 7 4-16,-4 5-1 0,-4 8-2 16,-4 6-1-16,-2 5-1 0,-4 3-4 15,-2 3 0-15,-2 1-1 0,-2 1 0 16,1 0-2-16,-1-2 2 0,2-2-1 0,-1-4 1 15,3-4-2-15,2-5-4 0,1-5 0 16,2-7-5-16,3-5-3 0,1-2-6 0,2-6-6 16,2-3-3-16,0-2-3 15,2-3-13-15,0-2-11 0,0-4-10 0,2-1-17 16,-2-3-18-16,0-3-24 0,1-5-46 16,-2-2-33-16,3 0 6 0,0-10 7 15,2-3 10-15,5-4 152 0,2-5 0 0</inkml:trace>
  <inkml:trace contextRef="#ctx0" brushRef="#br0" timeOffset="152092.24">26658 10213 205 0,'4'0'105'15,"1"-9"-5"-15,2 9-18 0,2-10-21 0,2 10-25 16,1-11-14-16,2 11-1 16,1-10 1-16,2 10-4 0,1-12 0 0,1 12-4 15,2-10-7-15,1 10 4 0,1-8-5 16,1 8-3-16,1 0 0 0,-2-9-3 15,2 9-5-15,-1 0 0 0,-2 0-1 0,-2 0 0 16,-2 0 5-16,-2 0-4 0,-2 0 4 16,-5 1 2-16,-4 6 2 0,-5 6 3 15,0 3 3-15,0 3 2 0,-10 8-1 16,-1 4 1-16,-4 3 1 0,-3 4-4 16,-1 0-2-16,-2 3-1 0,3-1-1 0,-2 0 0 15,0-2 2-15,3-2 1 0,0-3 2 16,2-6 0-16,2-5-3 0,13-7 2 15,-11-8-3-15,11-7-1 0,0 0-3 0,4-9-1 16,6-6-5-16,4-5-3 16,1-5-5-16,4-5-2 0,2 0-4 0,0-5-2 15,4-1 0-15,0 0 2 0,1 1 1 16,-1 2 2-16,-1 3 1 0,-2 1 5 16,-1 4 0-16,-4 4 8 0,-2 3 2 15,-2 3 3-15,-3 5 2 0,-3 2 2 16,-2 8 2-16,-1 0 2 0,1 0 1 15,0 0 0-15,3 0-1 0,0 0 1 0,2 0-1 16,4 0 2-16,2 0-1 0,4 0 2 16,3 0 2-16,1 0 4 0,4 0-4 15,3 2 0-15,1 2 0 0,-1 1 1 16,1 3-5-16,-3 2 0 0,-2 3-3 0,-4 5-4 16,-5 5 0-16,-6 5-4 0,-5 4 1 15,-4 3 0-15,-3 3 0 0,0 2-1 16,-11 1 0-16,0 1 4 0,-6 0-5 0,-1-3 2 15,-2-1-1-15,-1-3 1 16,-1-4 1-16,2-6-3 0,0-8-4 0,2-4-5 16,1-8-5-16,0-5-9 0,4 0-5 15,0-7-8-15,0-7-7 0,4-7-9 16,9-5-6-16,-15-7-1 0,15-6-5 16,0-6 3-16,0-4 21 0,0-2 16 0,0-1 13 15,2 1 11-15,6 1 9 0,0 1 10 16,3 5 10-16,2 2 13 0,0 5 7 15,3 5-17-15,-2 6-3 0,2 9-2 16,-4 7-2-16,-1 10 1 0,-2 0-3 16,-5 7 0-16,-4 7-1 0,0 7-6 0,0 5 1 15,-11 5-6-15,1 3-4 0,-2 3-4 16,-3 3-3-16,-3-2-4 0,-1 0-2 16,-1-2-4-16,0-1-5 0,-1-3-2 15,0-7-9-15,3-4-7 0,1-6-8 0,4-9-23 16,1-6-36-16,12 0-26 0,-9-11 2 15,9-8 3-15</inkml:trace>
  <inkml:trace contextRef="#ctx0" brushRef="#br0" timeOffset="153525.22">27589 10019 180 0,'45'-21'125'0,"0"1"2"0,0 0-1 15,0 2 0-15,-2 1-74 0,0 2-42 16,-3 0-4-16,-6 4-2 0,-4 4-4 15,-8 7 3-15,-8 0-2 0,-7 0 2 0,-7 0-1 16,0 11 3-16,0 6 2 0,-16 4 1 16,2 3 0-16,-3 3 0 0,0 3-3 15,-2-2-1-15,-1 1-2 0,3-2-1 16,3-3 0-16,4-2-1 0,10-6 1 16,0-4-1-16,0-4-1 0,0-5 0 0,8-3 0 15,5 0-2-15,3-9-2 0,1-1-4 16,2-5-1-16,1-1-3 0,0-3-1 15,1-1 1-15,-1 0-1 0,-2 2 2 0,0 0 0 16,-4 1 3-16,-1 2 4 16,-3 4 3-16,-5 1 3 0,-1 10 0 0,-4-7 2 15,0 7 3-15,0 2 2 0,-11 5 2 16,-1 5-1-16,-2 6 5 0,-4 5 1 16,-2 3 1-16,-3 5 1 0,-1 5 1 15,-2 2-2-15,0 5-1 0,0 1-1 16,-1 3-2-16,1 1-5 0,0 0-1 0,1 0-2 15,3-3-2-15,-1-2-1 0,3-3 0 16,2-5-1-16,1-4-1 0,2-5-1 16,1-5-4-16,3-5-3 0,0-7-8 15,11-5-6-15,-13-4-9 0,13 0-7 16,0-11-9-16,0-2-4 0,0-5 0 0,4-3 8 16,5-2 8-16,3-2 9 0,1-3 10 15,3-1 11-15,1-2 12 0,3-1 7 16,3 0 7-16,-1 2 4 0,4-1-1 0,1 5-5 15,0-1-1-15,1 5 0 0,1 1-4 16,-2 5 1-16,1 2 1 0,-2 3 1 16,0 2-2-16,0 9 3 0,-1 0 2 15,-1 0 4-15,-1 6 0 0,-3 4 1 16,0 6 3-16,-3 4 1 0,-1 6 2 16,-3 5 0-16,-1 2-2 0,-3 4-3 0,-2 2-6 15,-3 3-1-15,-1 0-3 0,-1 1-6 16,-2 0-2-16,0-3-5 0,0-1-1 15,0-3-1-15,-16-3-1 0,7-3-1 16,-3-6-2-16,-1-3-4 0,-2-5-3 16,-2-4-5-16,-3-5-7 0,-1-3-8 0,-2-4-5 15,-1 0-9-15,-3 0-5 0,0-14-5 16,-1 4-2-16,2-6 2 0,-1-4 8 16,2-2 10-16,1-4 13 0,3-1 9 15,4-3 13-15,2 1 10 0,3-3 7 0,4 1 8 16,8 2 2-16,-12-1-3 0,12 2-2 15,0 1-4-15,3 4-5 0,3 1-4 16,3 2-2-16,3 4 1 0,2 3 0 16,2 4 3-16,1 9 3 0,1-9 0 15,0 9 1-15,1 0 1 0,-3 4 2 0,0 3-1 16,-3 3-2-16,-3 2-1 0,-1 4-2 16,-4 1-3-16,-3 2-4 0,-2 0 3 15,0 0-4-15,0 1 0 0,0-3-1 16,-11-1 0-16,11-2 3 0,-12 0 0 15,12-4-2-15,-11-3 0 0,11-3 1 0,0-3-2 16,1-1-1-16,4 0 0 0,2-8-1 16,5 1-6-16,1-3-6 0,1-1-4 15,4-1-5-15,1-4-5 0,1 0-3 16,1-4-4-16,2-2-1 0,2-1 0 16,0-3 5-16,1 0 8 0,0-2 7 0,1 1 8 15,-1 0 8-15,0-1 4 0,-1 0 6 16,1 0 5-16,-1 1-1 0,-1 1 1 15,-1 2-3-15,-1 0-3 0,-3 2-4 16,-1 4-4-16,-4 2-2 0,-4 3 2 0,-3 2 1 16,-3 11 1-16,-2-8 3 0,-2 8 3 15,0 2 1-15,0 3 3 0,0 6 1 16,-13 1 2-16,13 5-1 0,0 1-2 16,-11 2-4-16,11 1-1 0,0 0-4 15,0-1-3-15,0-2-2 0,0-3-1 0,2-2-2 16,4-6-1-16,1-3-2 0,3-4 0 15,1 0-1-15,2-7-2 0,0-4 2 16,0-4-1-16,2-2 2 0,-1-2 1 16,-1-1 1-16,0 2-1 0,0-2 2 15,-1 4 2-15,-2 2 1 0,0 4 1 0,-4 10 1 16,-3 0 3-16,-3 0 3 0,0 0 2 16,0 11 1-16,-12 9 5 0,0 6 2 15,-3 7 0-15,-3 5 0 0,-2 2-2 16,1 3-1-16,-1 1-1 0,2 2-4 15,1-2-1-15,3 1-4 0,2-3-1 0,12-3-4 16,0-3-1-16,0-7-2 0,0-4 0 16,6-6-3-16,9-6-2 0,6-5 1 15,3-4-2-15,4-3 3 0,3-1-1 16,0 0 3-16,1 0 2 0,0-14 2 16,-3 5 2-16,-3-2 0 0,-5-1 3 0,-6-1-1 15,-6 0 0-15,-8 1 1 0,-1 0 2 16,0-1-3-16,-16 4 1 0,-1 0 1 15,-6 1-3-15,-4 8-3 0,-5-11 0 16,-2 11-3-16,-3-7-5 0,0 7-7 0,2 0-14 16,3 0-14-16,2 0-47 0,3 0-49 15,5-9 2-15,3 9 2 0,4 0 4 16</inkml:trace>
  <inkml:trace contextRef="#ctx0" brushRef="#br0" timeOffset="154372.99">19344 11519 198 0,'0'0'106'0,"0"0"0"15,0 0 0-15,4 0-37 0,3-8-63 16,3 8-1-16,3 0 0 0,2 0 3 16,1-8 0-16,4 8 2 0,1 0 5 0,3 0 1 15,5 1 1-15,3 2 2 0,7 0 1 16,3-1 1-16,5 0-8 0,7-1 8 16,5-1-1-16,3 0-3 0,5 0 2 0,4 0 0 15,1-10-3-15,2 10-3 0,1-12 0 16,0 12-2-16,0-14-6 0,-3 14-5 15,-2-11-7-15,-4 11-11 0,-4 0-17 16,-6 0-29-16,-7 0-69 0,-8 0-7 16,-7 4-3-16,-5-1 1 0</inkml:trace>
  <inkml:trace contextRef="#ctx0" brushRef="#br0" timeOffset="155246.97">23292 11108 154 0,'22'0'108'0,"-1"0"3"15,-1 3-1-15,0 1-3 0,0 3-74 0,0 1-33 16,3-1 1-16,2 2-1 0,0-2 3 15,3 0 4-15,4 0 2 0,1-1 3 16,5-1-3-16,4 2 6 0,4 0-3 16,1-2-1-16,5-1-1 0,4-1-1 15,1-2-2-15,3-1 0 0,2 0-1 0,2 0 1 16,4 0 4-16,2 0-1 0,3-8 3 16,0 8 0-16,0 0 2 0,2 0-4 15,0 0 0-15,1 0-2 0,-2 0-3 0,1 2 0 16,1 0-4-16,-1 1 0 0,1 0-3 15,0 0 3-15,-1-2-2 0,-1 2 3 16,2-2-1-16,-1 1 2 0,1-1 2 16,0-1-1-16,-1 1 4 0,0-1-3 15,-1 0 2-15,0 0-1 0,-3 0 0 16,-2 0-2-16,-2 0-1 0,-1 0-2 0,-3 0 1 16,-1 0 0-16,-5 0-1 0,2 1 2 15,-1 0 1-15,0 0 3 0,1-1 1 16,2 1 0-16,1-1 1 0,2 0-2 15,0 0 0-15,3 0-1 0,0 0 1 0,0 0-4 16,0 0-2-16,-1 0-1 0,0-8-1 16,-1 8 0-16,-2 0 0 0,-2 0 0 15,-3 0 2-15,-2 0 2 0,-2 0-3 16,-4 0 7-16,1-7 3 0,-1 7 0 16,-2 0 1-16,1 0 0 0,-2 0 0 0,0 0 0 15,-1 2-3-15,1-1-1 0,-3 2-5 16,1-2-3-16,-2 2-2 0,0 0-1 15,-3 0 0-15,-3-1 2 0,-1 2-1 0,-4-1 1 16,-2 0 1-16,-4 0-2 16,-2-2 7-16,-2 0 4 0,-4-1 1 0,-2 0-2 15,-4 0-1-15,-1 0-3 0,-1 0-5 16,-3 0 1-16,-2 0-2 0,0-9 2 16,-2 9-9-16,-1 0-2 0,1 0-4 0,-1 0-1 15,-2 0-1-15,0 0-4 0,0 0 1 16,0 0-8-16,0-7-8 0,0 7-3 15,0 0-5-15,0 0 1 0,0-8-9 16,0 8-9-16,0 0-34 0,-10-11-44 16,10 11 4-16,-11-9 6 0</inkml:trace>
  <inkml:trace contextRef="#ctx0" brushRef="#br0" timeOffset="159851.66">20261 11507 157 0,'0'0'96'0,"0"1"-5"0,0-1-9 16,0 0-17-16,3 1-27 0,2-1-21 15,2 0-7-15,2 0 2 0,1 0-1 16,2 0 1-16,2 0 0 0,1-8 1 0,3 8-1 16,4-8 2-16,0 8-1 0,3-11-2 15,2 11 0-15,2-11 1 0,0 11-3 16,2-12-1-16,0 12-1 0,1-11 1 15,0 11-4-15,1-9-2 0,0 9 0 16,-1 0-1-16,1-9 0 0,1 9 2 16,-1 0-4-16,3 0 1 0,0 0 0 0,0 0-3 15,2 0 3-15,1 0 1 16,1 0 2-16,-1 0-1 0,2 0 0 0,-1 0-1 16,-1 0 0-16,-1-8-1 0,-3 8 0 15,-1 0-3-15,-3 0-4 0,-3 0-4 16,-2-7-10-16,-3 7-10 0,-2 0-32 0,-3-7-59 15,1 7 1-15,-4-10 0 0</inkml:trace>
  <inkml:trace contextRef="#ctx0" brushRef="#br0" timeOffset="161499.72">29206 10073 150 0,'-11'0'106'16,"0"-11"0"-16,0 11-1 0,1-9-4 15,1 9-74-15,9 0-23 0,-14 0 2 16,14 0-3-16,0 0 1 0,-9 0 4 15,9 0 2-15,0 0 5 0,4 0 2 0,3 5 0 16,2 2 4-16,3 1-2 0,1 0 0 16,4 1 3-16,2 0-10 0,1 0 3 15,3 1-1-15,2 0-2 0,1-2 1 0,-1 0-2 16,4 3-1-16,-1-3-2 16,1 3-1-16,0-1-2 0,0 2-2 0,-1 0-2 15,0 0-1-15,0 1 0 0,-1 1 1 16,-1-1-1-16,-1 1 0 0,0-1 1 15,-1-1-2-15,-1 0 0 0,-2-2 0 0,-2-1 1 16,0 0 1-16,-4-2 0 0,0-2-1 16,-3 1 3-16,-2-3-2 0,0-1 2 15,-3-1 2-15,-3 0-1 0,-2 0 1 16,-2-1-3-16,0 1 0 0,0 0 0 16,0 0-2-16,-15 2-2 0,4-1 0 0,-1 1 0 15,-3 1 1-15,-1 1 0 0,-3 0-1 16,0 2 2-16,-5 1 1 0,-1 2 1 15,-2 1 1-15,-3 2 4 0,-1 3-1 16,-1 4 2-16,-2 1-1 0,-1 3 5 16,0 3-4-16,-3 2 0 0,0 2-3 0,0 3 3 15,-2 0-4-15,0 1 3 0,2 1-2 16,0-3 2-16,3 0 4 0,2-3-2 16,2-3 7-16,3-3 0 0,3-3 2 15,3-4-2-15,3-4-5 0,3-3-4 16,4-4-7-16,1-4-1 0,11-2-16 0,-9 0-9 15,9 0-19-15,0-9-21 0,0 2-30 16,0-3-62-16,0 0-5 0,2-2 6 16,2-1 5-16</inkml:trace>
  <inkml:trace contextRef="#ctx0" brushRef="#br0" timeOffset="162332.46">30217 9657 194 0,'0'-7'121'16,"0"7"0"-16,2 0 1 0,2 0-3 0,3 0-84 15,1 5-33-15,2 2-2 0,2 5-3 16,0 1-3-16,-1 3-5 0,0 2 1 16,-2 0-1-16,0 3 0 0,-2 3 4 15,0 3-3-15,-3 2 4 0,1-1 1 16,-2-2-2-16,1-2 1 0,-2-5-5 0,1-3-8 16,-1-4-16-16,3-7-39 0,-1-3-38 15,2-2 3-15,1 0 2 0</inkml:trace>
  <inkml:trace contextRef="#ctx0" brushRef="#br0" timeOffset="162632.5">30625 9804 196 0,'27'-14'118'0,"-1"5"0"0,-3 9 3 15,-2-9-13-15,-6 9-76 0,-3 2-16 16,-4 5-6-16,-6 4-4 0,-2 4-2 0,0 2-3 16,-14 1 2-16,-2 1-3 15,-7 2-3-15,-6 2 0 0,-6 0 0 0,-5 0 1 16,-9-1-2-16,-6-1-1 0,-3-2 1 15,-4 0 1-15,-2-2-2 0,1-3 1 16,2-1 1-16,7-2 1 0,3-1 0 0,8-1 5 16,9-2 0-16,10-1 3 0,8-1 1 15,16-3 1-15,0 0 2 16,6-2 0-16,14 0 0 0,12 0 0 0,8-7-2 16,9 7-1-16,5-14-1 0,1 6-2 15,3-1 1-15,-2 0-5 0,0-3 0 0,-4 3-3 16,-6-2-5-16,-5 1-5 15,-6 0-8-15,-9-1-2 0,-4 3-5 0,-8-1-4 16,-7 0-7-16,-4 0-13 0,-3 0-21 16,0-2-28-16,0 0-12 0,-13-1 7 15</inkml:trace>
  <inkml:trace contextRef="#ctx0" brushRef="#br0" timeOffset="163564.49">30546 9653 193 0,'-9'-20'109'0,"9"0"0"0,0 2 1 0,2 1-34 16,1-1-64-16,0 1-4 0,2 2-5 16,1-2-1-16,0 3-1 0,3-1 0 15,-2 1-3-15,1 3 2 0,0 3 0 16,-2 8 6-16,-3 0 5 0,-1 0 3 16,-2 4 4-16,0 8 2 0,0 5 3 0,0 7 0 15,-14 4 0-15,14 5-1 0,-16 6-2 16,6 5-5-16,1 3-2 0,-1 3-3 15,0 4-3-15,-2 2-1 0,2 0 1 16,0 0 1-16,2 0-1 0,8-3 1 16,-16-3 0-16,16-3 0 0,-13-4-1 0,13-5 1 15,-10-4-3-15,10-1-3 0,-11-7-2 16,11-2-4-16,-12-4-4 0,12-5-4 16,-16-2-8-16,5-6-4 0,-1-6-9 15,0-1-7-15,-2 0-3 0,-1-11-6 16,-1-2-2-16,3-5-6 0,-2-4-5 0,3-3 16 15,0-3 20-15,1-1 12 0,2-1 10 16,-1 0 10-16,10 1 8 0,-14 0 8 16,14 4 15-16,-9 3 9 0,9 4-4 15,0 4-14-15,0 7-1 0,-11 7-1 16,11 0-5-16,0 0 1 0,-11 6-3 0,11 3-4 16,-16 4-4-16,6 3-1 0,-2 1-4 15,-3 1-5-15,0 3-1 0,-4-1-4 16,-2 1 0-16,0-1-2 0,-2 0-3 0,0-1-3 15,-2-2-1-15,4-1-5 16,-1-3 0-16,3-2-4 0,3-1-3 0,3-5-6 16,3-1-2-16,10-4-4 0,0 0 2 15,0 0 11-15,1 0 8 0,8-8 5 16,5 8 12-16,4-15 9 0,3 6 10 16,5-3 4-16,3 0 9 0,4-1 0 15,3 0-7-15,5-2-4 0,0 3-3 0,4-1-7 16,0 2-3-16,2 0-6 0,0 0-2 15,0 3-1-15,-2-1-3 0,-2 9 0 16,-1-12-3-16,-4 12-1 0,-3-7 1 0,-4 7-2 16,-5 0-3-16,-4 0-1 15,-6 0 0-15,-3 3 1 0,-5 0-2 0,-2 1 0 16,-5 0 2-16,-1-2-4 0,0 1-3 16,0-1 4-16,-9 1-1 0,9-1 2 15,-15 0 1-15,6-1 4 0,0-1-1 16,-1 1 2-16,0-1 5 0,0 0 2 0,-2 0 1 15,2 0 2-15,0 0 0 0,-2 0 1 16,1 0-1-16,2 0 1 0,-1-8-1 16,-5 8-1-16,15 0-1 15,-11 0 3-15,11 0 1 0,0 1 2 16,0 0 0-16,0 0 2 0,0 0 1 16,0 2 4-16,0-2 2 0,0 2 0 0,0 0-1 15,0 0 2-15,0 1-2 0,0 0-2 16,0 0 0-16,0 0-4 0,0 0-2 15,0 1-4-15,0-2-1 0,0 1-2 0,0-1 1 16,-8-1-2-16,8 1 1 0,0-2 0 16,0 1-2-16,0-2 0 0,0 0-2 15,0 0 0-15,0 0 0 0,0-10-3 16,2 10-4-16,2-7-2 0,1 7-2 16,0 0-4-16,-1-10-6 0,1 10-23 0,0 0-41 15,-1 0-16-15,-2 0 2 0</inkml:trace>
  <inkml:trace contextRef="#ctx0" brushRef="#br0" timeOffset="164047.91">29806 10716 184 0,'0'13'117'16,"-11"-1"2"-16,11-2-1 0,0-1 1 16,6-2-81-16,4-1-32 0,5-3-5 0,7-3 0 15,6 0-1-15,6 0-1 0,5 0 1 16,7-13 1-16,1 13-2 0,5-14 1 15,1 6-1-15,2-1-2 0,-2 0 0 16,0 0-3-16,-3-1-1 0,-4 0-7 0,-3-1-9 16,-6 0-11-16,-5-1-21 0,-5-2-37 15,-8 0-24-15,-6 0 2 0,-4-1 7 16</inkml:trace>
  <inkml:trace contextRef="#ctx0" brushRef="#br0" timeOffset="164230.67">30524 10478 223 0,'-11'-8'113'0,"0"8"1"0,3-10-13 15,8 10-28-15,-11 0-42 0,11 1-16 16,0 4-6-16,0 4-4 0,0 1-1 16,-8 5 1-16,8 3 3 0,0 5-1 15,0 3 3-15,-14 6 2 0,4 2-1 0,-4 6 1 16,-3 2-2-16,-5 1 1 0,-3 3-1 16,-3 0-3-16,-4 0-3 0,-2-3-3 15,-2-3-1-15,-1-3-7 0,0-5-7 16,-1-4-9-16,2-6-11 0,1-5-17 15,2-9-34-15,2-5-45 0,3-3 2 0,4 0 2 16</inkml:trace>
  <inkml:trace contextRef="#ctx0" brushRef="#br0" timeOffset="164429.93">30107 10738 150 0,'43'0'136'15,"1"-7"6"-15,0 7 2 0,-2 6 3 16,0 6-17-16,-3 5-101 15,-1 6-5-15,-1 4-9 0,-2 3-7 0,2-1-4 16,-3 0-4-16,0-1-3 0,0 0-5 16,1-1-3-16,0 0-2 0,0-6-2 0,0-2-4 15,1-4-4-15,-2-4-11 0,-3-5-2 16,-3-3-8-16,-4-3-11 0,-3 0-30 16,-5-11-42-16,-6 0-2 0,-5-2 3 15</inkml:trace>
  <inkml:trace contextRef="#ctx0" brushRef="#br0" timeOffset="165329.12">31388 10101 217 0,'3'1'110'0,"2"-1"2"16,4 0-22-16,1 0-26 0,5 0-34 16,1-12-4-16,3 4-7 0,1-1-3 0,4-2-2 15,1-1-2-15,1-2-3 16,1 0-4-16,2-2-2 0,-2-1-1 0,2-1 2 16,-1-2 0-16,-2 0-2 0,-3-1-1 15,-2-2 0-15,-6-1 0 0,-1 0-1 16,-6-2 0-16,-2 0 0 0,-5-1 0 0,-1-4 1 15,0 0-1-15,0-1 1 0,-14-2 0 16,4-1 1-16,-3-2 3 0,-3-2-3 16,-2 1 1-16,-4-1-1 0,-1 0 0 15,-3 0-1-15,-4 1 0 0,-4 2-1 16,-3 0 0-16,-2 2 1 0,-4 2-1 0,-1 3 0 16,-2 1 0-16,-4 3 1 0,-3 3-1 15,-1 2 3-15,0 3-2 0,-3 1 1 16,0 2 0-16,-1 2 1 0,1 2-1 15,0 3 1-15,0 7 1 0,-4-9 0 16,-1 9-2-16,-5 0 0 0,-2 0-1 0,0 3 0 16,-2 3 0-16,-3 1 0 0,1 2 1 15,-2 1-2-15,2 3 0 0,0 0 0 16,0 2 2-16,3 2 0 0,2-1 2 16,4 1 0-16,4 1 2 0,6-1-2 15,4-1 1-15,6-2-1 0,3 2 1 0,4-2-2 16,4-1 1-16,4-2-1 0,5 1 3 15,2-4-2-15,3 1-1 0,3-3 1 16,3-2 0-16,2 0 0 0,3-2-1 16,8-1-1-16,-12-1 0 0,12 0-6 15,0 0-1-15,1-10-4 0,5 10-5 16,2-12-3-16,1 12-7 0,3-13-5 16,0 5-6-16,1 1-4 0,2 0-3 15,0-1-1-15,2 0-15 0,-1-1-30 16,-1 2-30-16,0 0 6 0,-2 7 5 15</inkml:trace>
  <inkml:trace contextRef="#ctx0" brushRef="#br0" timeOffset="166078.94">29773 8863 180 0,'0'-12'98'0,"-11"1"-2"0,11-2 0 16,-11 1-53-16,11 1-41 0,-15-1 0 15,3 1 1-15,-1 1 0 0,-4-1-2 16,-2 2 1-16,-5 2 3 0,-2 7 2 16,-4-9 3-16,-3 9 1 0,-4 0 1 0,-4 0 0 15,-3 0 1-15,-5 0-2 0,-2 0 0 16,-3 0-4-16,-3 0 1 0,-2 0-3 15,-2 0-1-15,-2 0 0 0,-2 2-1 16,-3 0-1-16,-2 1-1 0,-3 0 1 16,0 1 1-16,-3 0-2 0,-1-1 1 0,1 1 0 15,0-1 3-15,1 0-4 0,3-1 3 16,3-1-1-16,4-1 1 0,5 0 1 16,4 0-4-16,4 0 2 0,6-9 1 15,4 9 0-15,7-10-2 0,5 10 3 16,5-11-3-16,4 11 4 0,5-13 0 0,5 13 1 15,2-11 0-15,9 11 2 0,-14-9-1 16,14 9 2-16,0 0-1 0,-11-10-2 16,11 10-2-16,0 0 0 0,0 0-3 15,0 0 1-15,1 0-1 0,3 0 2 16,2 0 0-16,1 0 0 0,4 4 1 0,1 0 1 16,2 3 3-16,2 1 0 0,3 0-2 15,1 3-1-15,5 1 1 0,1 2 0 16,4 1 2-16,2 2 0 0,3 1 2 15,2 1-2-15,3 0 4 0,2 1 1 16,3 1 2-16,2 0-2 0,3 1 1 0,-1-1 0 16,3 1-1-16,1 0-2 0,-1-1-2 15,2 2-2-15,-1 1-2 0,-2-1-3 16,-1 0 1-16,-2 2-2 0,-2 0-2 16,-1-1 2-16,-4 0-2 0,-3 0 0 15,-2-1 0-15,-2-3 3 0,-5 0-1 0,0-2 1 16,-3-1 0-16,-2-2 0 0,-2-1 0 15,-3-4-1-15,-1 0 2 0,-3-4 0 16,-2 1-2-16,-2-3-1 0,-1 1 2 0,-2-3 0 16,-1 0-2-16,-3-1 0 0,-1-1-1 15,-1 0 0-15,-2 0-3 0,0 0-1 16,0 0-5-16,0 0-7 0,-10 0-8 16,10-10-9-16,-18 10-12 0,8-9-7 15,-1 9-9-15,-2-13-20 0,0 5-49 16,-1-2-19-16,0-1 7 0,0-2 6 0</inkml:trace>
  <inkml:trace contextRef="#ctx0" brushRef="#br0" timeOffset="167343.99">29687 9260 144 0,'0'1'53'0,"2"0"4"16,-2 1 1-16,1-1 2 0,-1 1-1 0,0-1-5 15,0 1-18-15,0-1-23 16,0-1-2-16,0 0-4 0,0 0 0 0,0 0 0 16,0 0-2-16,0 0-1 0,0 0 2 15,-10 0-3-15,10 0 1 0,0 0-3 16,-14 0 1-16,14 0-1 0,-8 0 0 15,8 1-1-15,-10 3 3 0,10 1 0 16,-10-1-3-16,10 1 4 0,-11 0 0 0,11-1 3 16,-10 0-1-16,10 1 8 0,-11-2-3 15,11-2 0-15,-11 0 0 0,11-1-2 16,-11 0 1-16,11 0-3 0,-14 0 1 16,14 0-1-16,-14-10-4 0,-2 10 0 15,16-10 1-15,-15 10 0 0,15-8 3 16,-15 8-1-16,15-9-1 0,-16 9-1 15,16-11 4-15,-18 11 1 0,10-10 2 16,-1 10 1-16,-1-15-4 0,0 7 1 0,0-2-3 16,-2 1 0-16,0 0 1 15,-2-2-4-15,-1 2-2 0,-1-1-1 0,-2 1 1 16,0 0-2-16,0 1 1 0,-2 0-2 16,-2 1 1-16,2 0 2 0,-2 7-1 15,0-12 1-15,-1 12-1 0,1-9 0 0,-1 9-2 16,1-10 1-16,-1 10 1 0,1-8 0 15,1 8 1-15,-1-9 0 0,1 9-1 16,-1-7-1-16,0 7 2 0,1 0 0 16,-2-9 1-16,-1 9-1 0,1 0-1 15,1 0 2-15,-3-8-3 0,3 8 1 0,-1 0-1 16,1 0 2-16,-1 0-3 16,1 0 1-16,0-9 0 0,2 9 1 0,0 0 1 15,2-7-3-15,0 7 3 0,1 0-1 16,2-11 1-16,0 11-1 0,2-8 1 15,0 8-1-15,0-8 0 0,1 8 1 0,0-9-2 16,1 9 1-16,1 0 0 0,0-10-1 16,1 10 1-16,1 0 0 0,8-9 0 15,-17 9 1-15,17 0-2 0,-15-7 0 16,15 7 2-16,-15 0 0 0,15-8 0 16,-15 8-2-16,15 0 2 0,-14-7-1 0,14 7 1 15,-17 0-1-15,9 0 2 0,-3-8-1 16,2 8 1-16,-1 0-2 0,0 0 0 15,1 0 2-15,0-8-4 0,-1 8 2 16,-5 0 2-16,15 0-4 16,-17-7 2-16,3 7-2 0,14-9 1 15,-14 9 1-15,14-7 3 16,-13 7-1-16,13-7-2 0,-12 7 1 0,12-8 1 16,-13 8-3-16,13 0 3 0,-11-9 0 15,11 9 0-15,-10 0-1 0,10-9-2 16,-10 9 2-16,10 0 1 15,0 0 0-15,-8 0 3 16,8 0-2-16,0 0 1 0,0 0 1 16,0 0 0-16,0-7 0 0,-11 7 0 15,11 0 1-15,0 0-3 0,-9 0-1 16,9 0-1-16,0 0 0 0,0 0 1 0,-10 0-3 16,10-8 1-16,0 8-3 0,0 0-2 15,0 0-5-15,0-7-7 0,0 7-9 16,0 0-16-16,0-7-40 0,0 7-56 0,-9-8 1 15,9 8 1-15,0-12 3 16</inkml:trace>
  <inkml:trace contextRef="#ctx0" brushRef="#br0" timeOffset="174570.46">8897 9787 142 0,'0'0'92'0,"1"-9"-2"15,-1 9 1-15,0-11-39 0,0-1-56 16,0 12-6-16,0-11-2 16,-9 11-1-16,9-11-1 0,0 11 6 15,-12 0 0-15,12-8 4 0,-11 8 6 16,11 0 3-16,-8 0 3 0,8 0 3 0,-9 0 1 16,9 0 3-16,0 0-9 0,-11 0 5 15,11 0-2-15,0-7 0 0,-10 7-1 16,10 0 0-16,0-10 2 0,0 10-2 15,0-11 3-15,0 11-3 0,0-12 0 16,0 12-2-16,0-14-2 0,0 7-1 0,0 7 0 16,0-14 0-16,0 14 0 0,-10-13-1 15,10 13 0-15,0-11 2 0,0 11 0 16,0-8-2-16,0 8 0 0,-8 0 2 16,8-8-1-16,0 8 1 0,0 0-1 0,0 0 1 15,0 0-1-15,-10 0-3 0,10 0 1 16,0 0 1-16,2 0 0 0,0-7 0 15,1 7-2-15,1 0-1 0,1 0 2 16,3 0-3-16,1 0 1 0,-1-9 2 16,2 9 0-16,3 0 1 0,0 0-1 15,1-9-2-15,1 9 3 0,0-7 0 0,1 7-1 16,1-10 2-16,0 10 1 0,1-13-1 16,-1 5 2-16,2 0-1 0,-1-2-1 15,-2 1 2-15,0-1 1 0,0 1-6 16,-1-2 5-16,1 3-2 0,-2-2-1 0,0 3 1 15,-3 7-3-15,1-11 2 0,-3 11-1 16,0 0-2-16,2 0 0 0,-4-7 2 16,2 7-2-16,0 0 1 0,0 1 1 15,1 0-2-15,0 0 2 0,0-1-3 16,1 0 1-16,2 0 3 0,0 0-1 0,-1 0 0 16,3 0 2-16,-1-10-1 0,2 10-2 15,-2-11 4-15,3 11-1 0,-2-14-1 16,0 9 2-16,-1 5-1 0,2-15-1 15,-4 15 1-15,2-12-1 0,0 12-2 16,-2-8 0-16,1 8-1 0,-2 0-1 0,1 0 2 16,-1 0-2-16,-1 0 0 0,1 0 1 15,-1 0-1-15,0 0-1 0,1 0 3 16,-2 3 0-16,1-3-2 0,-1 1 2 16,-1 1 0-16,0-2 5 0,2 0-3 15,-4 0-1-15,2 0 0 0,0 0 2 16,-2 0-2-16,2 0 0 0,1-7 1 0,-2 7 0 15,3 0-1-15,-1-7-4 0,1 7 2 16,2 0 1-16,2-11-2 0,-2 11 0 16,3-9 1-16,-1 9 2 0,2-8-2 15,-1 8 0-15,2 0 1 0,-3-8-1 0,3 8 3 16,-3 0-2-16,0 0 3 0,-1-9-1 16,1 9 0-16,-3 0 0 0,0 0 0 15,-1 0 2-15,-1 0-3 0,-1 0 0 16,0 0 1-16,-1 0-2 0,-1 0 1 0,-1 0 3 15,1 0 2-15,-3 0 0 0,2 0 1 16,-2 0 1-16,-1 0 2 0,0 0 2 16,-2 0 0-16,0 0 0 0,0 0-4 15,0 0-1-15,0 0-1 0,0-8 0 16,-9 8-4-16,-1-9-4 0,10 9-8 16,-9 0-14-16,9 0-17 0,-16 0-59 15,5 5-28-15,-8 2-2 0,1 4-1 16</inkml:trace>
  <inkml:trace contextRef="#ctx0" brushRef="#br0" timeOffset="179435.2">8004 9881 197 0,'17'-12'102'0,"2"0"1"0,1 0 1 0,-2 3-52 15,4 1-45-15,1 8-2 0,-1-9 3 16,1 9 1-16,1 1 0 0,1 3 0 16,1 3 3-16,-1 6 1 0,3 5 1 15,1 7-3-15,1 4 2 0,1 3-4 0,1 2 1 16,1 0-1-16,2-1-1 0,-1-1-1 16,0-5 1-16,0-3-2 0,1-5 2 15,4-5-2-15,-3-6 0 0,2-5-2 16,0-3 1-16,1 0-3 0,3-11-1 15,-2-1-1-15,0-5-2 0,0-4 0 0,2-4-3 16,-2 0 1-16,2-4 0 16,0 1 0-16,-2 1-1 0,-1 1 3 0,0 3 1 15,-2 1 1-15,-1 4 1 0,-2 2 0 16,-4 4 3-16,0 4 0 0,-1 8-1 16,-2 0 3-16,-1 0-1 0,-4 0-2 0,1 4 0 15,-2 4 0-15,0 2 0 16,-2 2 0-16,1 1-2 0,2-1 0 0,-3 1 1 15,1-1-5-15,3-1 4 0,-3-2 1 16,5-2-2-16,-2-3 1 0,2-2-1 16,2-2-2-16,3 0-3 0,1 0 1 0,4-13 0 15,1 4 6-15,3-3-7 0,1-1 0 16,4-2 2-16,-1 1 0 0,3 1 2 16,-1 2 2-16,3 1 2 0,-4 10 4 15,2-8-1-15,-2 8-1 0,-2 0 2 16,0 3-1-16,-4 5 2 0,-2 2-3 0,0 4 0 15,-2 0-1-15,1 2-1 0,-1 0-2 16,-3-1 0-16,2-3 0 0,1-2-1 16,2-5-1-16,3-5-1 0,2 0-1 15,2 0 1-15,1-12 0 0,4-2 0 16,1-4 0-16,1-3-1 0,1-3 1 0,1-3 3 16,0 0-1-16,0 0 1 0,-1 2 3 15,-2 2-2-15,0 3 3 0,-4 4-1 16,-1 4 2-16,-2 5 2 0,-1 7 1 15,-1 0-1-15,-2 0-1 0,-2 2 2 16,1 5-3-16,0 4 2 0,1 1-1 0,-1 2-2 16,1 0 2-16,2-1-4 0,0-2-1 15,1-2-1-15,-1-2 0 0,2-4-2 16,0-1 1-16,-1-2-5 0,2 0 0 0,-2 0-1 16,0-13-3-16,1 3 3 15,-1 1 0-15,0-6 0 0,-1 2 1 0,-1 0 0 16,-1 1 3-16,-2 0 0 0,3 3 2 15,-5 0 2-15,2 9-1 0,-2-8 1 16,1 8 0-16,-1 0 1 0,-1 2 1 16,-1 2 2-16,0 3 0 0,1 1 0 0,-4 2 0 15,3 1-1-15,-1 0 0 16,0 0 1-16,-2 0-1 0,2-2-1 0,2-1 0 16,-1-2-3-16,0-2-1 0,2-3 0 15,2-1-1-15,1 0-1 0,2 0-2 0,4-10 1 16,0 1-1-16,5 0-2 0,0-3 2 15,2-1-1-15,2 1 1 0,0 0 3 16,1 2 1-16,0 1 0 0,-1 9 3 16,-1-9 3-16,0 9 2 0,-3 0 1 15,-1 2 2-15,-1 5 3 0,-1 3-2 0,-1 1-2 16,0 5 3-16,-1 0-4 0,1 3-2 16,2 0 0-16,0-1-3 0,2-2-3 15,1-2-1-15,0-3-2 0,3-2-1 16,1-6-1-16,1-3-2 0,2 0-1 15,2 0 1-15,-1-14-3 0,2 1 0 0,1-5 2 16,0-1 2-16,0-5 1 0,2 0 1 16,1-1 0-16,-2 0 3 0,0 3-1 15,-1 1 2-15,-1 4 3 0,-3 4-1 16,0 3 0-16,-1 10 4 0,-2 0-1 16,-3 0 0-16,-2 1 1 0,-2 8-1 0,-1 5 2 15,-3 4-4-15,0 1 0 0,-2 2 1 16,1-1-5-16,-1 0 0 0,2-3 3 15,-2-4-1-15,1-3-1 0,1-4 0 16,-1-5-2-16,3-1 1 0,-3 0 0 16,4-12 1-16,0 1-2 0,-1-3 0 0,1-3-4 15,-2-2-4-15,-2-2-5 0,1 2-12 16,-3 1-14-16,-2 2-19 0,-2 2-48 16,-3 3-43-16,-3 2 5 0,-3 2 0 0,-1 7 5 15</inkml:trace>
  <inkml:trace contextRef="#ctx0" brushRef="#br0" timeOffset="182030.75">13266 10155 220 0,'8'-9'102'0,"0"1"1"0,0-1-29 15,-1 1-39-15,0-2-26 0,0 0-1 16,0 1 0-16,2 0-2 0,0 2 2 15,0 7-3-15,1-10 0 0,0 10 2 16,1 0 1-16,2 3 2 0,-2 6 0 16,0 1 0-16,1 7 2 0,-2 3 1 0,-1 6 0 15,0 4 1-15,-4 7 2 0,-1 3 1 16,-2 7-1-16,-1 3 2 0,-1 3 3 16,0 2 0-16,0 5-1 0,0 3 0 15,-10 1 2-15,10 3-5 0,-9 1-2 0,9 2 1 16,-10 1-1-16,10 1-4 0,0 1 1 15,-10 0 0-15,10-1 0 0,0 1-1 16,0-1 1-16,0 0 3 0,0-1-1 16,0 0 0-16,0-2 0 0,0 1-2 15,0-2 2-15,0-3-1 0,0 0-1 16,-11-7 0-16,11-3-2 0,0-5-1 0,-9-3-3 16,9-4 4-16,0-5 0 0,0-3-3 15,0-4 3-15,0-3-1 0,0-4-1 16,0-3 0-16,0-2-3 0,0-4-1 15,4-1-4-15,3 0-1 0,-2-2-5 0,1 1-6 16,0-1-9-16,0 0-10 0,0-1-7 16,-2-1-10-16,-1-2-13 0,-3-1-15 15,0-5-24-15,0-2-50 0,0 0-11 16,-12-11 7-16,12-3 10 0</inkml:trace>
  <inkml:trace contextRef="#ctx0" brushRef="#br0" timeOffset="182398.28">13177 11916 158 0,'5'0'133'0,"0"2"-1"0,2 2 1 15,3 0-1-15,-2 5-8 0,1 5-117 16,1 6-4-16,-3 7-3 0,2 5-1 15,0 7-3-15,3 4 2 0,-1 2 2 16,0 4-1-16,4 5 4 0,3 5 0 16,0 2 4-16,3 1 2 0,0-2 2 15,-1-3 2-15,1-6 0 0,-3-6 1 0,1-8 3 16,-2-4 3-16,-3-9-1 0,-2-5 0 16,-2-6-1-16,-1-5-2 0,-1-6 0 15,0-2 1-15,-3 0-1 0,3-9-2 16,1-3-4-16,1-4 1 0,1-4-2 15,2-5 0-15,2-5-1 0,4-4-3 16,1-6-5-16,3-2-1 0,3-4-6 0,1-3-12 16,3 0-15-16,-1 1-20 0,-1 0-27 15,-1 3-70-15,-3 1-15 0,-5 2 1 16,-4 1 5-16</inkml:trace>
  <inkml:trace contextRef="#ctx0" brushRef="#br0" timeOffset="183879.22">11615 13080 211 0,'5'2'119'0,"3"-2"-3"0,1 0 1 16,3 0-3-16,4 0-101 0,3-11-12 16,6 4-4-16,1-3 1 0,6-2 3 15,4-2 5-15,1-3 4 0,6 2 2 16,2 2 1-16,4 3 3 0,-1 3-1 0,2 7 1 15,-2 0 0-15,-3 0-2 0,-3 0-8 16,-4 5-3-16,-6 7-2 0,-5 5-1 16,-7 4 2-16,-4 5-4 0,-6 5 2 15,-4 1 0-15,-6 1-2 0,0 1-1 16,0-2 3-16,0-2-1 0,-11-1 1 0,2-2-1 16,-1-4-4-16,-3-4-1 15,2-4 0-15,-1-2-4 0,3-3 0 0,0-5-1 16,9 0-2-16,-10 0 1 0,10 0 1 15,0-2 5-15,1 0-3 0,5 1 2 16,1-1 3-16,2 1 4 0,3 2-1 0,6-2 4 16,1 3 0-16,2-1 3 0,3 1 2 15,3 1 1-15,-1 0 4 0,2 2 2 16,-2-1-1-16,0 4 2 0,0 0-1 16,-2 3 3-16,-1 1-3 0,-2 2 0 15,0 3 0-15,-3 1-2 0,-2 2-1 0,-4 2-2 16,-4 1-3-16,-2 3-1 0,-5 1 1 15,-1 0-5-15,0 2 0 0,-9-1-2 16,-1-2-1-16,-4 0-1 0,-4-2-1 0,-3-4-1 16,-5-3 0-16,-3-4-1 15,-3-5-2-15,-2-5 4 0,-3-6 0 0,-2-2 2 16,0 0 1-16,1 0 0 0,2-12 2 16,4 1 0-16,2-3 1 0,5-2 1 15,7-2-3-15,7-3-1 0,11-1-5 0,0-1-2 16,0 0-6-16,3-1-8 15,11 2-10-15,7 0-6 0,6 0-12 0,5-1-22 16,3-1-44-16,4 0-19 0,2-3 3 16,1 0 4-16</inkml:trace>
  <inkml:trace contextRef="#ctx0" brushRef="#br0" timeOffset="184228.02">12942 13062 126 0,'12'-21'124'0,"-1"3"-1"0,1 3-1 16,3 2-2-16,2 2-10 0,5 2-110 16,4 1-3-16,4 1-6 0,7-1-1 15,3 0 0-15,4-3 1 0,4 1 3 16,3-1 2-16,4 4 3 0,2 7 5 16,1-12 3-16,-1 12-1 0,-1-9 0 0,-4 9 3 15,-6 0 0-15,-4 0 3 0,-9 6 2 16,-7 4 1-16,-8 4 2 0,-5 7 4 15,-7 9 4-15,-3 8 3 0,-3 7 1 16,0 7 2-16,0 4-3 0,-9 4-2 16,9 4-1-16,0 0 0 0,0 0-2 0,0-1-2 15,0-4-2-15,0-4-3 16,4-6-1-16,8-7 1 0,5-7 0 0,2-11 0 16,6-7-4-16,2-9-8 0,4-7-4 15,1-1-5-15,-1 0-18 0,0-13-24 16,-3-1-38-16,-2-2-83 0,-4-5-5 0,-5-3-2 15,-3-3 2-15,-5-4 5 0,-3-2 168 16,-3-4 0-16</inkml:trace>
  <inkml:trace contextRef="#ctx0" brushRef="#br0" timeOffset="184461.81">14261 12954 214 0,'14'-14'177'0,"-4"6"-3"16,-2 8-9-16,-2 0-11 0,-4 0-14 0,-1 14-40 15,-1 9-100-15,0 11-70 16,-10 6-9-16,1 3 5 0,-6 4 14 0,-4-1 13 16,-2 0 18-16,2 1 18 0,1 7 18 15,-2 4 18-15,-1-1 10 0,1-2 2 16,-3-7-7-16,-1-8-16 0,-1-9-14 16,0-9-5-16,-3-8-19 0,-1-6-15 15,0-6-24-15,0-2-33 0,-1 0-36 0,1-11-16 16,1-3 7-16,4-3 20 0</inkml:trace>
  <inkml:trace contextRef="#ctx0" brushRef="#br0" timeOffset="184611.53">13732 13484 170 0,'-9'-25'122'0,"9"1"2"16,0 3-4-16,1 2-14 0,4 3-28 15,4 5-34-15,2 11 2 0,5-9-2 16,2 9-3-16,0 0-3 0,5 3-1 16,1 3-6-16,3 1-4 0,2 1-6 15,5 2-5-15,1 0-8 0,2 3-8 0,3 0-3 16,2 0-9-16,-1 2-15 0,1-1-19 15,0-1-18-15,-1-1-43 0,-3-4-51 16,-2-2-4-16,-3-5 3 0,-3-1 6 16</inkml:trace>
  <inkml:trace contextRef="#ctx0" brushRef="#br0" timeOffset="184860.87">14861 12861 170 0,'20'0'133'16,"2"-11"1"-16,0 11 1 0,-2-10 0 0,3 10-41 15,1-7-83-15,1 7-11 0,0-8-4 16,3 8-16-16,0-10-15 0,1 10-11 15,0-14-13-15,0 14-28 0,-1-11-27 16,-1 11-16-16,-1 0 7 0</inkml:trace>
  <inkml:trace contextRef="#ctx0" brushRef="#br0" timeOffset="185610.66">15285 12923 140 0,'-28'31'109'16,"-5"4"-1"-16,-3 3-6 0,0-1-17 15,-1-1-29-15,2-2-36 0,3-2-6 16,4-2-3-16,4-5 1 0,6-3 0 0,5-4 1 15,13-6 5-15,-9-2 3 0,9-4 5 16,4-3 0-16,4-2 0 0,3 0 3 16,4-1-2-16,0 1-4 0,1 0-2 0,-3 3-8 15,-2 1-4-15,-4 5-9 16,-5 5-2-16,-2 6-5 0,0 3-4 0,0 2-4 16,-13 3-2-16,2 0 0 0,0 2 1 15,-1-2 1-15,1-1 3 0,0-3 6 16,0-4 2-16,11-4 4 0,-12-6 0 15,12-8 2-15,0-3-1 0,4 0-1 16,4-14-1-16,6-1 1 0,4-5-2 0,4-4 0 16,2-2 2-16,2-1 2 0,1 2-2 15,0-1 3-15,0 3-1 0,0 2 2 16,-2 5 1-16,-2 6 1 0,-3 10-2 0,-1-11 1 16,-3 11 1-16,-2 0-3 15,-3 4 2-15,-1 3 2 0,-2 0-2 0,-1 1-1 16,-1 0-1-16,2-3-1 0,1-2 2 15,2-3-3-15,3 0-1 0,2 0 0 16,4-15-1-16,6-1-2 0,6-6-1 0,3-4 0 16,5-3 1-16,7-5-1 0,4-4-2 15,4-1 4-15,5-3 4 0,2 1 1 16,4 1 3-16,0 4 5 0,2 4 2 16,-2 3 4-16,0 7 4 0,-5 7 0 15,-4 6 2-15,-5 9-2 0,-7 0 0 0,-9 9-1 16,-8 11-3-16,-7 8-2 0,-8 10-5 15,-6 5-2-15,-5 3-2 0,-2 5-5 16,0 0-1-16,-10 1-1 0,0-3-3 16,-4-2-5-16,0-4-4 0,-3-6-5 15,1-8-9-15,-1-9-11 0,3-11-8 0,-1-9-2 16,3 0-6-16,-1-16-4 0,0-9 3 16,1-10-1-16,-2-9 7 0,1-8 14 15,-2-6 13-15,0-4 11 0,-1-2 8 16,2-1 10-16,-3 2 6 0,2 3 2 15,-1 6 6-15,3 5 2 0,-2 7 2 0,3 11 1 16,1 11 5-16,0 12 0 0,0 8 2 16,2 4 6-16,-3 14 1 0,0 13-2 15,-2 10-3-15,1 12-6 0,-3 7-5 16,0 5-13-16,-1 4-7 0,-1 2-4 16,-2 0-5-16,2-1-12 0,-3-4-3 0,0-5-5 15,1-8-6-15,0-6-3 0,1-10-8 16,4-11-12-16,-1-11-23 0,5-13-51 15,2-2-5-15,9-9 2 0,-10-10 3 16</inkml:trace>
  <inkml:trace contextRef="#ctx0" brushRef="#br0" timeOffset="185860.52">17081 12136 202 0,'16'13'147'0,"0"2"-1"0,-5 3-1 15,0-1-5-15,-1 3-26 0,-2 0-109 16,0 1-5-16,1-2-25 0,-1 0-23 15,0-2-25-15,1-4-41 0,3-2-33 16,-2-2 3-16,5 2 4 0</inkml:trace>
  <inkml:trace contextRef="#ctx0" brushRef="#br0" timeOffset="186177.26">17715 12187 166 0,'43'-26'127'0,"-3"1"0"0,-2 4-1 16,-4 6-2-16,-5 6-32 0,-4 9-92 15,-8 0-2-15,-8 3-10 0,-7 8-2 16,-2 5 1-16,-8 4 2 0,-9 4 3 0,-9 3 3 16,-6 4 3-16,-6 6 8 0,-5 1 1 15,-4 2 6-15,-5 2-1 0,-1-2 0 16,-2-1 1-16,0-4 1 0,2-2-1 16,3-4 1-16,3-3-3 0,7-3 2 15,6-5 0-15,6-2 1 0,9-5-1 0,8-5 1 16,11-4-2-16,0-2-2 0,4 0-1 15,13-11 0-15,9-3-3 0,10-3-3 16,8-5 0-16,9-1-3 0,7-4-3 16,4-1-4-16,4-1-4 0,1 0-4 15,0-1-6-15,0 2-8 0,-4 0-4 0,-6 3-9 16,-7 3-19-16,-7 0-28 0,-9 4-41 16,-9 0-3-16,-7 4 6 0</inkml:trace>
  <inkml:trace contextRef="#ctx0" brushRef="#br0" timeOffset="186509.42">17708 11906 180 0,'-34'0'94'0,"2"1"-1"15,3 0-18-15,4 0-33 0,4-1-35 16,6 0 5-16,3 0 1 0,3 0 5 15,9 0 0-15,0 0 2 0,0 0 1 16,0 0 1-16,0 3-1 0,0 2 1 16,3 2 0-16,4 4 1 0,2 2 0 0,1 4 6 15,1 7-2-15,0 3 4 0,1 7 2 16,1 5 3-16,0 5-1 0,2 5-4 16,-2 4-2-16,0 3-3 0,0 3-5 15,-1 3 0-15,0 2-5 0,-2 0-4 16,-2-1-5-16,-1 0-4 0,-2-3-3 0,-1-6-1 15,-3-2-5-15,-1-7-7 0,0-6-11 16,0-4-14-16,0-6-13 0,-14-7-20 16,5-9-35-16,-2-9-53 0,-3-4 2 15,-1 0 5-15,-2-18 5 0</inkml:trace>
  <inkml:trace contextRef="#ctx0" brushRef="#br0" timeOffset="186709.19">17547 12602 129 0,'5'-24'118'0,"1"5"0"15,2 4 3-15,1 8 1 0,-3 7-38 0,-1 0-70 16,-3 1-5-16,-2 8-2 0,0 5 0 16,0 7 3-16,-19 2 4 0,5 5-3 15,-6 4 1-15,-3 3 0 0,-4 2-3 16,-3 2 0-16,-4 0-8 0,-3 1-1 0,-2-2-6 16,-1-2-15-16,0-3-19 0,1-5-43 15,1-6-50-15,3-6 0 0,4-6 1 16,5-7 2-16</inkml:trace>
  <inkml:trace contextRef="#ctx0" brushRef="#br0" timeOffset="187125.63">17421 12698 207 0,'41'-21'135'16,"-2"3"1"-16,-3 3 0 0,-2 5-2 15,-2 10-36-15,2-10-92 0,-2 10-6 0,3 0 0 16,1 0-2-16,3 0-1 0,3-9 1 15,3 9 1-15,5-6-1 0,2 6 3 16,4 0-1-16,2 1 0 0,0 1 0 16,-1-2 0-16,-3 2-1 0,-4-2 3 15,-3 0 3-15,-10 1-4 0,-8-1 3 0,-10 4-2 16,-11 4 0-16,-8 4 0 0,0 5-2 16,-16 6 2-16,-6 5-2 0,-12 4-2 15,-9 4-2-15,-8 4 0 0,-10 4-1 16,-6 4 2-16,-6 1 2 0,-4 3 1 15,-1-1 3-15,-2-2 1 0,2-2 1 16,0-2 1-16,7-6 4 0,4-3-3 0,6-4 1 16,7-6-1-16,10-2 1 0,8-8-2 15,13-5 1-15,8-4 0 0,15-6-1 16,0-1 0-16,0 0-3 0,15-12 1 16,6 0 0-16,9-3-4 0,9-3 0 0,5-3-3 15,7-2-1-15,4-3-4 0,3-1-2 16,2-1-5-16,0-2-5 0,-3 3-8 15,-2-3-10-15,-5 3-5 0,-5 0-9 16,-7 2-22-16,-6-1-30 0,-7 1-30 0,-7 2 3 16,-9 1 7-16</inkml:trace>
  <inkml:trace contextRef="#ctx0" brushRef="#br0" timeOffset="187325.75">17995 12804 131 0,'-14'-8'120'0,"1"8"2"15,2 0 6-15,2 0-9 0,9 0-30 0,-13 8-46 16,13 7-8-16,0 6-3 0,-11 4-5 15,11 7-2-15,-11 4-4 0,1 4-6 16,-1 6-2-16,-2 1-6 0,-3 5-3 16,-3 2-1-16,-2 1-1 0,-3 0-1 15,-3-2-1-15,-2-1-3 0,-3-3-4 0,-1-3-6 16,-2-3-12-16,1-7-12 0,-2-6-18 16,1-8-45-16,0-9-45 0,1-6 1 15,2-7 3-15,3 0 2 0,5-10 139 16,5-4 0-16</inkml:trace>
  <inkml:trace contextRef="#ctx0" brushRef="#br0" timeOffset="187509.08">17451 13375 248 0,'33'-14'149'0,"5"14"4"15,3 0 5-15,3 0 3 0,1 1-81 16,2 12-44-16,1 4-4 0,2 6-2 0,1 3-5 16,-1 4-9-16,1 3-3 0,-1 2-5 15,3 2-4-15,1 5-4 0,2-2 0 16,0 2-6-16,-4-5-13 0,0-1-18 15,-5-4-16-15,-5-7-26 0,-7-5-56 16,-7-7-30-16,-6-8 0 0,-9-5 3 0,-7 0 7 16,-6-13 155-16,0-3 0 0</inkml:trace>
  <inkml:trace contextRef="#ctx0" brushRef="#br0" timeOffset="190355.76">17546 7367 154 0,'3'0'94'0,"0"0"-4"16,0-10-2-16,0 10-43 0,0 0-45 16,1-9-27-16,-1 9-16 0,1-9-4 15,-1 9 8-15,-2-10 15 0,0 10 21 0,-1-7 6 16,0 7 4-16,0 0 9 0,0 0 12 16,0 0 16-16,0 0 4 0,-10 0-8 15,10-10-11-15,0 10-21 0,0-9-3 16,0 9 2-16,0-14-1 0,0 5 1 0,0 0 2 15,0-1-3-15,0 1 1 0,0-1-1 16,0 2 0-16,1-1 2 0,2 2-1 16,0 0-2-16,0 7-3 0,-1-12-1 15,0 12-1-15,0-10 4 0,-1 10 0 16,1 0 0-16,-2 0 0 0,2-8 2 16,1 8 0-16,0 0 1 0,1 0 2 0,1 0 0 15,-1 0-2-15,1 0 0 0,1 0-1 16,-1 0-1-16,1 0-2 0,2 3 0 15,-2 4 2-15,1 3 0 0,0 3 0 16,0 3-3-16,0 4 2 0,0 4 1 16,1 2 2-16,1 5 1 0,2 2 0 0,0 3 1 15,2 2 1-15,1 1 2 0,1 1 0 16,2 1 3-16,1 1-4 0,-1 0 1 16,3 0 0-16,0-1-4 0,-2 1 2 0,2-1-4 15,-2 1-2-15,-1 0 1 0,0-1 0 16,-2 3-1-16,0 1 2 0,-3 2-4 15,-2 1 0-15,0 2 1 0,-1 0 1 16,-3 1 2-16,-2 1 1 0,0 2 3 16,-3-2-2-16,-1 2 3 0,0 0-4 0,0 0 2 15,0 0 2-15,-11-1-3 16,11 1 1-16,-13-2-4 0,3 1-1 0,-2-1-2 16,-2 0 1-16,0 1-2 0,-3 1 1 15,-2 2 0-15,-2 1 1 0,-1 1 0 16,-2-1 5-16,-1 2-2 0,-3 0 1 0,-1-1 0 15,-2 1 2-15,0-2 0 16,-1 0 1-16,1-3-2 0,0-1 2 0,-1-3-4 16,2-2 1-16,0-3-2 0,2-4 2 15,2-3-3-15,0-1 0 0,1-3 2 16,2-2 0-16,0-1-1 0,0-1 4 0,2-2 1 16,-1 2-1-16,1-2 2 0,-2 1 1 15,2 0-1-15,-1 0-2 0,0 2 1 16,1-2-2-16,-1 1-3 0,1 0-2 15,2-2 0-15,0-2-1 0,1 0-2 0,2-3 1 16,1-1-1-16,2-2 0 0,2-2-2 16,0-2 1-16,1-2 2 0,1 0 0 15,-1-2-1-15,1 1 1 0,-1 1 1 16,-2 1-1-16,-1 2 1 0,-3 2 0 0,0 3 1 16,-4 4-2-16,0-2 0 15,-2 3 0-15,-1-1 0 0,0 0 0 0,0 2 1 16,-1-2-1-16,1 0-1 0,1-3 1 15,1-1-1-15,1-4 2 0,3-2 2 16,2-4 2-16,2-2-2 0,2-3-1 0,11-1 0 16,-15-1 1-16,15 0-2 15,-18 1 0-15,10 2 0 0,0 1-2 0,-2 0 0 16,0 4-2-16,0-1 1 0,-2 3 0 16,0 0 0-16,-1 1 0 0,1 0-1 15,-2 0 1-15,0 1-1 0,2-1 2 16,-1 0-1-16,3-4 2 0,2-1 0 0,8-1-1 15,-16-3 0-15,16-1 0 0,-9-2 2 16,9 0 0-16,0-1-1 0,-8 2 0 16,8 0 0-16,0 2 0 0,0 1-1 15,-12-1 0-15,12 1-1 0,-8 2 0 0,8-1 0 16,-12 3 0-16,12 0-1 16,-17 1 0-16,8 0 0 0,-3 1 0 0,0 1 0 15,-1-2 3-15,-2 1-1 0,1-2-1 16,-2 1 0-16,-1 0 1 0,0 0 0 15,-2 1 0-15,0 1 2 0,-1 1-1 0,-1 0 0 16,2 1 0-16,-3 2 0 16,1 0-1-16,1 0 0 0,0 1 0 0,-1-1-2 15,3 0 1-15,-1 0-2 0,3-1 2 16,-2-1 0-16,3-2 0 0,-1 0 2 16,3-4 1-16,0-1 1 0,2-2 2 0,1-2-1 15,0-1-1-15,10-2-2 0,-15 0 1 16,15-2-1-16,-11 0-1 0,11 1 0 15,-10 1-3-15,10 2-1 0,0 1-4 16,-10-1 3-16,10 1-2 0,0-1 2 16,0 2-1-16,-11-1 2 0,11 1 0 0,0-2 2 15,0 1 1-15,-10-1 4 0,10 1-1 16,0-2 0-16,-12-1 2 0,12-2-2 16,-11 2-1-16,11-1 0 0,-11 0-1 15,11 1 0-15,-15 2-2 0,15 0-3 16,-16 1 0-16,16 0 0 0,-17 2-3 0,8 0 3 15,1 1 0-15,0 0-1 0,-2-1 3 16,1 2 0-16,-2-2 5 0,-1-1-1 16,2 0 0-16,0-2 3 0,-2 0 1 15,3-1-1-15,-1-2-1 0,0-1 1 16,10-1 0-16,-15 0-1 0,15 0-2 0,-13 0 0 16,13 0 0-16,0 0-2 0,-8 0-4 15,8-8-1-15,0 8-12 0,0 0-17 16,0 0-20-16,0 0-23 0,0 0-60 0,0 0-37 15,-10-8-1-15,10 8 3 16,-17-7 5-16</inkml:trace>
  <inkml:trace contextRef="#ctx0" brushRef="#br0" timeOffset="191373.01">15557 11688 171 0,'9'4'101'0,"-2"0"2"0,0-1-3 15,-1 1-39-15,-1 0-46 0,-2-1-12 16,1 1-3-16,1-2 2 0,-2 0 3 16,0 1 2-16,0 2 3 0,1 1 3 0,-2 1 4 15,-1 4-4-15,-1 3 6 0,0 2 2 16,0 5 0-16,0 3-5 0,-15 5-2 15,3 4 0-15,-2 4-5 0,-4 3-4 16,-2 4 1-16,-2 1-3 0,-2 1-1 16,-1-1-2-16,0 0 1 0,1-2 2 0,0-4 1 15,1-3-1-15,3-5 5 0,2-2 1 16,2-5 1-16,4-3 0 0,2-4 1 16,1-2 2-16,9-3-4 0,-13-2 0 15,13 1-3-15,-8-2 1 0,8 3-6 0,0-1-1 16,0-1 0-16,0 3 0 0,0-4 0 15,0 1-1-15,0-2 1 0,1-2 1 16,3 0 3-16,3-4-1 0,1-2 5 16,3 0 1-16,1 0 2 0,1 0-1 15,0-12-1-15,1 5 0 0,2-3-1 0,0 2-1 16,1-1-2-16,1-1-2 0,1 1-1 16,2 1-1-16,3-2-1 0,0 3 2 15,2 1-4-15,1-2 2 0,2 1 2 16,1 0-4-16,2-2 4 0,0 1 0 0,0-1 0 15,0 1 0-15,2-2 4 0,-3 1 1 16,-1-1 0-16,-2 1 1 0,-3 0-1 16,-2 1 1-16,-4 1-3 0,-2 7-1 15,-2-13 2-15,-3 13-4 0,-2-9-2 16,-2 9 1-16,-2 0 1 0,-2-7 1 16,-1 7 0-16,-1 0 2 0,-2 0 2 0,0 0 3 15,0 0-1-15,0 0 1 0,0 0 1 16,0 0-1-16,0 0-2 0,-9 0-1 15,9 0 1-15,0 0-4 0,-12 0-2 16,12-8-1-16,-9 8 1 0,9 0 1 0,-10 0-3 16,10 0-1-16,-10-8 2 0,10 8 0 15,-12 0-1-15,12-7 0 16,0 7-1-16,0 0 0 16,-8 0 1-16,8 0-2 15,0 0 1-15,0 0 0 0,0 0 0 16,0 0-3-16,1 0-6 0,-1 0-8 15,0 0-14-15,0 0-22 0,0 0-39 16,0 0-69-16,-12 4-2 0,5 1 1 16,-5-2 3-16</inkml:trace>
  <inkml:trace contextRef="#ctx0" brushRef="#br0" timeOffset="193236.03">19126 13062 204 0,'-19'0'110'0,"2"0"-1"0,0 0 2 16,1-9-36-16,1 9-68 0,3 0-2 0,2-8-1 16,1 8-3-16,9 0 0 0,-9-10 2 15,9 10 2-15,0 0 4 0,0 0 4 16,5 5 5-16,3 3 4 0,6 2 3 15,2 0-1-15,6 1 4 0,3-1 1 16,4 1-5-16,2-1-1 0,4-2-2 0,2-2-4 16,4 0 0-16,0-3-1 0,3-2-3 15,3 0-3-15,-2-1 0 0,2 0-1 16,-1 0-3-16,0 0-3 0,-3-8-3 16,0 8-2-16,-4 0-8 0,-3-8-7 15,-3 8-5-15,-4 0-5 0,-3 0-7 0,-3 0-6 16,-5 0-8-16,-1 0-11 0,-5 0-24 15,-3 2-54-15,-2-1 4 0,-4-1 8 16</inkml:trace>
  <inkml:trace contextRef="#ctx0" brushRef="#br0" timeOffset="194502.37">20089 12885 159 0,'11'0'68'16,"-4"1"-17"-16,0 3-9 0,0 3-42 15,0 2-17-15,-1 2 13 0,0 2 8 16,0 3 10-16,0 0 9 0,0 0 12 0,1 1 17 16,-1 0 13-16,0 1 17 0,-2 2-6 15,0-2-42-15,-1 1-7 0,-3 2-4 16,0 3-8-16,0 2-7 0,-10 1-3 15,1 2-2-15,-2 1-3 0,-3-1-3 16,-1 2-4-16,-1-2 4 0,0-1-2 16,-2-2 2-16,0-5 1 0,0-3 1 0,1-7 0 15,2-6 1-15,0-5 0 0,4 0-1 16,11-13 0-16,-11-4-2 0,11-8 2 16,0-3-2-16,2-6 2 0,5-2-1 15,2-2 1-15,4 1-1 0,1 0 2 0,3 1 1 16,1 3 1-16,3 5 0 0,0 3 1 15,0 5 3-15,2 5 0 0,0 6 5 16,-3 9 2-16,-1 0 2 0,0 0-2 16,-4 10 1-16,0 3 0 0,-4 4-1 0,0 4-5 15,-1 2 0-15,-1 1-4 0,-3 0-1 16,0-1-2-16,-1-1 0 0,-1-1 0 16,-1-3 1-16,0-2-1 0,-2-4 1 15,0-3-2-15,1-5-1 0,-1-4 1 16,1 0-4-16,2-10-1 0,-1-2 0 0,3-4-3 15,3-3 1-15,0-2 0 0,1 0 1 16,2-1 2-16,1 0 1 0,1 2 4 16,-2 1 3-16,2 2 0 0,2 5 0 15,-2 5 6-15,1 7 0 0,-3 0-1 16,1 0 2-16,-3 9 0 0,-2 3-4 16,1 6 3-16,-3 1-3 0,0 2 2 15,-1 1-5-15,0-1 0 0,2-1-1 0,-3-1 3 16,0-1-2-16,0-2-1 0,0-5-3 15,0-3-1-15,1-6-3 0,2-2-6 16,0 0-1-16,2 0-8 0,2-15 0 0,3 3-5 16,0 0-1-16,4-3 1 0,2 0 1 15,2-2 4-15,2 1 4 0,3 0 4 16,2 0 4-16,2-1 3 0,1 2 5 16,0 1 1-16,0 3 4 0,0 0 3 15,-3 0 4-15,-1 3 0 0,-1-2-2 0,-2 1 2 16,-4 0-1-16,0-1-3 0,-1-1 0 15,-4-1-3-15,-1 0-2 0,-3-1-4 16,0 1 2-16,-1-1-1 0,-4 1 0 16,0 1-1-16,-2 0 0 0,-2 2 1 15,-1 2 2-15,-2 7 1 0,0 0 2 0,0 0 3 16,-19 0 1-16,5 6 1 0,-3 5 0 16,-4 5 3-16,-1 4-2 0,-4 4-2 15,0 1 2-15,0 1-3 0,0 4-5 16,3 0 0-16,2 1 0 0,3-1-2 15,3-2-1-15,5-1 0 0,10-3 0 0,0-4-1 16,0-5-1-16,0-5 1 0,9-5 1 16,4-3-1-16,5-2-1 0,2 0 0 15,3-11 0-15,1-1-1 0,1-1 3 0,0-4-2 16,2-1-2-16,-1-1 1 16,0 0-1-16,-1 0 1 0,-1 1 2 0,-3 2-1 15,-1 1 1-15,-1 5 0 0,-4 1-3 16,-2 9 6-16,-1-9 1 0,-4 9 0 15,-1 1 3-15,0 1 0 0,-4 2-3 0,0 3 1 16,-1 0 0-16,0 2 0 16,0 0-3-16,0 0-2 0,1 2-4 0,0-2-1 15,0-1-5-15,1 2-5 0,0-1-2 16,0-2-4-16,0 1-6 0,0-2-5 16,-1-1-4-16,1-1-2 0,-1-1-1 0,0-1-1 15,1-2 0-15,1 0 4 0,-1 0 5 16,1 0 7-16,1-9 7 0,2 9 7 15,1-10 9-15,0 10 11 0,0-14 9 16,2 6 7-16,-1 1 4 0,0 0-1 16,1 7 1-16,-2-14-1 0,1 14-2 0,-3-9-1 15,1 9-6-15,-1 0-3 0,-2 0-1 16,-1 0-2-16,0 4-1 0,-2 4-2 16,1 4-1-16,-3 3 0 0,2 0-2 15,-2 3-2-15,0 0-2 0,1 1-4 16,-1 0 0-16,0 0-3 0,0 0-11 0,0-1-2 15,0-1-12-15,-11-1-11 0,11-4-18 16,-15-4-30-16,3-3-50 0,1-5-3 16,-2 0 4-16</inkml:trace>
  <inkml:trace contextRef="#ctx0" brushRef="#br0" timeOffset="194639.61">21373 12933 220 0,'5'-17'163'0,"-2"3"1"15,2 5-3-15,1 0-11 16,-2 9-12-16,2-7-138 0,1 7-4 0,2 2-57 16,2 2-77-16,-2-1-22 0,1 0-3 15,1-3 1-15,-4 0 3 0</inkml:trace>
  <inkml:trace contextRef="#ctx0" brushRef="#br0" timeOffset="195067.87">21658 12978 128 0,'19'-10'135'0,"-2"10"1"0,-1-14-1 0,-2 14-1 16,-1-7-3-16,-4 7-96 15,-2 3-35-15,-3 2-5 0,-4 6-3 0,0 7-2 16,0 3-2-16,0 4 1 0,-13 5 1 16,4 4 5-16,-1 4 3 0,1 4 1 15,0 0 5-15,0 1 3 0,0-2 4 16,9-3 1-16,-15-5 1 0,15-4-4 0,-13-8-3 15,13-7-4-15,-8-8-2 0,8-6-2 16,0 0-2-16,0-7-2 0,0-6-3 16,0-6 4-16,1-4 0 0,6-6 1 15,3-1 7-15,2-4-6 0,4-1 10 0,2-1 0 16,3 0-1-16,2 0 0 0,3 3 1 16,3 2-3-16,1 3-2 0,1 6 2 15,1 4-3-15,0 7 6 0,-1 11 2 16,-1 0 4-16,-2 0 3 0,-2 1 3 15,-3 10 1-15,-2 6 3 0,-3 4-2 0,-2 4 0 16,-2 3-6-16,-1 1-4 0,-2 1-2 16,-1 1-3-16,0-1-3 0,0-2-2 15,0-4-1-15,2-3-2 0,2-5-6 16,2-3-7-16,2-8-10 0,3-3-20 16,1-2-36-16,0 0-74 0,0-17-1 15,0 0 1-15,-3-4 2 0</inkml:trace>
  <inkml:trace contextRef="#ctx0" brushRef="#br0" timeOffset="196183.77">23050 12319 230 0,'4'-10'134'15,"-2"10"1"-15,1-9 0 0,0 9 1 16,1 0-100-16,3 0-14 0,1 2-10 0,4 1-12 16,1 2-3-16,2 1-12 0,1 2-11 15,1 0-9-15,-3 4-8 0,-1 4-24 16,-2 2-34-16,-2 1-33 0,-1 1 6 0,-4 0 5 16</inkml:trace>
  <inkml:trace contextRef="#ctx0" brushRef="#br0" timeOffset="196799.56">23080 12589 138 0,'-19'5'104'16,"2"2"-1"-16,2 0-3 0,0-3-17 0,4 2-28 16,0-1-38-16,11 0-2 0,-14-1-5 15,14-2-1-15,0 1-2 0,0-2 0 16,0-1-2-16,4 0-1 0,6 0 0 16,0 0 3-16,3-9-3 0,3 9 1 15,-1-9-2-15,4 9 1 0,0-9-2 0,-1 9 0 16,1 0 0-16,0-10-1 0,-1 10 0 15,-2 0 0-15,0 0 1 16,-4 4 1-16,0 2 3 0,-4 4 1 0,0 3 4 16,-3 4 1-16,0 4 2 0,-4 5 2 15,0 4 0-15,-1 3 0 0,0 6-1 0,0 2-1 16,0 6-2-16,0 4-4 0,-11 3-1 16,11 0-4-16,-14 1 0 0,14-2-1 15,-17-1 0-15,7-6 2 0,0-2 0 16,-1-5-3-16,-1-6-2 0,0-6 0 15,-3-8 1-15,1-7-2 0,-2-10-4 0,2-2-1 16,-2-8-2-16,3-6-1 0,-2-8-3 16,3-4 5-16,-2-4 3 0,2-1 0 15,0-2 0-15,0 0 3 0,3 1 2 16,0 1-1-16,9 1 1 0,-12 3 0 16,12 4-1-16,0 3-2 0,0 4-1 15,2 3 0-15,4 3 0 0,3 3 1 0,4 7 1 16,3-9 2-16,3 9 1 0,3 0 2 15,4 0 3-15,0 0 1 0,2 1 2 16,2 3-7-16,0 2 4 0,-2 1 0 16,-2 3-1-16,-3 3-1 0,-5 3-2 0,-6 3-1 15,-5 3-2-15,-6 4-2 0,-1 1 0 16,0 2 5-16,-15 0 1 0,-1-1 2 16,-2 0 7-16,-3-1 2 0,-2-3 3 0,-2 1 2 15,2-4 1-15,1-3 3 0,4-3 0 16,4-3-2-16,14-3-5 0,-10-3-6 15,10-3-1-15,5-3 0 0,7 0-6 16,8 0-3-16,7 0 0 0,5-10-6 16,5 10-5-16,5-15-10 0,4 7-6 15,0 0-12-15,1 0-14 0,-3 0-20 0,-1 0-33 16,-6 0-46-16,-3 0 6 0,-7 1 3 16</inkml:trace>
  <inkml:trace contextRef="#ctx0" brushRef="#br0" timeOffset="197333.13">24039 12921 156 0,'4'5'122'0,"-4"1"0"15,0 5 2-15,0 3 0 0,-10 5-48 0,-1 6-66 16,-3 3-10-16,-4 5 2 0,-4 3-3 16,-2 0 1-16,-1 2-2 0,-3-1-1 15,-1 0-1-15,0 0 1 0,-2-2-2 16,1-3-1-16,0-5 6 0,1-7-6 0,-1-7-4 16,2-8-6-16,-1-5-7 0,1 0-12 15,0-12-28-15,1-6-45 0,1-6-11 16,0-8 0-16</inkml:trace>
  <inkml:trace contextRef="#ctx0" brushRef="#br0" timeOffset="197615.46">23665 12570 180 0,'30'-14'125'0,"0"2"1"15,-3 5-1-15,-3 7 4 0,1-9-63 0,-1 9-53 16,0 1-4-16,1 4 2 0,1 2 2 15,1 5 4-15,1 3 5 0,1 3 2 16,2 5 3-16,1 5 4 0,2 6 1 16,1 4-1-16,3 3-2 0,1 3-4 0,-2 1-3 15,0 1-5-15,-2 1-4 0,-2-1-5 16,-2 0-5-16,-2-2-3 0,-3-2-1 16,-3-2-4-16,-4-5-4 0,-1-4-4 15,-4-1-4-15,-2-7-6 0,-3-2-9 16,-3-6-14-16,-3-6-12 0,-2-5-13 0,-1-4-29 15,0 0-42-15,0-16-7 0,-8 0 3 16,8-4 7-16</inkml:trace>
  <inkml:trace contextRef="#ctx0" brushRef="#br0" timeOffset="198397.96">24541 12820 207 0,'13'-14'117'16,"-1"1"0"-16,-2 0 1 0,1 2-39 0,0 3-54 16,-1 8-6-16,0-10-1 0,0 10 1 15,-1 0-4-15,1 2 2 0,1 4 3 16,-2 3 3-16,0 5 3 0,1 4-1 16,-3 5 2-16,0 5-2 0,-1 3-3 15,-1 5-3-15,1 4-5 0,-3 3-3 0,-3 3-3 16,0 2-4-16,0-2-2 0,0 2-2 15,0-4-4-15,-9-1-2 0,9-4-4 16,-10-3-3-16,10-5-5 0,-11-5-8 16,11-7-5-16,-14-6-6 0,5-7-1 0,0-6-4 15,0 0 1-15,9-14 2 0,-15-3 3 16,15-6 7-16,-14-5 8 0,14-6 5 16,-10-1 10-16,10-4 7 0,0-2 7 15,0 0 3-15,0-1 2 0,0 0 2 0,2 3 0 16,5 3-2-16,1 4 0 0,2 3-5 15,2 3-2-15,2 3 0 0,1 2-1 16,4 4-1-16,1 4 2 0,-1 0-1 16,4 4 3-16,-1 2 1 0,0 7 2 15,-1-10 2-15,2 10-2 0,0 0 2 16,-1 0-2-16,1-7-1 0,-2 7 0 0,-3 1-3 16,0 4 1-16,-3 1-1 0,-2 2 2 15,-3 4 1-15,-3 1 7 0,0 4 2 16,-4 3 0-16,-2 2 3 0,-1 3 0 15,0 3 2-15,0 2-2 0,0 3 0 16,-14 3-4-16,14 1-6 0,-15 2-4 0,4 1-2 16,1-1-2-16,0-1-1 0,-1-3-3 15,2-2 0-15,0-5 1 0,9-2-1 16,-16-4 0-16,16-4 1 0,-12-7 0 16,12-2 0-16,0-6-2 0,-11-3-1 0,11 0-1 15,0 0-5-15,0-15-2 0,2 6-4 16,1-4-2-16,1 1-2 0,2-2-2 15,0 0-3-15,0 1 0 0,1 1-1 16,-2 2 2-16,-1 1 1 0,-1 0 4 16,-2 9 2-16,-1-11 6 0,0 11 2 15,0-8 7-15,-8 8 6 0,8 0 6 16,-17 0 3-16,6-7 3 0,-3 7 1 0,1 0 1 16,1 0-3-16,-2 0 2 0,5 0-1 15,9 0-3-15,-9-7-4 0,9 7 1 16,3 0-4-16,7-11 1 0,7 11-3 0,5-14-2 15,5 7-4-15,6 0-6 0,2-1-7 16,5 1-8-16,0 7-10 0,1-13-21 16,-2 13-25-16,-4-11-54 0,-8 11-20 15,-7-8 0-15,-8 8 6 0</inkml:trace>
  <inkml:trace contextRef="#ctx0" brushRef="#br0" timeOffset="210787.37">15056 14264 166 0,'3'-9'98'16,"0"0"0"-16,0 0-2 0,0-2-44 15,0 3-50-15,0-3-2 0,2 1 2 16,-3 0 0-16,1-1 2 0,-1 1 0 16,0 1 0-16,0 9 4 0,0-12 4 0,0 12 2 15,-1 0-2-15,1-8 1 0,0 8 2 16,1 0-5-16,0-8 1 0,3 8-2 16,-1-8-2-16,1 8-2 0,2 0 0 0,3-8-1 15,-1 8-1-15,2 0 0 16,3 0-1-16,0 0 4 0,3 0-2 0,2 0 3 15,0 0 2-15,4 0 1 0,1 0 2 16,3 0 3-16,3 0 2 0,4 0 2 16,2 0-1-16,3 0 0 0,2 2-4 15,1-1-1-15,3 2-1 0,1 1-2 16,2 0-1-16,0 1-4 0,2 0-3 0,0 2 1 16,-1-1 2-16,1 2-2 0,-1 2 2 15,-2-2 1-15,-2 0 0 0,0 0 2 16,0-2-1-16,-2 1-1 0,0-3 2 0,0 0 0 15,-1-1 2-15,-1-1 0 0,-1-1-1 16,-2 0 1-16,-1 0 0 0,-1 0-1 16,-2 0 1-16,-3 1-2 0,-1-1 0 15,-2 1-3-15,-3 0 1 0,-2 2 2 16,-1-1-4-16,-2 0-1 0,-4 0-1 0,-1-1 1 16,-2 1-1-16,-2 0 1 0,-3-1 2 15,-1 0 1-15,0 0-1 0,-3-2-1 16,-1 1 3-16,-1-1 0 0,-2 0 1 15,1 1 0-15,-2-1 0 0,0 0-3 16,0 0 1-16,0 0-3 0,-9 0-3 16,9 0-5-16,0 0-6 0,-9 0-12 15,9 0-18-15,0 0-22 0,-12 1-42 16,12 2-61-16,-14-1 1 0,3-1 3 16,0-1 3-16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2:32:24.8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3263 865 194 0,'0'4'100'0,"-18"5"0"0,3 3 0 16,-6 3-42-16,-4 3-58 0,-4 1 0 15,-3 3 0-15,-3 2-1 0,0 0 2 16,-4 1 3-16,1-2 3 0,1 2-4 16,0 2 4-16,7-1 1 0,1 1 1 15,7-1 0-15,6-3 3 0,9 2-4 0,7-5 0 16,0 1-1-16,1-2-4 0,11 2 2 16,8 0-1-16,4 1 1 0,5 4 2 15,7 0 1-15,3 5-4 0,6 3 1 16,0 2-1-16,4 4 4 0,-3 1-4 15,2 3-1-15,-3 0 1 0,0 2-1 0,-5 3-3 16,-5 1 1-16,-4-2 1 0,-7 2 0 16,-6-1-1-16,-7 0 2 0,-7-3 4 15,-4-1 1-15,0-3 2 0,-12-3 1 16,-3-3 3-16,-8-2 0 0,-6-4 1 16,-6-3 2-16,-4-3-8 0,-5-4 4 0,-1-4-4 15,-2-3-2-15,1-4-2 0,-1-4-4 16,2-1 0-16,1-4-2 0,4 0-4 15,3 0-8-15,6-8 0 0,4 1-14 16,8-5-6-16,4-1-8 0,8-1-11 16,7-4-28-16,0-2-51 0,0-4 4 0,0-1 6 15</inkml:trace>
  <inkml:trace contextRef="#ctx0" brushRef="#br0" timeOffset="200.7">3231 1845 157 0,'38'-15'114'16,"0"3"1"-16,1-1-5 0,2 0 3 16,0 2-84-16,5-1-28 0,-1-3-1 0,6 2 0 15,1-3-3-15,-2-1 0 0,6-2-5 16,-2-2-1-16,3 1-2 0,-1 3-3 16,4-1 0-16,-3 2-14 0,-2-1-36 15,-1-1-45-15,-5-2 2 0,-5-1 4 16</inkml:trace>
  <inkml:trace contextRef="#ctx0" brushRef="#br0" timeOffset="800.06">4190 1313 212 0,'-25'11'108'0,"-1"5"-5"0,3 6 7 16,0 5-44-16,1 8-59 0,0 4 2 15,3 7-4-15,-1 4 0 0,2 4-2 16,1 3-1-16,1 1 1 0,2 3-1 15,2 3-2-15,0 0 1 0,12-1-1 16,-13-1 0-16,13-3 2 0,0-5-1 0,0-6 0 16,5-3 0-16,5-12 0 0,6-4-1 15,4-6 0-15,5-6 1 0,8-4-2 16,4-7 0-16,7-6-3 0,3 0 1 16,5 0-1-16,7-16-1 0,3 0 0 15,2-7 0-15,3-6 4 0,2-5-5 0,2-5 3 16,-1-6-1-16,0-2 5 0,-3-4 1 15,-2-1 2-15,-5-1-1 0,-6 2 0 16,-6 2 0-16,-8 5 0 0,-5 0 0 16,-11 6 1-16,-4 5-1 0,-11 5 2 15,-7 8 0-15,-2 7-2 0,0 13 5 0,-19 0 1 16,0 0 2-16,-6 7 0 0,-6 9 0 16,-3 7 3-16,-2 4-4 0,1 5-3 15,-2 4-1-15,3 2 0 0,4 2-2 16,2 0-1-16,6 1-1 0,5-4-2 15,9-3-1-15,8-3-3 0,0-6 0 0,0-8-2 16,12-4-2-16,3-9-4 0,10-4-1 16,4 0 0-16,6-13-2 0,4-1 3 15,6-7-4-15,0-4 3 0,1-2 2 16,0-4 2-16,0 1 4 0,-3-1 2 16,-5 2 1-16,-2 3 2 0,-4 3 3 0,-5 1 3 15,-3 7 3-15,-5 3 2 0,-7 12 2 16,-4 0 2-16,-5 0-2 0,-3 0 3 15,0 12-2-15,0 2-2 0,-10 4 1 16,10 4-3-16,-12 0-4 0,12 2-2 16,0-1-1-16,0 1-3 0,0 1 0 0,0 0-4 15,0-2-7-15,1-3-6 0,9-1-3 16,1-3-3-16,2-2-9 0,2-3-6 16,3-5-20-16,-2-3-33 0,2-3-27 0,0 0 6 15</inkml:trace>
  <inkml:trace contextRef="#ctx0" brushRef="#br0" timeOffset="999.54">5656 1683 147 0,'5'-15'116'16,"0"1"0"-16,1 2-3 0,3 4-1 16,1 0-48-16,4 8-58 0,3-13-6 15,6 6-1-15,2 0-1 0,6-1-5 16,0-3 3-16,7-2-4 0,1 2 2 0,1 0-6 15,5-1-1-15,2 2-7 0,0-3-6 16,1 1-11-16,-3-2-21 0,-4-1-29 16,-3-2-21-16,-4 2 2 0</inkml:trace>
  <inkml:trace contextRef="#ctx0" brushRef="#br0" timeOffset="1349.14">6323 1358 230 0,'-22'0'107'0,"-6"11"-5"0,0 2-11 0,-1 7-28 16,-2 5-37-16,1 8-8 0,0 6 1 15,1 6-4-15,1 3-6 0,2 2-1 16,1 3 0-16,5 0-3 0,2 0-5 0,5-3 2 16,1 0-4-16,12-3 4 0,-11-5-2 15,11-2-1-15,0-7 1 0,0-5-1 16,1-9-4-16,8-6-4 0,3-9-3 16,3-4-8-16,6 0-2 0,4-7-6 15,3-7-6-15,4-4-10 0,4-7-13 0,3-3-10 16,4-2 2-16,3-5 6 0,4-1 13 15,-1-2 21-15,2 2 25 0,-3 1 10 16,-1 2 14-16,-3 3 24 0,-4 5 17 16,-4 5 10-16,-4 6-2 0,-9 14-3 15,-6 0-16-15,-3 0-19 0,-9 1-2 0,-2 10-3 16,-3 8-9-16,0 4-6 0,-9 3-8 16,9 1 1-16,-13 3-7 0,13 0-1 15,0 1-3-15,0-2-9 0,0-2-8 16,0-6-7-16,0-4-6 0,6-4-28 0,6-7-45 15,1-6-20-15,3 0 1 0,-1 0 5 16</inkml:trace>
  <inkml:trace contextRef="#ctx0" brushRef="#br0" timeOffset="1478.08">6777 1399 202 0,'0'-14'111'16,"-13"5"-2"-16,13 9-11 0,0 0-29 15,0 0-69-15,0 7-77 0,4 0-30 0,7 1-3 16,5-1 0-16</inkml:trace>
  <inkml:trace contextRef="#ctx0" brushRef="#br0" timeOffset="1749.1">7904 1277 235 0,'15'0'119'0,"-8"1"1"0,-7 10-6 16,0 6 0-16,-12 5-114 0,-5 7-7 0,-6 4 0 15,-5 5 1-15,-2 7 4 0,-2 3 2 16,-1 2 5-16,3 2 0 0,4 5 3 16,3 5 2-16,9 0 2 0,14-1-1 15,0-1-2-15,0-5-4 0,0-4-3 16,17-7-2-16,10-7-3 0,7-7-6 0,9-8-8 15,5-6-4-15,6-6-7 0,4-4-3 16,3-6-10-16,2 0-26 0,0 0-38 16,-1-15-12-16,-2 2 4 0</inkml:trace>
  <inkml:trace contextRef="#ctx0" brushRef="#br0" timeOffset="2564.92">2420 2972 200 0,'0'3'99'0,"0"0"-1"0,0 1 0 15,0-3-55-15,6-1-42 0,5 0 2 16,5 0-5-16,5 0 2 0,4-10 4 16,7 10 5-16,2-16-2 0,9 9 2 0,5 1 1 15,8-3 0-15,6 1 2 16,6-1-3-16,7 0 3 0,4 0-4 0,4 0-2 15,6 1-4-15,3-1 0 0,5 1 1 16,4-1-1-16,7 1 1 0,4 8-1 16,7-14 1-16,2 14 0 0,3-13 1 0,2 13 2 15,3-13-2-15,1 13 0 0,2-14 0 16,3 6 0-16,1 8-1 0,0-12-1 16,1 12-1-16,-5-13 0 0,-2 13 1 15,-4-13-1-15,-3 13 1 0,-1-11 0 16,-3 11 2-16,-1-11 1 0,0 11 0 0,-6-9-2 15,-3 9 5-15,-2-9-2 0,-4 9 0 16,-4-8-1-16,-2 8 1 0,-2-8-1 16,-3 8 3-16,-2-10-4 0,-4 10 0 15,-4-8-1-15,-7 8-2 0,-5-8 0 16,-5 8-1-16,-6 0-2 0,-4-8-10 0,-8 8-7 16,-6 0-11-16,-3-8-19 0,-5 8-56 15,-5-8-18-15,-4-1-3 0,-4 0 1 16</inkml:trace>
  <inkml:trace contextRef="#ctx0" brushRef="#br0" timeOffset="3083.84">8524 801 155 0,'9'-10'103'0,"-2"10"-4"16,2 0 2-16,-4 0 1 0,1 6-89 15,-3 3-7-15,1 3-2 0,0 1-4 16,1 3-3-16,2 1 8 0,-2 0-5 0,2-1 1 16,3 3-1-16,2 1-3 0,-1 2-1 15,4-2-5-15,-1 1 1 0,4-2-3 16,0-3-3-16,2-4-5 0,3-1 5 16,-3-5-22-16,5-3-9 0,0-3-18 0,2 0-1 15,-1 0-2-15,4-10 6 0</inkml:trace>
  <inkml:trace contextRef="#ctx0" brushRef="#br0" timeOffset="3463.1">9041 996 153 0,'30'-15'58'0,"-2"1"5"16,-4 2 4-16,-1-1 2 0,-4 7-11 16,-5 6-14-16,-5 0-25 0,-5 0-8 0,-4 2-3 15,0 7 1-15,-10 4-2 0,-4 4-1 16,-8 3-1-16,-5 3-4 0,-4 1 0 16,-7 2 2-16,2 1-5 0,-6 0 1 15,4-2 1-15,-1 0 3 0,3-2 1 16,4-3-3-16,5-1 2 0,6-4-1 0,9-2 3 15,12-3-3-15,0-1 3 0,0-5-1 16,7 1 0-16,11-2-4 0,7-1 2 16,5 0 2-16,4 0-1 0,4 0 0 0,0 1-1 15,2 1-1-15,-3 1 0 16,0 1 1-16,-6 3 2 0,-6-1-3 0,-6 5 0 16,-8 3 0-16,-9 2-3 0,-2 5 0 15,0 3-1-15,-20 2 3 0,-5 4 2 16,-9 4 3-16,-8-2-2 0,-5 4 6 15,-4-1 0-15,-5 0 1 0,2-1 0 16,0-2 2-16,4-3 0 0,6-1-2 0,7-4-2 16,9-4-4-16,7-5-3 0,21-6 1 15,0-4-3-15,0-7-1 0,21 0 0 16,11 0-2-16,11-14-3 0,9 0-4 16,8-3-4-16,6-2 0 0,2-3-4 15,4-1-6-15,0-3-3 0,-3-2-11 0,-2-1-31 16,-5-1-33-16,-9 0-5 0,-5 1 1 15</inkml:trace>
  <inkml:trace contextRef="#ctx0" brushRef="#br0" timeOffset="3648.09">9322 1428 199 0,'-29'2'101'0,"0"3"-2"0,1 4-2 16,1 4-35-16,2 3-41 0,0 3-2 15,5 4-2-15,0 1 0 0,1 4 0 16,2 2 0-16,-1 3-6 0,1 0-1 15,0 0-4-15,-3 5-1 0,0-2-3 0,-2 2-2 16,1-1-5-16,-3 1-4 0,0-2-9 16,-1 0-10-16,0-2-12 0,0-3-35 15,0-3-44-15,1-4 1 0,1-5 2 0</inkml:trace>
  <inkml:trace contextRef="#ctx0" brushRef="#br0" timeOffset="3813.41">8704 2137 155 0,'15'0'116'15,"2"0"0"-15,2 0-2 0,3 0-5 0,3 0-64 16,2 1-31-16,1 6-7 0,2 1-3 16,2-1-2-16,1 1-2 0,1 0-4 15,2-2 0-15,2 0-3 0,1 0-5 16,1 0-5-16,0-3-6 0,-1 0-5 16,-3-3-21-16,2 0-34 0,-6 0-30 15,-1-10 3-15,-3-1 4 0</inkml:trace>
  <inkml:trace contextRef="#ctx0" brushRef="#br0" timeOffset="4396.58">9794 1195 136 0,'29'-15'109'0,"2"1"5"0,-1 5-1 0,3 9 2 15,-2-8-72-15,0 8-34 0,0 0-9 16,-5 6 1-16,-3 2-4 0,-6 3-4 16,-5 3-2-16,-6 2-4 0,-5 3 1 0,-1 3-3 15,0 3 3-15,-14 1 2 16,3-1 4-16,-2-1 1 0,-1 0 5 0,1-2 5 16,0-1 2-16,1-2 1 0,4 1 4 15,8-2 0-15,0 1 2 0,0 0-1 16,0 1 5-16,2 0-4 0,8 2-2 15,1 1 1-15,5 2-2 0,-1 0-2 16,-2 3 0-16,-2 0-5 0,-3 2 1 0,-2 1-4 16,-4-1 1-16,-2 2-1 0,0-1-2 15,-12 0-2-15,0-1 0 0,-6-2-3 16,-4 0 1-16,-3-2-2 0,-5-3-4 0,-2-2 1 16,-2-3-4-16,-4-2 0 0,2-4 3 15,-1-3-3-15,1-5-1 0,1-4-1 16,2 0 6-16,3 0 3 0,2-13 0 15,5 1 4-15,3-1 0 0,6-1 1 16,5-2 1-16,9 0 5 0,0 2 1 0,0 3 3 16,0 2 1-16,4 9 2 15,8 0 5-15,5 0 0 0,5 2 6 0,6 11 3 16,5 4-1-16,3 4 2 0,4 5-5 16,4 3 1-16,4 3-5 0,1 1-3 15,5 1 2-15,0 1-8 0,2 0-2 16,-1 0 1-16,-1-3-7 0,-1-3 0 15,-2 0 0-15,-5-5-4 0,-3-2-4 0,-4-2-4 16,-7-5-6-16,-3-2-2 0,-6-5-11 16,-5-4-8-16,-6-4-18 0,-5 0-49 15,-3-7-22-15,-4-6 4 0,0-6 5 0</inkml:trace>
  <inkml:trace contextRef="#ctx0" brushRef="#br0" timeOffset="4845.83">10413 887 152 0,'15'3'101'0,"-2"2"-1"0,8 3-1 15,1-1-22-15,4 3-63 0,3 0-12 16,5-1 2-16,2-1 0 0,2 2 1 16,1-3 1-16,3 2 1 0,-1-1 0 0,-2 3 0 15,0-1 0-15,-2 4-1 0,-4 0-2 16,-4 1-2-16,-8 2 1 0,-6 1-2 16,-9 1-1-16,-6 3-2 0,0 3 0 0,-13 0-3 15,-6 5 1-15,-8 0-1 16,-7 2 4-16,-4 1 0 0,-6 1 1 0,-2-1 1 15,-4 0 5-15,0-2 1 0,2-1 5 16,2-3 2-16,5-3-1 0,5-2 1 16,4-4-6-16,7-2 1 0,5-5 1 15,8-3-1-15,12-4-2 0,0-3-7 16,0-1 4-16,3 0-6 0,9-7 0 16,6 0 1-16,5-2 1 0,5 0-5 0,2-2-2 15,3 1-5-15,2-2-5 0,2 1 0 16,-1-1-16-16,-1 0-28 0,-1 1-50 15,-3-1-7-15,-3 0 7 0</inkml:trace>
  <inkml:trace contextRef="#ctx0" brushRef="#br0" timeOffset="5112.62">10388 1165 192 0,'-12'6'112'0,"12"1"-1"0,-9 0 0 15,9 0-22-15,5 1-86 0,5-3-3 0,8-1-1 16,5-3-6-16,8-1 3 0,6 0-1 16,2 0-3-16,4-7 2 0,2 7-1 15,3-11 5-15,-2 11-2 0,0-9 0 16,-2 9-4-16,-3-14-4 0,-5 4-2 15,-3 0-9-15,-6-4-22 0,-5-1-28 0,-7 0-29 16,-3-2-2-16</inkml:trace>
  <inkml:trace contextRef="#ctx0" brushRef="#br0" timeOffset="5595.38">10834 845 142 0,'-21'-11'97'0,"3"4"1"15,0 7-10-15,1 0-19 0,4 0-35 16,2 2-17-16,1 9 0 0,10 7-1 15,-12 5 5-15,12 6-3 0,0 9 3 0,-11 6 0 16,11 5-3-16,0 8-1 16,0 8-3-16,0 7-4 0,0 5-1 0,-9 5-2 15,9 0-2-15,0 2-2 0,0 0 0 16,0-4 3-16,-10-3-4 0,10-4 2 16,0-5-2-16,0-5 1 0,-8-5-1 0,8-9 2 15,0-6-4-15,-12-7 2 0,12-8-2 16,-12-8-2-16,12-4-3 0,-17-7-2 15,6-4-2-15,-1-5 0 0,-2 0 1 16,-1 0 0-16,-1-17 1 0,2 4-2 16,-1-5 3-16,3-3 2 0,0-2 2 0,12-5 0 15,-12 0 1-15,12-1 1 0,0 0-2 16,0-1-1-16,8 2 2 0,6-1 2 16,3 4-1-16,6 2 1 0,5 3-1 15,4 3 1-15,2 4 1 0,3 4 0 0,2 9 0 16,-1 0 1-16,0 0 0 0,-5 0 0 15,-3 2 0-15,-4 7-3 0,-11 3 2 16,-3 3 0-16,-8 4-1 0,-4 0 3 16,0 3 0-16,-11-1-1 0,-3 0-1 15,-1 0 1-15,-3-3 0 0,-1-1 0 16,1-1-1-16,3-3-1 0,5-5-1 0,10-3-2 16,0-3-2-16,1-2-4 0,10 0-2 15,10-10-8-15,8-1-6 0,6-2-8 16,8-5-21-16,3-2-38 0,3-3-28 15,1 0 1-15,1-5 5 0</inkml:trace>
  <inkml:trace contextRef="#ctx0" brushRef="#br0" timeOffset="6661.42">12031 624 134 0,'11'-8'122'0,"2"0"-6"0,2 8-2 0,0-8 1 15,2 8-36-15,4 0-79 0,1 2-6 16,4 2 1-16,1-1-13 0,2 0-1 15,0-2-8-15,1 0 5 0,2 1-3 16,-4 4 7-16,-3 4-10 0,-5 2 4 16,-2 2-3-16,-4-2 10 0,-5 2-8 0,-9-2-7 15,0 0 1-15,0-1 12 0,-18 0 13 16,2-1 3-16,-10 2 16 0,-5 1 0 16,-5 1 11-16,-2 3 14 0,-2 2 6 15,-2 3 9-15,0 3-8 0,1 3-8 16,0 1-14-16,1 6-1 0,2 2 0 0,0 3-8 15,3 2-3-15,4 2-5 0,1 1-2 16,3 0-1-16,3 0-2 0,2-1-4 16,4-2 3-16,1-4-1 0,4-5-3 15,1-2 3-15,12-6-2 0,-9-4 0 16,9-5-3-16,1-6 1 0,7-7 1 0,4-3-1 16,7 0-1-16,7-11-2 0,7-2 0 15,8-7 0-15,4-2 4 0,7-2 2 16,6-3-1-16,3-1-1 0,0 2 1 0,0 1 1 15,-2 0 5-15,-4 4 3 16,-4 4-3-16,-8 3 2 0,-7 14-2 0,-11-7-1 16,-7 7 2-16,-13 4 1 0,-5 4-1 15,0 7 1-15,-21 0-2 0,-3 5-2 16,-8 2 1-16,-5 1 2 0,-3 2-1 0,1 0-2 16,0 0 3-16,1-1-1 15,6 2 0-15,3-1-1 0,8 3 3 0,5 0-1 16,16 2 1-16,0 2 2 0,0 2 0 15,4 2 2-15,15 3-5 0,7 1 2 16,7 2-1-16,4 2 0 0,3 1-3 0,1 0 1 16,2 0-1-16,-2 1 1 15,-1-3-1-15,-4-2-1 0,-4-2 4 0,-6-4 0 16,-7 0 1-16,-7-5 1 0,-8-2-2 16,-4 0 2-16,0-6-4 0,-19-1-2 15,-2-4-1-15,-10-4 0 0,-8-2-3 16,-7-2-5-16,-7-6 2 0,-4-3-3 0,-4 0 3 15,1 0 0-15,0-8-1 0,3 0 4 16,5-4 2-16,6-1 1 0,9-3 3 16,11-3-2-16,13-3-3 0,13-1-3 15,0-1-5-15,15-2-10 0,16-1 0 16,16 0-20-16,10-3-39 0,11 1-44 0,8-3-2 16,7 0 3-16</inkml:trace>
  <inkml:trace contextRef="#ctx0" brushRef="#br0" timeOffset="7344.16">9670 934 170 0,'0'0'102'0,"-11"2"3"0,11 6-14 0,0 3-33 16,-10 1-44-16,10 4-5 15,0 2 0-15,-13 2-1 0,13 0 4 0,-14 3-11 16,4 3 0-16,-2 1-6 0,-1 2 3 16,-2 1-1-16,-2 2-5 0,-1-1-2 15,0 0-8-15,2-2-32 0,-2-4-56 0,1-2 4 16,3-4-3-16</inkml:trace>
  <inkml:trace contextRef="#ctx0" brushRef="#br0" timeOffset="7809.86">9592 1171 133 0,'21'-13'108'0,"0"3"-2"15,1 3 0-15,0 7-3 0,1 0-85 16,0-8-17-16,2 8 1 0,-2 1-1 15,2 2-4-15,-2 0 2 0,-4-1-3 16,-1 3 4-16,-2 1-1 0,-6 6 0 0,-5 0 1 16,-4 3 0-16,-1 1-1 0,0 0 1 15,-9 2 1-15,-4-2 1 0,-3 0-3 16,-6 1-2-16,-4-1 1 0,-3-1-1 16,-4 0 2-16,1-1 1 0,-1-2 2 0,3 1-5 15,5-3 2-15,3-1-1 0,2 0 5 16,6-1 2-16,4-3-5 0,10 2 5 15,0-1-1-15,0-2 0 0,0-1 1 16,10-1 1-16,3 1-3 0,6-3-3 16,3 3 4-16,4-2-2 0,1 0-2 15,-1 1 2-15,1-1-2 0,0 1 0 0,-5 1-3 16,-3 1-1-16,-4 2 2 0,-3 0 4 16,-5 3-3-16,-5 0-4 0,-2 3 5 15,0 3-6-15,-14 2 3 0,-2 0 3 16,-2 4 3-16,-7 0-2 0,-2 1 5 0,-1-1-5 15,-1 1 1-15,1-1 4 0,3-1-1 16,3-1 0-16,4-2-1 0,6-3-4 16,12-4-1-16,0-3 1 0,0-3-3 15,1-4 0-15,13 0-3 0,6 0-5 16,5-14-1-16,5 3 1 0,1-2-6 0,2-3 0 16,0 0-8-16,-1-3-16 0,-3-1-16 15,-6-2-18-15,-1-1-14 0,-8 2-4 16</inkml:trace>
  <inkml:trace contextRef="#ctx0" brushRef="#br0" timeOffset="7992.79">9828 1495 130 0,'-20'2'102'0,"2"4"-1"0,-1 3-6 0,2 7-12 15,0 6-24-15,4 8-41 0,1 5 0 16,1 5-3-16,0 3-2 0,1 7-5 16,10 0 0-16,-13 3-1 0,13 1-2 15,-11 0 1-15,11 0-2 0,0-2 2 0,0-4-2 16,0-2-4-16,0-6 3 0,2-7 0 15,4-5-3-15,4-8-8 0,4-5-14 16,4-9-30-16,5-6-63 0,6 0-3 0,3-8 1 16,6-7 6-16</inkml:trace>
  <inkml:trace contextRef="#ctx0" brushRef="#br0" timeOffset="9759">13081 1648 208 0,'-10'1'96'16,"10"0"5"-16,-8 0-17 0,8-1-53 15,2 2-31-15,3-1 0 0,6-1-1 0,1 0 1 16,5 0 0-16,4 0 4 0,3 0-2 16,4 0-3-16,4 0 2 0,0 0 4 15,4 1-1-15,6 1 0 0,0 0 1 16,2-1-4-16,3-1 0 0,1 0-2 0,1 0 1 15,1 0 0-15,-1 0-2 0,0 0-4 16,0 0-2-16,-3 0-11 0,-2 0-24 16,-1 0-50-16,-5 0-6 0,-3-9 2 15</inkml:trace>
  <inkml:trace contextRef="#ctx0" brushRef="#br0" timeOffset="10423.82">14861 1024 135 0,'4'9'112'16,"-1"-1"-2"-16,-3 2 5 0,0 2-4 16,0 2-68-16,-10 1-31 0,1 5-8 15,-4-1-3-15,-4 2-1 0,-3 1-5 16,-5 0 4-16,-3 2-1 0,-3 1-6 16,-5 0 5-16,-1 2-1 0,-1 0-5 0,-1 0 1 15,1-2-2-15,-1-3 3 0,5-3-5 16,1-2-2-16,5-5 1 0,4-2-4 15,3-4-2-15,6-5 3 0,6-1 0 16,9 0 4-16,0 0 0 0,0-11 9 0,8 0 3 16,5 11 8-16,3-11 4 15,1 11 2-15,1 0-3 0,3 0 7 16,0 1-1-16,-1 7-3 0,1 5-1 16,-2 6-1-16,-2 7 3 0,0 7-1 15,-4 2 0-15,0 8 0 0,-4 3-3 16,-2 3 1-16,-1 1-1 0,-1 4 1 0,-3-2 0 15,-2 1-5-15,0-5 1 0,0 1-2 16,0-5-3-16,0-5 0 0,0-3-3 16,-12-6 0-16,12-5-1 0,0-5-5 0,-12-4-3 15,12-4-6-15,0-6-11 16,-9-5-8-16,9-1-23 0,0 0-36 0,0-12-24 16,1-4 1-16,3-2 3 0</inkml:trace>
  <inkml:trace contextRef="#ctx0" brushRef="#br0" timeOffset="10624.47">14913 1442 210 0,'17'0'109'0,"-4"0"2"0,-2 0 2 16,-4 12-61-16,-2 10-39 0,-2 7 2 16,-1 5-4-16,-1 3-4 0,0 0-6 15,-1 0 0-15,0-2-1 0,0 1 0 16,0-2-3-16,0-3 1 0,0-4-2 15,0-4-8-15,0-7-2 0,0-6-3 16,3-9-3-16,2-1-13 0,3 0-26 0,0-21-36 16,2 2-14-16,2-9 3 0</inkml:trace>
  <inkml:trace contextRef="#ctx0" brushRef="#br0" timeOffset="11489.66">15347 1235 188 0,'13'-22'103'0,"-7"8"-1"0,-6 5-18 15,0 9-28-15,0 0-44 0,-12 0-7 16,0 5-4-16,-1 5-1 0,-1 2-3 16,3 1 5-16,1 2-4 0,10-1-1 15,0 1 3-15,0-1-1 0,0 0 2 0,3 0-1 16,11 0 4-16,6-2 5 0,5 0-4 16,4 1 3-16,3 0 4 0,2 2 5 15,-2 2-5-15,-3-2 4 0,-5 2-1 16,-3 2-2-16,-5 2-3 0,-8 0 0 0,-7 1-6 15,-1 1 3-15,0 1-7 0,-18-2-5 16,1 1 2-16,-6-2-2 0,-4-1 0 16,-5-3-2-16,-3 1 3 0,-1-4-4 15,-1-2 2-15,-1-2-3 0,1-4 7 16,1-2-1-16,4-4 1 0,5 0-1 16,3 0 1-16,5-13-2 0,4 3-1 0,7-2 5 15,8-2-2-15,0-2 0 0,0-1 0 16,4 0-1-16,9 0 0 0,2 2-1 15,6 1-1-15,2 2 10 0,4 3-1 16,2 9-5-16,0-8-2 0,0 8 5 0,-1 2-2 16,-2 3 1-16,-2 1 0 0,-4 4 0 15,-5 2-1-15,-4 1-3 0,-6 3-2 16,-5 3-1-16,0 0 5 0,0 1-5 16,-18 1-1-16,2 1 2 0,-1 0-1 0,-4 0 4 15,0 0 0-15,1 0 2 0,-1-3 0 16,3 1 0-16,2-2 2 0,2-1 1 15,4-2 0-15,10-2 0 0,0-1 0 16,0-2 1-16,0-1-1 0,1-2 2 16,7 0 1-16,4-1 2 0,-1-1 0 0,2-1 1 15,1 2 0-15,-1-2-5 16,3 3 2-16,-1 0 0 0,2 0-2 0,0 1 0 16,1 2-1-16,0 1 0 0,-1 0-4 15,1 1 2-15,-2 1-3 0,-2 0 3 16,-2 0 0-16,-1 1-1 0,-4 0-1 0,-4-1 1 15,-3 1 0-15,0 1-2 0,0-2 3 16,-16 0-1-16,1 0 1 0,-3-2 1 16,-3 0-1-16,-4 0 3 0,-2-2 2 15,1 0 2-15,1 0 1 0,2-2 0 16,0-1 3-16,2-1-4 0,4-1 0 0,2-1 0 16,4-2-2-16,11-1-4 0,0 0-5 15,0-8-2-15,2 8-1 16,8-14-8-16,5 4 1 0,3-2 0 15,3-2-4-15,4-1 1 0,1 1 1 16,3 0 4-16,1-1 2 0,1 5 3 0,-1 0 8 16,0 3 4-16,-1 7 1 15,-4 0 4-15,0 0 2 0,-4 0-3 0,-5 0 2 16,-2 8-1-16,-5 2-2 0,-4 1-2 16,-4 3 2-16,-1 1-2 0,0-1-2 15,0-1-2-15,-15 0 0 0,3-1-3 0,-1-2-1 16,-2-2-2-16,-1 0-4 0,-2-2-4 15,0-2-13-15,1-1-7 0,0-3-15 16,0 0-38-16,2 0-35 0,4 0 1 16,1-12 2-16</inkml:trace>
  <inkml:trace contextRef="#ctx0" brushRef="#br0" timeOffset="12122.5">16152 1184 130 0,'-14'-10'104'0,"5"10"-1"16,-3 0 1-16,0 0-3 0,-1 4-79 16,1 3-22-16,0 0-3 0,2 2 0 0,10 0-3 15,-10 1 4-15,10 0-5 0,0-1 1 16,4 0 0-16,6 2 2 0,3 1 3 15,5 0 1-15,2-1 0 0,5-1 6 16,1-1 0-16,2-1-2 0,-1 1 5 16,-3-1-1-16,-2-1 2 0,-2 3-5 0,-8 1 2 15,-5 3-3-15,-6 1-1 16,-1 2-4-16,0 4 0 0,-16 1-2 0,-1 3-6 16,-4 0 1-16,-5 0-3 0,-3 3 1 15,-3-3-2-15,-2-1 0 0,0 0 0 16,-2-3 5-16,4-3-3 0,2-3 5 0,3-2 5 15,3-3 0-15,4-1 1 0,4-2 7 16,2-3 5-16,6 2-1 0,8-1 4 16,-8 5 5-16,8 0-5 0,0 4 1 15,1 2-3-15,4 5-2 0,1 2-5 16,2 3-3-16,4 2 4 0,-1 4-5 0,4-1-1 16,0-1-1-16,2 0 3 0,0-1-1 15,1-3 1-15,-2-3 2 0,2-6 3 16,-1-2-2-16,0-7-4 0,-1-5-3 15,1-3 0-15,-1 0-6 0,-2-8-8 16,-1-5-8-16,0-2-24 0,-3-5-46 0,2-5-27 16,-3-6 1-16,1-3 4 0</inkml:trace>
  <inkml:trace contextRef="#ctx0" brushRef="#br0" timeOffset="13005.07">16418 1233 156 0,'18'-9'113'0,"2"9"-6"16,2-10-1-16,4 10-5 0,1 0-81 0,5-8-20 15,2 8-11-15,2 0-8 0,2-9-1 16,0 9 0-16,-1-9 2 0,0 9 8 16,-1-11-2-16,-4 11 6 0,-1-8 5 15,-3 8-1-15,-5-7 6 0,-4 7 1 0,-3-9-1 16,-8 9 2-16,-5 0-1 0,-3 0 2 15,0 2 5-15,-8 5 0 0,-4 3 4 16,-6 5 4-16,-5 5-2 0,-5 1 4 16,-3 6-4-16,-5 2-1 0,-2 6-5 15,-3 1 1-15,-3 1-3 0,-1 4-3 0,-2-1-4 16,1 0-1-16,-2-2-2 16,2-2-1-16,1-2 0 0,4-4-1 0,2-5 0 15,7-3-5-15,3-5-2 0,5-2-4 16,6-9 1-16,7-5-5 0,11-1-1 15,0 0-1-15,0-10-3 0,1 0 2 0,9-4 2 16,6-2 5-16,5-1 3 0,3 2 7 16,2 1 6-16,3 4 5 0,0 4 4 15,0 6 7-15,-3 0 4 0,-1 0 0 16,-7 9 1-16,-2 5 0 0,-6 6-1 0,-5 6-3 16,-5 3-2-16,0 3-3 0,0 2-4 15,-12 1-4-15,3-1 0 0,-4-3-2 16,-1-1-4-16,-1-5 0 0,1-4 0 15,0-5-1-15,4-5-1 0,10-8 0 16,-10-3-3-16,10 0 0 0,4-10 0 16,6-4-1-16,8-6-2 0,6-5-1 0,8-3-1 15,10-3 0-15,5-3 3 0,8 1 2 16,5 0 4-16,4 3-1 0,2 2 4 16,4 6 2-16,-2 3 3 0,0 6 1 15,-3 13-2-15,-5 0 2 0,-5 0-3 16,-10 0-1-16,-9 13-2 0,-9 5-1 0,-9 4-2 15,-10 1 0-15,-8 3 0 0,0 0-4 16,0-2-2-16,-21-1-3 0,1-4 1 16,-6-4-2-16,-2-2-2 0,-4-3-2 15,-2-8-1-15,1-2-3 0,0 0 2 16,2 0 0-16,0-13 0 0,1-1 0 0,3-3 0 16,2-4 4-16,3-4 1 0,4-4 5 15,3-1 2-15,4-1 6 0,2 2 5 16,9-1-2-16,-12 2 5 0,12 2-2 0,0 5 6 15,0 4 0-15,0 5 0 0,0 12 2 16,7 0 2-16,0 0 3 0,1 11-1 16,0 9 5-16,1 10 4 0,-2 7 2 15,-2 7-2-15,0 5-2 0,-2 6-1 16,-2 7-5-16,-1 2-3 0,0 5-3 16,0 3-5-16,0 1-1 0,-14 4-7 0,3-3-2 15,0-1 2-15,-1-4-1 0,-2-4-2 16,1-6 2-16,0-3-2 0,2-8 0 15,1-5 0-15,0-6-8 0,10-4-6 16,-14-8-14-16,14-8-24 0,-10-8-55 0,10-7-34 16,-10-2-2-16,10 0 1 15,-9-23 2-15</inkml:trace>
  <inkml:trace contextRef="#ctx0" brushRef="#br0" timeOffset="13756.02">14299 2248 132 0,'-13'4'102'0,"13"2"0"0,0 0-2 15,0 0 0-15,0-1-77 0,2 0-23 16,7-4-3-16,3 2 0 0,3-1 3 0,6-1 0 15,2-1 7-15,4 0-1 0,7 0 6 16,3 0-2-16,5 2 2 0,5 0-1 16,3 0 1-16,5 0 0 0,3-1-3 15,2 1-2-15,3 0-1 0,3 1-1 16,2 0 2-16,4 1 0 0,1 0 1 0,4 1-1 16,2 2-1-16,3-2 0 0,1 1-2 15,2-1 3-15,2 1-7 0,1-3 7 16,-1 2-2-16,-1-2-2 0,1 1 3 15,-2-2-3-15,-3 0 2 0,-3 0 1 16,-1-1 4-16,-7 0-4 0,-2 0 2 0,-4-1 0 16,-4 0 1-16,-3 0 0 0,-4 0 1 15,-4 0-5-15,-4 0 3 0,-2 0-3 16,-5 0 0-16,-3 0-1 0,-4 0-2 16,-4 0 0-16,-3 0 1 0,-4 0-1 15,-2 0 2-15,-4-7 2 0,-3 7 3 0,-3 0 1 16,0 0-2-16,-4 0 0 0,-1 0 1 15,-3 0-6-15,-1 0-4 16,0 0-10-16,0 0-12 0,0 0-19 16,0 0-20-16,0 0-55 0,-9 0-24 15,9 0-3-15,0-9 5 0</inkml:trace>
  <inkml:trace contextRef="#ctx0" brushRef="#br0" timeOffset="14420.82">17568 1007 173 0,'0'8'115'15,"0"1"-2"-15,0 4-1 0,0 1-16 16,0 1-79-16,-10 2-9 0,10 2-8 15,-9 3 0-15,9-2 0 0,-12 1-6 16,12-2-8-16,-13 4-1 0,13-3 1 0,-15 4 0 16,15-2-5-16,-17-1-1 0,17-1 1 15,-14-3-15-15,14-3-37 0,-14-3-29 16,14-5 0-16</inkml:trace>
  <inkml:trace contextRef="#ctx0" brushRef="#br0" timeOffset="14564.26">17642 1006 204 0,'23'4'109'0,"-2"1"-1"0,3 1-9 16,2 3-27-16,1-2-72 0,0 0-23 15,0-1-29-15,-2 0-44 0,0-2-11 0,-2 2-3 16</inkml:trace>
  <inkml:trace contextRef="#ctx0" brushRef="#br0" timeOffset="15703.03">17922 1155 140 0,'-18'9'99'15,"0"1"-6"-15,-2-3-5 0,2 1-19 0,2-1-26 16,3 1-33-16,3-2-7 0,10 1 1 16,0-1 0-16,0-3-4 0,0-2 2 15,6-1 2-15,8 0-1 0,5 0-2 16,0 0-1-16,4 0 0 0,2-11 0 15,2 11-2-15,2-9-4 0,0 9 2 16,1-16-5-16,1 6-4 0,2 0-3 16,-2-2 1-16,1-1-6 0,-2 0 1 0,1-1 9 15,-4 0 6-15,1 1 1 0,-4-1 4 16,-2 2 8-16,-4 1 4 0,-3 1 3 16,-4 2 6-16,-2 8 2 0,-7-7-4 0,-2 7-3 15,0 0-1-15,-10 4 4 0,-1 3-7 16,-5 3-2-16,-4 2 1 0,-3 5-4 15,-2-2 0-15,-1 3-4 0,2-1 0 16,-1 1 0-16,1-1-3 0,1-1-1 16,3-3 2-16,3 1-2 0,2-3 0 0,3-2-2 15,12-2 0-15,-9-2 0 0,9-3 1 16,2 1 0-16,4-2 3 0,4 1-3 16,3-2 0-16,1 3-1 0,2-2-1 15,0 3 3-15,-1 0 0 0,-2 3 1 16,-1 0-3-16,-6 4 3 0,-3 1-2 0,-3 4 1 15,0 3 4-15,-11 2 3 0,-4 0 1 16,-8 3 1-16,-3 2-2 0,-7-1 5 16,-4-1-1-16,-1 0 1 0,-3-1-2 15,-1-1-3-15,1-4 0 0,1-1-2 16,1-2 1-16,4-4-4 0,3-1-1 0,4-4-8 16,4-3 1-16,6-2-2 0,6-1 1 15,12 0-1-15,0 0-3 0,0-13 0 16,0 4-1-16,7-1 1 0,8-1 6 0,8-2 3 15,3 1 1-15,5-1 0 16,3 4 2-16,2 0 6 0,2 9 2 0,0-12 0 16,-1 12-1-16,-3 0 3 0,-6 0 2 15,-3 5-9-15,-8 5 6 0,-5 4-3 16,-7 3-4-16,-5 2 1 0,0 3 0 16,0 1-1-16,-17 3 0 0,6-3 1 15,-4 1-7-15,1-2 5 0,-1-2-2 0,2-1 3 16,3-3 0-16,10-3 1 0,0 0-1 15,0-7 2-15,0-3 1 0,4-2-3 16,10-1 2-16,6 0-3 0,7-10-1 16,4 0 0-16,3-5-1 0,5-1-6 15,4-3-6-15,1-2 0 0,1-4-8 0,2-1-7 16,-2-2-1-16,0-2-7 0,-4-1-3 16,-1 0-4-16,-7 0 5 0,-4 1 12 15,-7 1 6-15,-4 1 10 0,-8 2 10 0,-5 4 4 16,-5 0 10-16,0 3 3 0,0 3 6 15,-15 5 3-15,1 0-6 0,-1 11-6 16,-2-9 1-16,-1 9 0 0,-2 0-3 16,2 5 2-16,0 5 2 0,2 2 3 15,1 6 0-15,4 3 1 0,0 4 1 0,11 5-8 16,-12 4 3-16,12 6 2 16,0 3-3-16,0 1-3 0,0 2-3 0,1 1-1 15,4 1 1-15,1-1 1 0,1 1-1 16,1-3-1-16,-1-1 2 0,0-1-1 15,-2-2 4-15,1-1 0 0,-5-3-4 0,-1-2-1 16,0 0-2-16,0-3 3 0,-10 2-4 16,10-2-2-16,-18-1-1 0,4-1-2 15,-2 0-4-15,-2-3-2 0,-2-1 1 16,-1-3-1-16,-3-5 0 0,0-3-5 16,-1-4 0-16,1-6-1 0,-1-5-2 0,1 0 4 15,0 0 2-15,3-17-1 16,-1 2 3-16,4-6-1 0,3-3 4 0,1-3 0 15,5-3 6-15,9-3-1 0,0 0 1 16,0-1 0-16,0 1 1 0,5 1 4 16,9 2-3-16,4 3-1 0,4 2-2 0,5 3-2 15,1 3-3-15,4 4-2 0,0 3-7 16,0 2-3-16,-1 10-6 0,0-11-9 16,-3 11 1-16,-3 0-3 0,-4 0-3 15,-3 0 2-15,-4 0-9 0,-5 0-5 16,-4 0-21-16,-4 0-22 0,-1 0-10 0</inkml:trace>
  <inkml:trace contextRef="#ctx0" brushRef="#br0" timeOffset="16102.49">18117 1523 212 0,'-9'0'90'0,"9"0"-5"15,0 0-15-15,0 0-13 0,0 0-34 0,0 4-11 16,0 2 2-16,0 3-3 0,0 4 3 15,-9 2 2-15,9 4 1 0,0 5 0 16,0 4-2-16,-12 4 2 0,3 5-2 16,-2 3-4-16,-3 4 2 0,-1 2-3 15,-4 2-4-15,-3 1-2 0,0 0 3 0,-3-2-3 16,1-2-2-16,0-4 2 0,1-4-1 16,1-5 1-16,1-5-2 0,4-4-1 15,1-4-1-15,4-5 0 0,0-5-10 16,3-3-3-16,9-5-9 0,-9-1-9 15,9 0-19-15,0-10-55 0,0 0-19 0,0-3-1 16,1-3 2-16</inkml:trace>
  <inkml:trace contextRef="#ctx0" brushRef="#br0" timeOffset="17517.55">15338 2382 198 0,'9'0'80'0,"3"0"1"15,2 0-3-15,3 1-13 0,2 1-27 16,4-2-27-16,3 1-2 0,2 0-3 15,4 0 1-15,3-1 0 0,1 0-1 16,4 0 0-16,3 0 2 0,2 0 2 16,2 0 1-16,4 0 1 0,0 0-3 0,4 0 0 15,2 0 0-15,1 0 1 0,1 0-2 16,1 0 2-16,2 1-5 0,1 1 0 16,0 1 0-16,2 1-1 0,1-1-1 15,1 1-2-15,0 1 3 0,1 2-4 16,2-1 0-16,0-1 0 0,-1 3 0 0,1-1 0 15,-1-1 3-15,0 2-3 0,-1-1 2 16,0 0 0-16,0 0-2 0,-4-1 4 16,0 1 3-16,-1-2-1 0,-1 0 1 15,-1 0 0-15,-1-1-1 0,-2 0 2 16,0 1-2-16,-3-4-3 0,-1 2 2 0,-1-1-5 16,-3 0 4-16,-1-1-4 0,-3 1 1 15,-2-1-2-15,-3 0 1 0,-2-1-1 16,-4 1 2-16,-3 1 2 0,-3-2-2 15,-4 1 2-15,-1 0-2 0,-3 0 2 16,-2-1 0-16,-2 0 0 0,0 0 1 0,-4 0-2 16,1 0 0-16,-2 0 1 0,-2 0-3 15,0 0 2-15,-1 0 1 0,-2 0 0 16,-2 0 1-16,1 0-1 0,0 0 1 16,-1-7-4-16,-2 7 6 0,0 0-4 15,-1 0-1-15,0-8 1 0,0 8 0 0,-2 0-1 16,0 0-2-16,0-7 2 0,0 7-3 15,0 0 3-15,0 0-4 0,0-8 3 16,0 8-10-16,1 0-1 16,-1 0-9-16,0-8-17 0,0 8-35 15,0 0-62-15,0-6-2 0,0 6 3 0,-11-13-1 16</inkml:trace>
  <inkml:trace contextRef="#ctx0" brushRef="#br0" timeOffset="20531.46">6830 1462 191 0,'-12'0'88'0,"12"0"-4"0,0 0-20 16,-9 0-32-16,9-8-30 0,0 8 1 15,-8-7-3-15,8 7 3 0,0-9-2 16,0 9 0-16,-9-10 7 0,9 10-3 0,0-9 0 15,0 9 1-15,0-9-1 0,0 9-1 16,0-8 0-16,0 8-3 0,0-7 3 16,0 7-3-16,0 0-3 0,0-10 5 0,0 10-2 15,0 0-2 1,0 0 4-16,0 0 0 0,0 0 1 0,0-8 0 16,0 8-1-16,0 0 1 0,0 0 0 15,0 0 0-15,0 0 1 0,0 0 0 16,0 0 2-16,0 0-3 0,0 0 3 0,0 0 0 15,0 0-3-15,0 0 1 16,0 0-2-16,0 0 1 0,0 0 2 0,2 0-3 16,-1 0 0-16,1 0 1 0,2 0-2 15,1 0 3-15,0 0 2 0,2 3-2 16,4-2 1-16,-3 3-2 0,3-2 0 0,4 0 3 16,-2 1-1-16,3 0 1 0,0 0 0 15,1 0-2-15,-1-1-1 0,0 0 2 16,-1 1 1-16,1-1-1 0,0 0 1 15,-2-2-2-15,0 0-1 0,-2 1 0 16,-1-1-4-16,0 0 2 0,-1 0-2 0,-1 0-1 16,0 0-3-16,-1 0-7 15,-1 1-14-15,-1-1-26 0,0 0-68 0,-4 0-1 16,-2 0 4-16,0 0-5 0</inkml:trace>
  <inkml:trace contextRef="#ctx0" brushRef="#br0" timeOffset="22279.36">7504 2944 149 0,'11'-9'12'0,"-2"9"-3"0,2-9-1 16,-2 9 4-16,1-12 7 0,-1 12 5 15,0-10 1-15,-3 10 5 0,0-8 1 16,-1 8 1-16,-1-8-3 0,-1 8-3 15,-1 0-10-15,0-8-8 0,-2 8-10 16,0-10 0-16,0 10-3 0,0-10-1 16,0 10-6-16,-11-9-7 0,11 9-3 15,0-12-9-15,-12 12-8 0,12-14-6 16,-10 6-6-16,10 1 2 0</inkml:trace>
  <inkml:trace contextRef="#ctx0" brushRef="#br0" timeOffset="22662.44">7516 2769 133 0,'-10'0'58'0,"10"-7"-2"0,0 7-3 15,-11 0-5-15,11 0-10 0,0 0-6 16,0 0-2-16,0 0-15 0,0 0-7 16,0 0-3-16,0-8-1 0,0 8 2 0,3 0-1 15,1 0 0-15,0 0 1 0,0 0-1 16,1 0-2-16,0 0 0 0,1 0 0 16,3 0 1-16,0 0 1 0,3 0 1 0,1-8 3 15,2 8-1-15,3 0-2 16,3-8 4-16,1 8 0 0,2-11 0 0,1 11 1 15,3-10-3-15,2 10-1 0,2-15 1 16,1 8-3-16,2 0 4 0,-2 7-5 16,2-13-1-16,0 13 1 0,-2-11-2 15,-1 11 2-15,0-10 0 0,-1 10 0 0,-3 0-1 16,-2-9 3-16,0 9-4 0,-1 0 1 16,-2 0 1-16,-3 0 1 0,0-8-3 15,0 8 4-15,-4 0-3 0,2-7-1 16,-5 7 3-16,2 0-2 0,-2-9 0 15,-3 9 0-15,1 0-1 0,-2-8-2 0,-1 8 2 16,-3 0-2-16,2-7 0 0,-5 7-1 16,1 0-2-16,-3 0-1 0,0-8-5 15,0 8-7-15,0 0-6 0,0 0-17 16,0 0-51-16,-11 0-30 0,11 0 3 16,-11 0-1-16</inkml:trace>
  <inkml:trace contextRef="#ctx0" brushRef="#br0" timeOffset="25626.62">5517 4340 184 0,'-9'14'94'0,"9"-1"1"16,0-2-2-16,0-2-62 0,0-2-29 0,6-3-7 16,3-3 5-16,7-1 0 0,-1 0 8 15,5-8 1-15,4 1 3 0,4-3-1 16,5-1 3-16,3 0 1 0,4-2-4 16,3-3-2-16,0 1-1 0,5-2-4 15,-2-1-4-15,1 1 0 0,-1-1 0 0,2 2-2 16,-6 0 1-16,1 2-1 0,-5 2 2 15,-2 1-1-15,-7 4 1 0,-1 7 0 16,-8-13 2-16,-1 13 3 0,-7 0-1 16,-7 0 1-16,-2 1 2 0,-3 6 2 15,0 3 0-15,-11 3 1 0,-1 2 3 0,-4 4-3 16,-4 2 0-16,-2 3 1 0,-5 3-2 16,-2 3 0-16,-1 0-2 0,-4 5-1 15,-2 0 2-15,0 1-4 0,1-1-3 16,-1 1-1-16,0 0-2 0,5-2-4 0,-1-2-6 15,4-1-7-15,5-2-11 0,1-3-20 16,4-3-50-16,5-5-21 0,4-6 2 16,9-5 2-16</inkml:trace>
  <inkml:trace contextRef="#ctx0" brushRef="#br0" timeOffset="25825.83">6080 4497 154 0,'18'5'123'0,"-2"9"0"16,-5 6 2-16,-4 7-2 0,-1 6-36 16,-1 5-77-16,0 5-9 0,-5 3-1 15,0-1-3-15,0 1 0 0,0-1-3 16,-12-1-4-16,12 2-3 0,-11-2-3 16,11 1-6-16,-11-4-11 0,11-6-24 0,0-7-46 15,-11-6-15-15,11-8 3 16,0-8 1-16</inkml:trace>
  <inkml:trace contextRef="#ctx0" brushRef="#br0" timeOffset="25992.97">6372 4780 132 0,'30'-12'123'0,"-4"12"1"16,2 0 1-16,-2 0-3 0,2 3-6 15,0 8-114-15,-2 5-2 0,2 0-13 16,0 2-6-16,-1-2-7 0,-3-1-4 0,2-3-4 15,-1-2-6-15,1 0-24 0,-1-2-29 16,0-2-24-16,0-4 7 0</inkml:trace>
  <inkml:trace contextRef="#ctx0" brushRef="#br0" timeOffset="26192.4">6999 4448 186 0,'14'-23'109'0,"0"7"3"15,0 7-2-15,0 9-23 0,0 0-61 16,-2 7-17-16,-2 9-2 0,0 8-1 0,-4 4 0 16,-1 5-2-16,-3 2 0 15,-1 6-2-15,-1 2-1 0,0 0-1 0,0 3-3 16,0-2-4-16,0-2-2 0,0-2-9 16,-11-4-17-16,11-7-39 0,0-5-40 0,0-6 1 15,-9-7 1-15</inkml:trace>
  <inkml:trace contextRef="#ctx0" brushRef="#br0" timeOffset="26525.64">7167 4275 153 0,'15'-20'108'0,"3"5"-2"0,5 3-4 15,3 2-2-15,5 1-71 0,7-1-29 0,2 0-6 16,7 0 2-16,4-2 3 0,3-1 5 15,3 1 3-15,0 0 3 0,0 4 5 16,1 8 2-16,-3 0 1 0,1 0 0 16,-4 0 0-16,-6 3-6 0,-1 7 3 15,-6 7 0-15,-2 3-4 0,-6 7 2 16,-7 6-1-16,-3 7 0 0,-2 5 1 16,-2 6-1-16,-5 5 0 0,0 2-4 0,-1 2-1 15,-2 1 0-15,-3 0 1 0,-1-2 0 16,1-1 1-16,-5-4-3 0,0-2 2 15,-1-4-4-15,0-4-2 0,0-6-3 0,0-6-2 16,-12-4-10-16,12-5-9 0,-13-5-12 16,4-4-13-16,-2-5-36 0,0-6-56 15,-3-3 1-15,2 0 3 0,-5-8 4 16</inkml:trace>
  <inkml:trace contextRef="#ctx0" brushRef="#br0" timeOffset="26826.57">7487 4473 180 0,'-25'2'131'0,"5"3"0"16,-2 6-1-16,3 7-1 0,3 7-31 16,1 4-98-16,7 3-2 0,8 3-8 15,0-4-6-15,0 0 0 0,1-3-2 16,9-2 3-16,7-2 0 0,6 1 2 0,6-2 4 15,1-4 0-15,4-4 5 0,4-6 2 16,1-7 0-16,-3-2 0 0,-1 0-1 16,-3-15 0-16,-9 2 1 0,-4-2-1 15,-8-3 1-15,-8 2 0 0,-3-2 1 16,0 2 0-16,-17 2 0 0,-3 0-2 0,-4 1 1 16,-3 2-2-16,-3 2-1 0,-4-1-6 15,4 3-7-15,2 7-14 0,0-11-30 16,2 11-38-16,4-8-11 0,5 8 2 15</inkml:trace>
  <inkml:trace contextRef="#ctx0" brushRef="#br0" timeOffset="27508.93">7323 4366 205 0,'0'2'112'0,"-15"-1"2"0,15 1 0 0,-8-2-33 16,8 0-57-16,0 0-14 0,0 0-3 15,1 0-3-15,5 0-1 0,2 0 0 16,3-11-3-16,3 11-1 0,3 0-1 0,3-8 0 15,2 8-3-15,4 0-7 0,4-10 1 16,3 10-3-16,2 0-8 0,2-8-7 16,4 8-27-16,-2 0-48 0,2-11-7 15,0 11 1-15</inkml:trace>
  <inkml:trace contextRef="#ctx0" brushRef="#br0" timeOffset="27875.07">8265 4186 237 0,'12'0'119'0,"0"0"-1"15,4 0-5-15,2 0 1 0,6 0-113 16,5-9 0-16,4 9-9 0,6-9-1 16,5 3 0-16,3-3 4 0,3-2 2 15,2 1 2-15,1 2 4 0,2 8 2 0,0-13 3 16,-2 13-2-16,-3-9 0 0,0 9 1 15,-8 0-4-15,-3 0-1 0,-6 0 0 16,-7 1 3-16,-6 9 1 0,-7 2 2 16,-4 7 3-16,-8 4 2 0,-1 6 2 15,0 5 1-15,-12 5 1 0,0 6 0 0,-4 2-3 16,-4 5 0-16,-5 1-3 0,-2 2-2 16,-3-1-6-16,-3 1-3 0,-2-4-1 15,0-2-5-15,-3-5-7 0,2-5-6 16,0-7-3-16,0-6-8 0,3-9-3 15,0-7-4-15,2-6 1 0,3-4-1 0,3 0-2 16,2-17-5-16,5-1-16 0,2-6-22 16,5-8-20-16,11-4-2 0</inkml:trace>
  <inkml:trace contextRef="#ctx0" brushRef="#br0" timeOffset="27990.24">8600 4449 218 0,'22'-18'110'0,"1"6"1"15,0 12-7-15,2 0-27 0,1 0-46 16,-1 10-21-16,1 6-5 0,-4 6-5 15,1 3-8-15,-3 4-9 0,0 3-17 16,-6-1-34-16,1-1-29 0,-1 1-17 0,-1-5-2 16</inkml:trace>
  <inkml:trace contextRef="#ctx0" brushRef="#br0" timeOffset="28108.23">9091 4714 144 0,'31'-19'101'0,"1"-3"2"0,4-4-10 0,1-3-16 15,1 1-28-15,0-2-39 0,2 0-10 16,0 2-4-16,-3-1-7 0,1 2-7 15,-2 0-10-15,-2 0-13 0,-1 1-14 16,-3-1-10-16,-2 0-14 0,-3 0-7 16</inkml:trace>
  <inkml:trace contextRef="#ctx0" brushRef="#br0" timeOffset="28407.22">9713 4087 131 0,'-16'-14'84'0,"0"4"2"16,-3 10-4-16,-3 0-9 0,-3 0-14 15,1 0-15-15,2 8-22 0,1 8-1 16,1 4 0-16,6 5 0 0,0 5-3 0,14 4 2 15,-11 2-1-15,11 4-1 0,2 2-3 16,5 2-3-16,5 1 0 0,4 0-2 16,2 1-4-16,3-2 0 0,-1 0-5 15,-1-2-1-15,-2-2-2 0,-3-1-3 16,-5-3-5-16,-4-4-2 0,-5-1-5 0,0-8-5 16,0-3 2-16,-15-5 0 0,-1-4 3 15,-2-4 9-15,-5-4-1 0,-1-3 6 16,-2 0 5-16,-2 0 2 0,3-8 4 15,-1-2 1-15,4 1 0 0,2-3-3 0,6-1-5 16,3-2-3-16,11 0 1 0,0-3-3 16,0 1-5-16,2 1-1 15,6-3-5-15,6 0-8 0,5-2-7 0,3 0-24 16,0-5-32-16,4-2-23 0,5-4-1 16</inkml:trace>
  <inkml:trace contextRef="#ctx0" brushRef="#br0" timeOffset="28873.4">10158 3869 158 0,'31'-33'106'16,"-7"6"2"-16,-6 6-7 0,-3 7-18 15,-9 4-35-15,-1 10-36 0,-5 0-5 0,0 0 2 16,0 0-4-16,0 6 0 0,-11 2-1 16,11 2-1-16,0 0-3 0,0 1 0 15,0-2-1-15,0 2-2 0,9-2 2 16,4 1-2-16,3-2 0 0,4 0-1 0,1 2 0 15,0 0 1-15,1 1-1 0,-4 2 1 16,-1 0 0-16,-4 3 1 0,-5 0 1 16,-2 1-1-16,-6 2 2 0,0 0 0 15,0 0 3-15,-20 0-3 0,0 1 3 0,-1-2-3 16,-5 1 2-16,-3-4-1 16,-2-1 0-16,0-1 0 0,2-1 1 0,-1-3 0 15,4-2-2-15,3-1 0 0,7-4-2 16,3-1 2-16,13-1-3 0,0 0 0 15,0 0-1-15,4-8 0 0,11 8 0 0,6-13 0 16,8 4 2-16,1 1 0 16,5-1 3-16,3 3 2 0,3-1 0 0,2 7 1 15,-4-11 1-15,-2 11 0 0,-3 0 0 16,-7 0 0-16,-8 0 1 0,-10 5-1 16,-9 6-2-16,0 4-1 0,-12 5 3 0,-9 4-2 15,-9 4-2-15,-8 1 0 16,-9 4 0-16,-4 2-1 0,-8 0-1 0,-4 3-2 15,-2-1-2-15,-2-1-5 0,3-2-10 16,2-3-20-16,4-6-39 0,4-5-32 16,4-7-1-16,10-7 2 0</inkml:trace>
  <inkml:trace contextRef="#ctx0" brushRef="#br0" timeOffset="29306.6">9934 4319 159 0,'53'-16'108'0,"1"4"-1"0,1 3 2 15,1 9-22-15,-2-9-51 16,0 9-24-16,-2 0-2 0,-4 2 2 0,0 2 3 16,-5 3 1-16,-3 2 0 0,-5 3 1 15,-5 3 1-15,-5 4-2 0,-8 4-3 16,-8 4-1-16,-3 1-3 0,-6 2-6 0,0 2-3 16,0 0-2-16,-21 0-1 0,2-1-5 15,-3-1-2-15,-4-2-4 0,-3-3-3 16,-3-3-4-16,0-3-1 0,-1-6 0 15,2-3-1-15,1-8-2 0,2-2 0 16,4 0-2-16,1-12 3 0,4-1 8 0,4-6 5 16,4-3 4-16,11-1 6 15,-12-3 5-15,12 0 3 0,0 2 6 0,1 2 5 16,5 3 5-16,1 5-5 0,0 5 1 16,2 9-4-16,1 0 1 0,1 0 0 15,-3 8 0-15,-1 7-2 0,-2 7-1 0,-2 3-2 16,-3 2-3-16,0 5-2 0,0 2-1 15,-12-1-5-15,2 0 0 0,-2-1-1 16,-8-3-5-16,0-2-2 0,-2-5-2 16,-4-3 1-16,0-6-2 0,-2-1-1 0,-1-7-1 15,-1-1 0-15,2-4-1 0,3 0 0 16,3 0-1-16,5-11-6 0,5 0-13 16,12-3-20-16,0-3-31 0,0-2-15 15,0-3-4-15</inkml:trace>
  <inkml:trace contextRef="#ctx0" brushRef="#br0" timeOffset="29490.5">10177 4652 180 0,'42'0'119'16,"-2"-10"-1"-16,1 10-2 0,-2 3-14 16,-2 2-35-16,-2 6-44 0,-3 3-4 15,-1 3-4-15,-2 4-5 0,-4 1-3 16,-2 0-3-16,-5 0 0 0,-2-2-3 16,-2 1 0-16,-2-2-1 0,-2-2-1 0,-5 0 0 15,-1-2-3-15,-1-4-1 0,-3 0-6 16,0-4-2-16,0-2-7 0,0-2-6 15,0-3-11-15,-12 0-25 0,12 0-36 0,-12-14-24 16,12 3 3-16,-10-4 4 16</inkml:trace>
  <inkml:trace contextRef="#ctx0" brushRef="#br0" timeOffset="29690.87">10439 4720 150 0,'-10'9'122'0,"0"1"-1"16,1 4 3-16,-1 0 0 0,-1 3-28 16,1 2-85-16,0 1-7 0,-2 0-4 0,0 1-1 15,-2 0-5-15,1-1 1 16,0-3-1-16,-1 1-5 0,0 1-1 0,0-2-3 16,1-2-2-16,-1-2-5 0,4-3-11 15,0-3-33-15,0-5-50 0,10-2 7 16,-11 0-7-16</inkml:trace>
  <inkml:trace contextRef="#ctx0" brushRef="#br0" timeOffset="30871.5">11354 4108 169 0,'1'0'120'0,"0"0"-3"16,2 0-7-16,-3 0-4 0,1 0-57 0,0 3-49 16,0 2-20-16,-1-1-10 0,0 1-4 15,0 0 2-15,0 2 8 0,-8-1 5 16,8 1 3-16,-14 2 10 0,14 2 6 15,-17 1 6-15,7 1 5 0,1 0 6 16,0 0-4-16,0-2-6 0,9 0 0 0,-14 0-3 16,14-1 0-16,0-1 1 0,0 0 0 15,0-2 0-15,1 0 4 0,10 0-1 16,3 1 5-16,2-1-1 0,4 3-2 16,1-2 2-16,-1 2 1 0,1 1-3 15,-1 0 1-15,-3 2-8 0,-2 1 2 0,-4 1 0 16,-4 2-1-16,-5 1 1 0,-2 0-1 15,0 3 0-15,-13-2-4 0,0 3 1 16,-5 0-1-16,-2-2 3 0,-2 2 0 16,-1-2 3-16,0-1 2 0,2 0 0 15,2-2 4-15,3 1 1 0,4-2 1 0,3-1 0 16,9-3 1-16,0 0-1 0,0-3-1 16,5-2-2-16,8-2-1 0,6-2-1 15,6 0-2-15,1-3 0 0,5 0-5 0,3 0-2 16,1 0-5-16,0 0-9 0,1-10-10 15,1 10-11-15,-1-14-16 0,-4 4-43 16,-1 0-43-16,-2-4 0 0,-4-1 3 16</inkml:trace>
  <inkml:trace contextRef="#ctx0" brushRef="#br0" timeOffset="31031.51">12100 3745 154 0,'21'-15'125'0,"-3"3"-6"0,0 12-11 15,-1-7-17-15,1 7-56 0,-2 1-35 16,1 1-122-16,-3 1-9 0,-1 1 1 16</inkml:trace>
  <inkml:trace contextRef="#ctx0" brushRef="#br0" timeOffset="31221.34">12207 3912 166 0,'-18'23'115'0,"0"4"5"16,2 2 2-16,0 1-3 0,2 4-70 0,0-1-36 15,2 3-5-15,2 1-3 0,-2-2-2 16,1 1-3-16,1-2 0 0,1 2 1 16,0-2-3-16,0 3 2 0,-3-3-1 15,2 0-3-15,-1-2 0 0,-1-2-4 16,2-3-9-16,-2-4-9 0,3-4-18 0,0-5-48 15,9-5-26-15,-12-5-2 16,12-4 3-16</inkml:trace>
  <inkml:trace contextRef="#ctx0" brushRef="#br0" timeOffset="31520.51">12562 4012 143 0,'48'-10'108'15,"-1"2"1"-15,-3 8-1 0,-1 0-2 0,-2 0-65 16,-1 0-40-16,0 2 0 0,-3 5 5 16,0 3 3-16,1 1 2 0,-2 2 5 15,0 2 2-15,-1 0 3 0,-1 5 5 16,0-1 1-16,-3 4 0 0,-1-2-3 16,-3 3-3-16,-3 2-4 0,-5 1-3 15,-2 2-2-15,-6 0-5 0,-1 3-3 0,-6 1 1 16,-4 2-3-16,0 0-1 0,0 1 0 15,-11 1-2-15,1-1-2 0,-3 1-4 16,-3-4-4-16,-3 0-2 0,-1-4-9 0,-4-3-6 16,-1-3-9-16,-1-6-9 0,-2-5-28 15,0-5-38-15,-3-5-18 0,-3-2 3 16,1 0 5-16</inkml:trace>
  <inkml:trace contextRef="#ctx0" brushRef="#br0" timeOffset="31987.16">12606 4279 155 0,'0'-12'123'0,"0"12"2"16,0 0 0-16,-9 0 0 0,9 6-48 15,1 6-63-15,-1 7-4 0,1 3-3 0,-1 1 1 16,0 3-5-16,0 1-3 16,0-2 0-16,-10 3 0 0,10 1 0 0,-10-2-2 15,10 0-4-15,-14-2 1 0,6-3-7 16,-3-3-4-16,1-5-4 0,-2-2-3 15,-1-6-6-15,2-4-4 0,0-2-3 16,-1 0-4-16,4-11-11 0,8-2 1 0,-9-3-3 16,9-7 6-16,1-2 17 0,4-4 24 15,3-1 10-15,3-1 9 0,6 0 7 16,2 0 13-16,1 4 12 0,4 2 7 16,1 6 3-16,3 1-10 0,0 7-17 0,2 11-3 15,-3 0-1-15,2 0-1 0,-2 0-1 16,1 11-1-16,-3 5-4 0,-2 3-1 15,-1 3-3-15,-3 3-4 0,-2 3-2 16,-3 1-3-16,-3 0-1 0,-3-1-1 16,-6 1-2-16,-2-2-4 0,0 0-2 0,-10-2-4 15,-1-4-3-15,-4-2 1 0,-5-4 1 16,-3-4-2-16,-2-3 2 0,-1-4 3 16,-1-2 3-16,-2-2 4 0,3 0 1 15,1 0 3-15,3-12 0 0,6 4 0 16,3-1-4-16,13-3 1 0,0-1-10 0,0 1-18 15,3-1-59-15,8 1-32 16,6-3-2-16,4 1 1 0</inkml:trace>
  <inkml:trace contextRef="#ctx0" brushRef="#br0" timeOffset="38614.33">2047 4106 163 0,'-9'0'116'0,"9"-13"1"0,0 13 0 16,0-9 0-16,0 9-79 0,0-10-31 15,0 10-2-15,0 0 1 0,4-8-4 0,1 8-1 16,4 0 0-16,1 0-1 16,0 0-1-16,3 0 0 0,0 5 0 15,3 2-4-15,0 2-1 0,1 0-4 0,-2 2-6 16,-1 1-10-16,-4 1-25 0,-3 0-49 15,-1-1-14-15,-6 0 0 0,0 0 4 16</inkml:trace>
  <inkml:trace contextRef="#ctx0" brushRef="#br0" timeOffset="38814.11">1898 4261 209 0,'-9'8'116'0,"9"0"5"0,-10 1-2 15,10 3-2-15,0 1-102 0,0 3-8 16,2-1-6-16,1 3 1 0,2 3-1 16,-2 0-1-16,1 1 0 0,-2 3-4 15,1 2 0-15,-3 1-2 0,1 3-4 0,-1 0-3 16,0-2-4-16,0 0-5 0,0-1-8 16,-13-6-18-16,13-3-27 0,-15-3-40 15,7-5 4-15,-3-4 3 0</inkml:trace>
  <inkml:trace contextRef="#ctx0" brushRef="#br0" timeOffset="39265.68">2008 4288 182 0,'0'0'106'0,"0"0"-2"0,5 0 0 0,5-9-27 16,5 9-67-16,6-11-8 0,3 11-1 15,5-12 1-15,5 2 5 0,2 2 1 0,6 0 1 16,6 8 3-16,1-11 2 0,4 11-8 16,2 0 9-16,2 0-2 0,-1 0-1 15,-5 2-1-15,-2 5-4 0,-4 2-1 16,-3 2-2-16,-8 4-1 0,-5 1-1 15,-7 1-2-15,-7 3-3 0,-5 1 1 0,-7 1-5 16,-3 1-10-16,0 1-4 0,-14 0-14 16,0 0-47-16,-6-1-37 0,-4-4 0 15,-5-1 2-15</inkml:trace>
  <inkml:trace contextRef="#ctx0" brushRef="#br0" timeOffset="39545.75">2208 4377 224 0,'-10'4'107'0,"1"1"0"16,-1 1-21-16,-1 2-26 0,2 1-30 0,9 1-7 15,-13 1-4-15,13 1 1 0,0 0-2 16,0 1-2-16,0 1-5 0,0 1-4 16,1-1-7-16,8 1 0 0,-1 2-8 0,3-2-7 15,1 2-11-15,2-2-17 0,-2 0-46 16,-1-2-33-16,1-2-1 0,-1-3 1 16</inkml:trace>
  <inkml:trace contextRef="#ctx0" brushRef="#br0" timeOffset="39679.98">2122 4477 186 0,'-13'0'121'0,"2"0"-3"0,2 0-7 16,9 4-6-16,-12 7-78 0,12 6-27 16,0 3-50-16,3 1-62 0,2 2-8 0,1-1 1 15,2 2-2-15</inkml:trace>
  <inkml:trace contextRef="#ctx0" brushRef="#br0" timeOffset="39895.57">2134 4932 142 0,'0'5'127'0,"0"1"0"0,0-3 0 16,0-2 0-16,0-1-28 0,2 0-83 16,9 0-9-16,4 0-6 0,3-13-1 15,3 6-1-15,2-4-6 0,5 0 0 0,0-2 0 16,1 1-3-16,1-1 0 0,3 0 0 15,1 0-2-15,0-3 0 0,-4 1-3 16,2-1-4-16,-3-1-1 0,-2-1-6 16,-4-2-11-16,-6 1-26 0,-3-4-26 15,-4-1-23-15,-4 0 1 0</inkml:trace>
  <inkml:trace contextRef="#ctx0" brushRef="#br0" timeOffset="40046.3">2556 4486 177 0,'-14'-9'106'16,"-1"9"3"-16,3 4-10 0,0 6-19 15,5 4-34-15,7 6-24 0,-15 4 0 0,15 4-1 16,-10 2-1-16,10 4-3 0,0 3-7 16,-12 1 1-16,12 2-3 0,-13 1-7 15,13 1-1-15,-16 1-4 0,6-1-10 0,0-3-8 16,-3-2-21-16,-1-5-51 16,-2-3-28-16,0-6-3 0,0-4 2 0</inkml:trace>
  <inkml:trace contextRef="#ctx0" brushRef="#br0" timeOffset="40246.11">2318 4953 201 0,'26'0'128'0,"-1"0"2"0,5 0 2 16,0 4 1-16,4 7-70 0,2 2-56 16,2 3-5-16,-1 1-2 0,1-1-1 0,0 0-4 15,-2-2-1-15,-1-1-3 0,-1-1-4 16,2 1-3-16,-5-4-1 0,-1 0-4 15,-4-5-5-15,-2-2-5 0,-3-2-18 16,-5 0-33-16,-4-9-37 0,-6-1 3 16,-1-2 2-16</inkml:trace>
  <inkml:trace contextRef="#ctx0" brushRef="#br0" timeOffset="40712.07">2953 4187 142 0,'1'0'100'0,"-1"0"1"0,0 0 0 0,0 0-11 16,-9 0-68-16,-1 8-19 0,-2 3-4 15,0 2 2-15,-8 3 0 0,-1 2 4 16,-4 1 1-16,1 0 1 0,-3 3-1 15,-1 1 0-15,2-1 0 0,-2 0-2 16,0-2-4-16,2-1-4 0,3-3-1 0,1-3-6 16,3-2-10-16,3-3-15 0,3-4-17 15,3-1-19-15,10-3-8 0,-7 0 1 16,7 0 18-16,1 0 25 0,3 0 36 16,3-10 13-16,0 10 18 0,5 0 19 15,1-7 25-15,0 7 11 0,-1 1 3 0,1 3-10 16,2 4-20-16,-4 6-30 0,2 4-6 15,-3 4-1-15,1 6-1 0,-3 2-4 16,-2 6-1-16,-1 1-3 0,-2 3 1 16,-2 3-4-16,-1 1-2 0,0 2 0 15,0-1-2-15,0 0-2 0,-12-1-1 16,12-2-3-16,-15-3-3 0,15-4-1 0,-11-4-5 16,11-4-4-16,-10-5-6 0,10-4-8 15,0-6-5-15,0-5-10 0,0-6-25 16,0-1-33-16,0 0-24 0,0-15 2 15,0-2 6-15</inkml:trace>
  <inkml:trace contextRef="#ctx0" brushRef="#br0" timeOffset="41179.18">2832 4489 218 0,'11'-17'119'0,"1"2"-2"0,0 3 0 15,4 1-6-15,-2 3-98 0,3 8-7 16,0-10-3-16,2 10-3 0,-2 0 3 0,1 0-3 16,-4 0 2-16,1 3 2 0,-3 4 1 15,0 5 0-15,-3 2-3 0,-3 2 1 16,-4 2-4-16,-2 2 1 0,0 0-3 16,0 1-2-16,-12 1-3 0,2-2-1 0,1 1-1 15,-4-1 3-15,0-1-1 0,3-1 0 16,10 0 3-16,-11 0 4 0,11-1 4 15,0-2 1-15,3 2 4 0,3-5 1 16,6 4 1-16,4 0 1 0,2-3 1 16,4 2 1-16,1 0-2 0,2 1 0 0,0-1-3 15,-3-1-1-15,1 0 0 0,-5-1-3 16,-1 1-4-16,-5-2-1 0,-2 1-3 16,-8-1-4-16,-2-1-4 0,0 1-4 15,0 0-3-15,-17-1-6 0,4 1-5 16,-8-5-4-16,0 0-7 0,-4-2-4 15,-3-2-7-15,-1-3 10 0,-1 0 25 16,-2 0 11-16,2 0 6 0,1-7 7 0,2 7 7 16,2-12 11-16,4 3 8 0,1 0 11 15,7-1-9-15,3 0-23 0,10 0-9 16,0 1-3-16,0 0-3 0,0 2-9 0,12 7-14 16,2-15-33-16,4 8-40 0,3-1-10 15,3-1 2-15</inkml:trace>
  <inkml:trace contextRef="#ctx0" brushRef="#br0" timeOffset="41362.21">3326 4743 161 0,'11'0'118'0,"-4"0"-1"16,2 0 0-16,-2 0-2 0,-2 5-58 16,3 4-57-16,1 1-1 0,-2 1-7 15,2 0 0-15,-1-1-4 0,2 0 0 16,-2-3 2-16,1 1-2 0,-1-1 1 0,1-1 0 15,-1-2-5-15,2-4-9 0,-3 0-27 16,-1 0-36-16,0-9-17 0,-2 0 0 16</inkml:trace>
  <inkml:trace contextRef="#ctx0" brushRef="#br0" timeOffset="41644.74">3481 4330 140 0,'0'-27'110'0,"0"8"4"0,-10 6 1 15,10 13 1-15,0 0-58 0,0 0-47 0,2 1-1 16,1 11 0-16,2 6 3 0,0 7 2 16,1 4 0-16,4 6 1 0,-2 6 2 15,2 4 1-15,2 5 0 0,2 3 0 16,0 3-2-16,-1 0-7 0,3 4-1 0,-2-3-2 16,-2 1-2-16,1 2-2 0,-2-5-3 15,0-1 0-15,-4-3-1 0,-1-4-1 16,0-5-3-16,-3-4 2 0,1-5-2 15,-3-5-4-15,-1-5-3 0,0-6-6 16,0-4-5-16,-10-7-7 0,10-6-5 0,-11 0-13 16,11-8-26-16,-12-7-34 0,12-5-19 15,0-6 5-15,0-7 3 0</inkml:trace>
  <inkml:trace contextRef="#ctx0" brushRef="#br0" timeOffset="61343.07">3877 4274 214 0,'-9'0'116'0,"9"0"-4"15,0 0-3-15,0 0 1 0,3-8-110 16,3 8-4-16,2-10-1 16,6 0 2-16,0-1 2 0,3-3-1 15,3 1 7-15,3 1 2 0,1 3 1 16,3-1 1-16,2-1 0 0,-2-1 0 0,5 0-1 15,0-1-2-15,-1 0 1 0,0 2-2 16,0-1-2-16,-2 3-1 0,0-1-1 16,-4 4 0-16,0 6-1 0,0-11 2 15,-4 11-1-15,-3 0-2 0,-4 0 0 16,-4 1 0-16,-5 5 1 0,-5 2 1 0,0 4 0 16,-8 4-1-16,-7 1 1 0,-6 5-2 15,-7 2 2-15,-1 2-1 0,-8 2-1 16,-2 1-1-16,-5 1 0 0,-2 1 1 15,-2-1-1-15,0 1 3 0,0-3-1 16,4-1-2-16,2-4 1 0,7-2 2 0,7-4 1 16,8-4 2-16,6-4 0 0,14-4-3 15,0-2 3-15,0-3-2 0,4 0 0 16,12 0-1-16,8-15 0 0,4 3 0 16,6 1-2-16,2-4-2 0,3 2-4 0,0-1-2 15,0 1-8-15,-5 1-6 16,-3-1-9-16,-5 4-29 0,-6 1-40 0,-5 0-20 15,-4 8 3-15,-9-13 2 0</inkml:trace>
  <inkml:trace contextRef="#ctx0" brushRef="#br0" timeOffset="61610.48">3979 4248 156 0,'-17'0'111'0,"0"-11"-3"15,3 11 1-15,2 0-14 0,12 0-50 16,-11 3-33-16,11 5-7 0,0 2 4 0,0 5 1 15,2 3 3-15,1 5 3 0,2 5 4 16,-1 7-3-16,2 7 1 0,-1 6-2 16,-3 3 1-16,2 5-4 0,-4 4-1 15,0 1-4-15,0 1-3 0,0 1 0 16,-9-1-4-16,9-3 1 0,-14 0 0 0,14-5 0 16,-16-5 0-16,16-5-1 0,-15-6-1 15,15-3-1-15,-11-7-2 0,11-5-2 16,0-3-4-16,-10-6-4 0,10-4-9 15,0-5-9-15,0-4-10 0,0-1-34 16,0 0-47-16,0-14-6 0,0-1 2 0,0-2 4 16</inkml:trace>
  <inkml:trace contextRef="#ctx0" brushRef="#br0" timeOffset="62408.75">4160 4561 172 0,'0'-8'111'16,"0"8"-1"-16,1-10-4 0,0 10-2 16,0-9-74-16,2 9-29 0,2-15-5 15,2 7-2-15,1 0 3 0,2-1-1 16,1-1 1-16,1 3 4 0,2 7 1 15,1-8 2-15,0 8 0 0,2 0 1 0,-2 0 0 16,-2 0-2-16,0 0-1 0,-2 0 1 16,-4 2-2-16,-4 3-1 0,-3 1 0 15,0 3-1-15,0 2-1 0,-11 3 1 0,1 1-3 16,-1 2 2-16,-2 1 1 16,-3 1-2-16,1 2 3 0,-3 0-3 0,-1 1 3 15,2-3 1-15,-4 1 1 0,2-2-2 16,2-1 0-16,-2-2 2 0,1-1-1 15,3-2-1-15,0-4 1 0,3 1-1 0,3-4-1 16,9 0 0-16,-8-2-1 0,8-1 2 16,1-2-2-16,3 0 2 0,4 0-1 15,7 0 1-15,1-10-2 0,3 10 3 16,5-12 0-16,1 12 2 0,4-14-3 16,-1 14 0-16,2-13 2 0,-1 13-2 0,-2-11 1 15,0 11 0-15,-6 0 0 16,-1 0-1-16,-2 0 0 0,-3 0-1 0,-3 0 1 15,-4 1 0-15,0 4 0 0,-4 1 0 16,0-2 0-16,-2 3 0 0,-2-2-1 16,0 1 1-16,0 1-1 0,0-3-1 15,-13 1-1-15,13 1 1 0,-17 0-3 16,6-1 5-16,-1-1-6 0,-2 2-1 0,-1-2 2 16,0 0-1-16,2 0 0 0,1 0 1 15,-1 1 3-15,0-1-1 0,3 1 3 16,0 0 3-16,10 0 1 0,-15 0 0 0,15 0 0 15,-12 2-1-15,12-1 2 0,-8 0 0 16,8 1 1-16,-11 1-1 0,11 0-2 16,-16 0 0-16,7-1 0 0,0 2-1 15,-2-3 2-15,1 2-4 0,0-2 0 16,-1-2-1-16,3 0-2 0,-1-1 1 0,9 0-2 16,-14-2 0-16,14-1-1 0,-14 0 0 15,14 0 1-15,0 0 1 0,0 0 0 16,0-10 2-16,0 10-2 0,8-13 2 15,3 4-1-15,2 0 0 0,4-1 0 16,5-1-1-16,1-1 1 0,2 1-2 0,1-2-2 16,2 3 0-16,1-1 1 0,-1 0-3 15,0 2-9-15,-5 2-22 0,-1 7-41 16,-5-12-21-16,-4 12 0 0</inkml:trace>
  <inkml:trace contextRef="#ctx0" brushRef="#br0" timeOffset="63008.17">4160 4874 131 0,'-10'6'105'0,"10"2"-2"16,-12 3-6-16,12 2-12 0,-10 4-20 15,10 1-48-15,0 1-8 0,-10 2 0 0,10 0-3 16,2 2 0-16,-1-1-2 16,1 0 0-16,2-1 4 0,1-4-1 0,1-2 0 15,4-2 2-15,-2-2-3 0,3-6 2 16,2-4-4-16,0-1-2 0,1 0-2 15,1-6-2-15,-1-5-6 0,1-2-3 0,-2-5-2 16,3-4-3-16,-3-2 1 0,2-8-1 16,-3 2 3-16,1-8 2 0,-2 1 7 15,-2-5 5-15,0 1 3 0,-1 0 3 16,-5 1 3-16,0 1 0 0,-3 3 0 16,0 3 2-16,0 3-4 0,0 4-3 0,0 6-3 15,0 2 2-15,0 9 2 0,0 9 3 16,0 0-1-16,0 0 4 0,0 5 1 15,0 11 1-15,3 6 4 0,0 5 1 16,-1 6-1-16,1 5-2 0,0 4-4 16,0 3-3-16,-2 3 1 0,3 2-3 0,-2 1 0 15,-1-2-3-15,3-2 1 0,-2-2 1 16,1-5-2-16,-1-3 1 0,1-5 1 16,0-4-2-16,1-5-3 0,2-6-1 15,-1-5-2-15,3-4-5 0,2-4-3 16,0-4-2-16,1 0-3 0,1 0-4 0,0-8-5 15,0 0-2-15,1-1-6 0,-2-5-10 16,-1 2-28-16,0-5-49 0,0-1-5 16,-3-1 5-16,-1-1 2 0</inkml:trace>
  <inkml:trace contextRef="#ctx0" brushRef="#br0" timeOffset="63826.35">4735 4129 199 0,'2'0'96'0,"0"0"2"0,-1 0-20 16,1 0-30-16,0 3-34 0,-1 6-8 15,1 2 4-15,-1 4 3 0,1 4 2 16,-2 4 3-16,1 6 3 0,-1 6 0 0,0 5 2 15,2 5-1-15,0 5-1 0,-1 2-4 16,3 2-2-16,-1 3-3 0,-1-1-1 16,1-1-4-16,2-2 0 0,0-2-2 0,-2-3 2 15,1-6-4-15,1-4 0 16,-2-4-2-16,1-6-1 0,0-4-3 0,-3-4-7 16,-1-8-7-16,0 1-8 0,0-5-15 15,0-4-38-15,-10-3-46 0,10-1-3 16,-17 0 1-16</inkml:trace>
  <inkml:trace contextRef="#ctx0" brushRef="#br0" timeOffset="63974.02">4582 4547 243 0,'0'-10'124'15,"0"2"1"-15,-8 8-5 0,8 0-4 0,0 0-108 16,0 5-27-16,0 3-19 15,0 3-42-15,-12-1-42 0,12 1-1 16,-11 0 0-16</inkml:trace>
  <inkml:trace contextRef="#ctx0" brushRef="#br0" timeOffset="64889.5">4592 4566 158 0,'23'-19'105'15,"0"0"1"-15,-1 1-9 0,2 4-19 0,0-1-30 16,1 3-38-16,-2 2-7 0,2-1-2 16,1 3-1-16,-1 0-1 0,1 1 3 15,-1 7-2-15,-2-14 1 0,3 14-2 0,-1-13 0 16,1 13-2-16,-3-12 0 16,-1 12-1-16,-2-12-5 0,-3 12 2 0,-1-13-3 15,-4 13-1-15,-1-11-1 0,-4 11 1 16,-1-13 3-16,-3 13 0 0,-3-12 3 15,0 4 5-15,0 2 1 0,0-3 2 16,0 1 5-16,-10-1-1 0,10 0 2 0,-11 0 2 16,11 3 2-16,-13 6 0 0,13-12 0 15,-16 12 1-15,16 0 0 0,-17 0 1 16,17 0 1-16,-13 4-4 0,13 2-1 16,-15 2 1-16,15 2-1 0,0 2-1 0,0 1 0 15,0-1-3-15,4 0-2 0,4-2 2 16,3 0-2-16,4-3-1 0,3-2-3 15,4-2-1-15,1-1 0 0,2-2-3 16,1 0-2-16,1 0-5 0,-1-10 0 16,-2 3-5-16,-2-2-1 0,-1-1-1 0,-2-3-1 15,-5-2-1-15,-2 1 3 0,-2-3 0 16,-7 2 4-16,0-3 2 0,-3 1 2 16,0-1 2-16,0 0 2 0,-13 0 2 15,4 2 1-15,-2 0-2 0,-2 3 6 16,-2 2-2-16,2 3 2 0,-4 8 3 0,0-9 0 15,1 9 3-15,1 0 2 0,1 4 1 16,3 4 3-16,-1 5 1 0,2 3 0 16,10 5 3-16,-14 6-1 0,14 2 2 0,0 5-2 15,0 5-2-15,0 2-1 16,0 5-1-16,0 2-2 0,3 2-3 0,1 1-2 16,2 0-2-16,-1 1-2 0,0-2 0 15,1-1-1-15,0-2 0 0,0-4-2 16,-1-1-2-16,-2-5 0 0,1-5-1 0,-2-3-2 15,0-5-5-15,-2-2-4 16,0-5-4-16,0-4-2 0,0-3-3 0,-15-4-2 16,15-3 0-16,-18-3-1 0,7 0 1 15,0-8 5-15,-4 0 5 0,2-1 6 16,-2-5 4-16,1-1 6 0,1-1 2 0,-1 0 3 16,3-2 2-16,11 0 3 15,-13 0-3-15,13 0-1 0,0 1-2 0,0 0 0 16,5 1-2-16,6 2 0 0,1 0 3 15,4 3-1-15,3-1 2 0,5 5 0 16,2 7 4-16,3-12 0 0,1 12 2 0,0 0 1 16,2 0 1-16,-2 3 0 0,-4 5-1 15,-3 3 0-15,-6 5-1 0,-7 5-1 16,-7 5-4-16,-3 3 1 0,0 3-1 16,-8 1 2-16,-3 0-4 0,-5 1 2 15,1-2-2-15,-3-2 2 0,-1-1-1 0,3-2 0 16,-1-4 0-16,6-3-3 0,11-5-3 15,0-5-2-15,0-5-2 0,0-3-6 16,15-2-3-16,7 0-10 0,4-8-10 16,6-1-10-16,1-1-23 0,1-3-44 15,0 0-25-15,1-3 2 0,0-1 6 0</inkml:trace>
  <inkml:trace contextRef="#ctx0" brushRef="#br0" timeOffset="65958.08">1897 5620 223 0,'0'8'98'16,"0"-1"0"-16,0 0-23 0,0-3-29 15,4-2-35-15,9-1-6 0,8-1 4 16,4 0 1-16,6 0 4 0,5-10 2 16,7 10 4-16,4-14 1 0,5 6 0 0,8 0-1 15,3-1 1-15,7 0-3 0,5-1-2 16,4-1-4-16,4 3 1 0,4-2-8 15,4 1 0-15,4 1-1 0,0 1 0 16,3 7-3-16,-1-12 1 0,1 12-2 0,1-13 1 16,-2 13 2-16,5-14-4 0,-4 6 4 15,-2 0-1-15,2 0 1 0,-1 0 1 16,-3 0-1-16,-3 0-1 0,-4-1 0 16,1 2 1-16,-7 7-2 0,0-12 0 15,-2 12 2-15,-4-10-2 0,-3 10-1 0,-3 0 0 16,-5 0 1-16,-4 0 0 0,-4 0 1 15,-9-7 0-15,-1 7 2 0,-7 0 3 16,-4 0-1-16,-4 0 2 0,-5 1 2 16,-3-1 3-16,-4 0 1 0,-2 0 2 15,-5 0-1-15,-2 0 1 0,-3 0-1 0,-1 0 1 16,-3 0-1-16,-1 0-2 0,0 0-3 16,-2 0-2-16,0 0-2 0,1 0 1 15,-1 0-5-15,0 0 0 0,0 0 0 16,0 0-3-1,0 0 0-15,0 0 0 16,0 0-2-16,0 0 2 0,0 0-2 16,0 0 1-16,0 0 1 0,2 0 1 15,-1 0 0 1,-1 0 1-16,0 0 0 0,1 0 0 16,0-8-2-16,-1 8 0 15,0 0-2-15,1 0 1 0,-1 0-2 16,0-8-3-16,2 8 0 0,-2 0 0 15,0-10-1-15,2 10 1 0,3-9 1 16,-3 9-1-16,1-12 0 0,0 12 2 0,0-9 3 16,0 9-1-16,0-10 0 0,1 10 2 15,-2-8 0-15,2 8-1 0,-1 0 1 16,-2-10-1-16,2 10-2 0,-2 0-1 16,-1 0-3-16,1 0-3 0,-1 0-4 0,1 0-6 15,-1 0-9-15,0 1-10 0,2 1-17 16,0 0-47-16,-1 0-33 0,-1-1 3 15,3-1 4-15</inkml:trace>
  <inkml:trace contextRef="#ctx0" brushRef="#br0" timeOffset="70933.92">13596 4153 209 0,'0'0'94'0,"5"0"-9"0,1 0-5 15,2 0-11-15,6 0-18 16,3 0-32-16,5-8-5 0,5 8-2 0,5-7-5 16,4 7 2-16,4-9-2 0,6 9-3 15,2-13-1-15,3 5 0 0,3 0-3 16,-1 1-2-16,1-1-2 0,0 0-5 16,-1 2-6-16,-4 6-11 0,-3-13-28 0,-5 5-51 15,-4 0-9-15,-4 0 2 0</inkml:trace>
  <inkml:trace contextRef="#ctx0" brushRef="#br0" timeOffset="71550.48">14226 3727 131 0,'-16'0'110'0,"2"0"0"15,3 5 0-15,0 6 1 0,3 6-53 16,8 7-52-16,-17 3-2 0,17 6-2 0,-17 4 0 15,6 4-1-15,-2 3 0 0,-2 4 1 16,-3 2 0-16,-4 5 2 0,-1 2-2 16,-4 1 0-16,-2-3 0 0,-3-2 0 15,-2-2 2-15,-2-5-2 0,1-1-2 0,-2-8-2 16,2-3-5-16,1-5-3 0,3-5-3 16,2-5-2-16,3-5-1 0,4-6-2 15,6-5-4-15,2-3 2 0,14 0 5 16,-11-13 4-16,11-1 3 0,2-4 0 15,6-4 10-15,7-4 3 0,1 1 5 16,4-4 4-16,4 4-1 0,2-1 1 0,-1 4-2 16,4 4-1-16,-3 6 1 0,-1 3-6 15,-4 9-1-15,-5 0-1 0,-2 7 0 16,-4 7 1-16,-4 7-1 0,-3 4 0 16,-2 4 1-16,1 3 0 0,-2 3-2 0,0 1 1 15,0-1-1-15,1-2-2 0,-1-1-1 16,5-3 1-16,2-5-2 0,4-5 0 15,6-4-3-15,4-8 0 0,5-4 1 16,5-3-4-16,4 0 3 0,3-12 1 0,2-3 4 16,2-5-6-16,2-2 2 0,-1-7-1 15,1-3 4-15,-3-2 2 0,-3 1-1 16,-4 0 2-16,-4 0 0 0,-7 3-2 16,-4 1 4-16,-6 3-2 0,-8 2 1 15,-3 6 0-15,-2 4 0 0,0 5-1 16,-11 9 3-16,1 0-1 0,-4 0 1 0,-1 5 2 15,0 6-6-15,2 4 3 0,1 4-2 16,12 4 1-16,-12 1-1 0,12 3-2 16,0 1-1-16,5 0 0 0,4 1-3 15,4-1-3-15,2-2-2 0,2-1-5 16,2-1-4-16,2-3-5 0,0-5-19 16,-2-3-30-16,1-6-37 0,0-4-2 0,-1-3 0 15</inkml:trace>
  <inkml:trace contextRef="#ctx0" brushRef="#br0" timeOffset="71733.39">14943 4317 239 0,'15'-8'120'0,"-5"8"0"16,-4 0 4-16,-2 8-27 0,-3 9-80 16,-1 5-4-16,0 9-4 0,0 4-7 0,-9 3-2 15,9 2-2-15,-15 1-7 0,15 0-2 16,-17 4-11-16,8-3-3 0,-1 0-9 15,1-4-22-15,0-5-34 0,1-6-27 16,8-5 2-16,-15-10 4 0</inkml:trace>
  <inkml:trace contextRef="#ctx0" brushRef="#br0" timeOffset="72132.42">14905 4514 215 0,'23'-46'110'15,"4"3"0"-15,4 2 0 0,6 3-30 16,3 5-68-16,6 5-8 0,5 6 1 0,3 3 1 15,3 6-1-15,3 3 4 0,0 10 1 16,1 0 3-16,-2 0 3 0,-1 0 0 16,-4 11 0-16,-3 7-1 0,-4 6-2 15,-6 6 2-15,-7 5-5 0,-5 5-3 0,-7 5-3 16,-5 2-4-16,-8 3-2 0,-5 1-3 16,-4 0 0-16,0-1-5 0,0 0-2 15,-15-3-4-15,3-4-1 0,-4-4-4 16,-3-7 0-16,-3-5-1 0,-2-9-2 15,-4-10-1-15,0-7 0 0,-2-1 0 0,0-7-3 16,0-8-5-16,0-8-6 0,3-9-4 16,3-6-8-16,3-8-9 0,5-7 8 15,5-4 28-15,11-3 35 0,0-2 7 16,0 1 11-16,0-1 15 0,7 1 8 16,6 7 12-16,0 3 14 0,3 6-4 15,-2 10-22-15,1 8-30 0,-4 10-2 0,-4 10-4 16,-5 7-7-16,-2 1-1 0,0 9-5 15,-14 9-3-15,-1 6-3 0,-4 6-7 16,-6 4-12-16,-3 8-14 0,-3 2-45 16,-3 1-41-16,0-1-1 0,-1-3 2 0</inkml:trace>
  <inkml:trace contextRef="#ctx0" brushRef="#br0" timeOffset="72266.55">15310 4477 205 0,'24'-16'127'0,"1"4"-2"0,-4 12 4 0,2-7-1 16,-1 7-56-16,2 5-72 0,-3 3-4 16,2 4-14-16,-1 1-11 0,-3 1-24 15,0 0-28-15,-1-3-38 0,-3 1-9 0,0-1 1 16</inkml:trace>
  <inkml:trace contextRef="#ctx0" brushRef="#br0" timeOffset="73081.78">15871 4132 221 0,'43'-25'124'0,"-1"5"-1"0,3 2 0 16,0 6 1-16,3 4-95 0,-1 8-29 0,1-10-2 16,-1 10-10-16,1 0-5 0,-3 0-4 15,1 0-4-15,-3 0 0 0,-2 0-3 16,-2 0-3-16,-4 0-1 0,-1 0 0 15,-4 0 5-15,-3 0-1 0,-6 0 2 16,-2-11 3-16,-3 1 6 0,-5-3 13 0,-3-1 8 16,-4-3 9-16,-3-1 7 0,-1 0 4 15,0 1 7-15,0 1 2 16,-9 3 8-16,9 3-9 0,-13 10-6 0,4 0-5 16,-3 0-3-16,-4 3-1 0,-2 11-2 15,-6 6-1-15,-5 7-3 0,-3 8-2 16,-5 3-2-16,-2 6-1 0,-4 3-3 0,-1 2-1 15,-2 1-2-15,0 0-1 0,-1-2-1 16,2-5-2-16,2-5-3 0,2-4-6 16,4-6-3-16,2-6-4 0,5-7-2 15,3-5-6-15,4-7-1 0,7-3-6 0,2 0-9 16,14-13-17-16,-9-2-6 0,9-5-5 16,4-2 10-16,4-4 5 0,6-1 22 15,4-1 25-15,6-1 25 0,4 2 11 16,5 1 21-16,3 2 13 0,4 5 12 15,-1 1-3-15,1 6-2 0,0 4-13 0,1 8-22 16,-4 0-18-16,-3 0 4 0,-2 3-3 16,-5 6-1-16,-4 4-1 0,-6 3-3 15,-3 3-3-15,-6 3-1 0,-5 2-3 16,-3 1 1-16,0 2-3 0,0 0-1 16,-10-2 0-16,0 1 0 0,0-2-6 0,0-3 3 15,-1-2-1-15,1-2-1 0,10-2-2 16,-12-6 0-16,12-2-2 0,0-7 0 15,0 0 1-15,6 0 5 0,5 0 0 16,5-12 2-16,4 4 1 0,5 0 5 16,3 1 1-16,1 7 2 0,2-7 3 0,1 7 1 15,1 1-2-15,-1 5 3 0,-1 3-2 16,-1 5 1-16,-3 5-1 0,-2 4 0 16,-3 4 0-16,-6 3-3 0,-1 2 0 15,-7 1-2-15,-3 1-1 0,-4-2-1 0,-1-3-1 16,0-1-1-16,-12-2-2 0,-3-5 0 15,-4-3-1-15,-6-4-2 0,-5-4-2 16,-3-3-1-16,-2-5 2 0,-2-2 0 16,1 0-1-16,1 0-1 0,5-16 3 15,2 2-1-15,7-3 3 0,6-4-1 0,15-4-1 16,0-2-1-16,0-2-4 0,10-2-4 16,14-1-4-16,10 0-4 0,8-1-6 15,6 1-18-15,7 0-37 0,5 0-35 16,3 1-1-16,2 1 4 0</inkml:trace>
  <inkml:trace contextRef="#ctx0" brushRef="#br0" timeOffset="73347.86">17543 3781 142 0,'-19'12'109'0,"1"2"1"0,4 5 1 16,1 4 1-16,3 5-61 0,10 4-40 15,-11 4 0-15,11 4-2 0,0 2 0 16,0 4-4-16,0 3-1 0,0 2-2 16,0 5-2-16,0 4-2 0,-10 1-6 15,10 2-5-15,-16-3-5 0,5-2-6 0,-3-7-20 16,0-3-26-16,-3-9-26 0,2-5-16 15,-1-8 3-15</inkml:trace>
  <inkml:trace contextRef="#ctx0" brushRef="#br0" timeOffset="73615.92">17366 4572 188 0,'27'-36'107'16,"5"2"-2"-16,2 2-10 0,5 5-17 16,3 3-34-16,2 7-29 0,4 2-3 15,-1 8-1-15,3 7 0 0,-1 0-3 16,-1 0 2-16,-4 2-3 0,-3 6 2 15,-6 4-3-15,-8 3-2 0,-9 4 0 0,-11 6 0 16,-7 3-2-16,0 1-2 0,-21 5 1 16,-7 1 2-16,-10 2-1 0,-8 1 0 15,-6-1 4-15,-4 0 1 0,-3-1 1 16,0-1 2-16,0-3 0 0,4-1 1 16,4-6-1-16,8-2-1 0,9-5 0 15,11-4-3-15,11-4-1 0,12-3-4 0,0-4-1 16,6-3-2-16,13 0-5 0,5 0-7 15,9 0-6-15,7-13-8 0,4 6-12 16,7-2-34-16,4-1-51 0,5-4-4 16,3-1 3-16,5-5 4 0</inkml:trace>
  <inkml:trace contextRef="#ctx0" brushRef="#br0" timeOffset="74430.43">18412 3944 195 0,'-17'4'110'0,"3"0"-1"0,1-2-3 15,5 0-2-15,8-2-104 0,0 0-5 16,0 0-5-16,2 0 2 0,9-8-1 0,4 8 3 16,4-14 0-16,5 5 4 0,4 2 4 15,4 0 2-15,4-1 3 0,3 1 3 16,1 7-2-16,0-12 1 0,0 12-1 16,-3-10-2-16,-3 10-2 0,-5 0 0 0,-4 0 1 15,-9 0 1-15,-4 6 0 0,-8 3 0 16,-4 5 3-16,0 5-1 0,-14 3 1 15,-3 4-1-15,-8 3 0 0,-6 3-3 0,-7 1-1 16,-5 3 0-16,-4 2-2 16,-4 0 0-16,-2 0-1 0,-1 1-1 0,-2-1-3 15,1-1-3-15,1-1-3 0,4-2-3 16,1-2-6-16,7-3-2 0,4-4-7 16,6-4-18-16,7-5-28 0,6-6-35 15,8-5-3-15,11-5 1 0</inkml:trace>
  <inkml:trace contextRef="#ctx0" brushRef="#br0" timeOffset="74614.95">18358 4319 172 0,'40'-15'106'0,"-2"5"9"15,-3 10 1-15,-4 0-21 0,-3 0-42 0,-4 8-34 16,-4 7-2-16,-3 8 0 16,-4 8 1-16,-4 5-3 0,-2 6-5 0,-4 5-3 15,-3 1 1-15,0 5-8 0,0 0 0 16,0 1-1-16,-10-2-6 0,10-2-4 15,-11-4-9-15,11-6-7 0,-15-7-22 0,15-9-48 16,-17-7-28-16,17-10 4 0,-14-7 0 16</inkml:trace>
  <inkml:trace contextRef="#ctx0" brushRef="#br0" timeOffset="74797.5">18707 4525 227 0,'24'-16'121'16,"1"6"0"-16,-2 10-1 0,-1 0-2 15,-1 4-103-15,0 9-11 0,0 6-4 16,-3 3-3-16,0 3-7 0,-2-1-5 0,2 0-6 16,-2 0-2-16,1 0-1 0,-1-2-3 15,-1-2-1-15,0-5 1 0,1-2-8 16,-4-7-15-16,1-6-33 0,-3 0-16 16,-1 0 0-16</inkml:trace>
  <inkml:trace contextRef="#ctx0" brushRef="#br0" timeOffset="74997.25">19369 4079 155 0,'21'0'124'0,"1"-11"-1"16,3 11-2-16,2 0-4 0,5 0-23 15,4 1-94-15,6 2-15 0,4-1-3 16,5-1-3-16,3-1 0 0,3 0-2 0,1-7 1 15,0 7 1-15,-4 0-1 0,-5 0 3 16,-5 0-19-16,-5-8-31 0,-6 8-33 16,-8-8 1-16,-7 0 2 0</inkml:trace>
  <inkml:trace contextRef="#ctx0" brushRef="#br0" timeOffset="75196.37">19844 3816 201 0,'-27'0'123'15,"3"0"0"-15,-2 3 2 0,1 10-2 16,0 6-91-16,2 7-16 0,3 5-6 0,0 3-2 16,3 4-4-16,3 1-4 0,3 2 0 15,3 2-1-15,8 2-4 0,-12 2-3 16,12-1-4-16,0-2-4 0,0-2-9 16,0-5-6-16,0-6-34 0,0-5-51 15,0-8-6-15,2-8 5 0,1-7 1 0</inkml:trace>
  <inkml:trace contextRef="#ctx0" brushRef="#br0" timeOffset="75564.19">19852 3863 224 0,'27'-25'124'0,"1"9"-1"0,-2 7 2 16,-2 9-1-16,-2 1-102 0,-4 10-16 15,-2 7-1-15,-7 7-3 0,-6 8 0 16,-3 4-2-16,0 4 1 0,-9 3-2 15,-3 2-1-15,-8 8 1 0,-6 1-1 0,-6 2 1 16,-4-1-2-16,-7-2 3 0,-2-4 0 16,-4-4 1-16,-3-5-2 0,-3-5 2 15,1-6-1-15,1-5-1 0,5-6 1 16,4-6-1-16,7-5-1 0,8-7-3 0,9-1 0 16,8 0-3-16,12-14 1 0,0 0-2 15,5-3 2-15,10-2-1 0,9-2 4 16,6 1 0-16,6 0 6 0,5 3 0 15,4 2-2-15,0 3 5 0,0 2 3 16,-2 10 0-16,-4 0 0 0,-5 0 1 0,-7 0-2 16,-8 6-1-16,-8 7-2 0,-9 4 0 15,-2 5-4-15,0 3 0 0,-15 2-5 16,-2 2-1-16,-3 1-5 0,-5-2-5 16,-1 3-5-16,-2-3-10 0,-1-2-23 15,-1-2-42-15,3-4-25 0,3-4 3 0,5-6 2 16</inkml:trace>
  <inkml:trace contextRef="#ctx0" brushRef="#br0" timeOffset="75695.62">19623 4729 210 0,'27'0'109'0,"1"-9"2"15,2 9-2-15,0 1-32 0,3 3-63 16,0 5-14-16,1 4-2 0,1 2-8 16,0 2-13-16,2 0-29 0,-1-3-36 15,-2 1-20-15,0-1-2 0,1-1 1 16</inkml:trace>
  <inkml:trace contextRef="#ctx0" brushRef="#br0" timeOffset="76894.95">20841 3378 239 0,'2'0'119'0,"0"0"1"16,-1-7 0-16,0 9-9 0,1 0-111 15,-1 3-2-15,1 2-7 0,-2 2-7 0,0 2-4 16,0 1-1-16,0 1 0 0,-12 1-1 16,12 6-1-16,-18 2 9 0,7 1 2 15,-5 0 7-15,2 0 6 0,-3-3 4 16,1-1 3-16,-1-3 0 0,1-1 1 15,1-4 0-15,4-3-3 0,11 0 0 0,-10-3 0 16,10-4-2-16,3-1-2 0,5 0-1 16,5 0-1-16,8 0 2 0,4-10-3 15,5 10 1-15,2-11 0 0,4 11 0 0,1-12 0 16,1 12 0-16,0-13-2 0,-2 13 0 16,-3-13-3-16,-3 13-4 0,-5-8 0 15,-6 8-3-15,-3 0-4 0,-7 0-6 16,-6 2-9-16,-3 2-4 0,0 2 1 15,-10 1 18-15,-2 3 14 0,-3 3 6 0,-4 1 3 16,-2 3 7-16,-2 1 11 0,-1 2 11 16,-2 2 6-16,3 1 2 0,-1 2-14 15,2 0-11-15,0 3-4 0,5 0 0 16,0 1-6-16,4 0-2 0,2 1-3 16,2-1-1-16,9-1-2 0,-14 1-1 0,14-3-2 15,-12 0-4-15,12-2 1 16,-11-2-2-16,11-1-2 0,-14-5-1 0,14 0-1 15,-16-5-1-15,16-3 0 0,-15-5 1 16,15-3 2-16,0 0 0 0,0 0 3 16,0-13-1-16,0 2 5 0,11-4 2 15,3-3-1-15,8-2 3 0,4-3 4 16,4-1 0-16,5 1 4 0,4-1-2 0,4 4 3 16,1 0-2-16,0 2 0 0,1 4 0 15,-4 3-1-15,-1 3-4 0,-6 8 1 16,-4 0-3-16,-7 0 0 0,-7 0 0 0,-6 5 1 15,-8 4-1-15,-2 1-1 0,0 1-1 16,-15 2 2-16,-3 1 0 0,-3-2-2 16,-6 4 1-16,-3-4 1 0,-3 3-1 15,-1 0 0-15,-3 0-2 0,2 1 1 16,1 0 1-16,2 2-4 0,5 0 1 0,5 1 1 16,6 2 0-16,4 2-1 0,12-1 1 15,0 2 0-15,0 1 3 0,0 0 0 16,9 2 2-16,4 0 2 0,5 1-1 15,3 0 2-15,2 0 2 0,2 0-2 16,1-2 1-16,-1 0-2 0,-2 0 0 0,-1-2-1 16,-2 3-1-16,-5-2 2 0,-2 0-4 15,-5-2 0-15,-3 1 0 0,-4-1-1 16,-1-3 0-16,0 1 0 0,0-2 1 16,-16-1 1-16,3 0-1 0,0-1-2 15,-5 0 3-15,-1-2 0 0,-2 0 0 0,-1-2-1 16,-2-1 0-16,1-2-1 0,0 0 0 15,0-3-1-15,-1 1 0 0,3-4 0 16,-1-1-3-16,-1-2 0 0,4-1-2 16,-1 0 1-16,2 0 0 0,2-13-1 15,-1 3-1-15,2-3 0 0,2-2 4 0,2-3-2 16,2-3 1-16,9-1 2 0,-14-2 1 16,14 0 3-16,0-2-6 0,0 0 6 15,3 1-1-15,7 0 0 0,4 0 1 16,4 3-2-16,5 1-1 0,6 1 0 15,2 3-2-15,4 2-3 0,2 3-1 0,0 3-4 16,1 2-5-16,2 7-4 0,0-10-8 16,-2 10-14-16,-1 0-33 0,-3-9-41 15,-2 9 0-15,-1 0 3 0</inkml:trace>
  <inkml:trace contextRef="#ctx0" brushRef="#br0" timeOffset="77089.5">21731 4725 159 0,'7'16'108'0,"-2"-2"-10"0,-2-1-22 16,-2 1-61-16,0-1-15 0,2-3-49 15,-1-1-64-15,0-3-1 0</inkml:trace>
  <inkml:trace contextRef="#ctx0" brushRef="#br0" timeOffset="80842.1">6479 5610 200 0,'31'0'85'0,"1"0"-7"16,5 0-7-16,3-8-12 0,0 8-17 15,5 0-25-15,1-10-9 0,2 10-2 16,2 0-2-16,0-10-3 0,3 10 1 0,-2 0-1 15,3 0 0-15,0 0 1 0,2 0-1 16,-1 0-1-16,3 0 0 0,2 0 1 16,0 3 0-16,2 0-1 0,1-2 1 0,2 0 0 15,-2 0 0-15,5-1-1 16,-2 0 1-16,1 0 0 0,2 0 2 0,2 0-2 16,-1-6 1-16,2 6 2 0,2-9-3 15,1 9 0-15,-1-9 2 0,5 9-1 16,1-11-1-16,0 11 2 0,3-9-1 15,-2 9 2-15,2-11 0 0,0 11-1 16,1-8 1-16,-2 8-1 0,2 0-1 0,-1-10 0 16,0 10-2-16,2 0 0 0,1 0 2 15,-1-7-4-15,0 7 2 0,2 0 0 16,2-9-2-16,0 9 1 0,2-7 1 16,1 7 1-16,1-9 1 0,2 9-2 0,2-9 0 15,-1 9 0-15,2-9 2 0,1 9-4 16,-3-9 5-16,0 9-2 0,-1-7-1 15,-1 7-1-15,-2 0 0 0,0 0 1 16,-1 0-2-16,1 0 0 0,-1 0 2 0,0 0 0 16,3 0-1-16,0 0-1 0,-1 0 1 15,0 0 1-15,1 0-1 0,0 0 2 16,1 0 0-16,0 0-1 0,2 0-2 16,-1 0 2-16,0 0-1 0,1 0 3 15,0 0-3-15,-1 0 1 0,-1 0 0 16,0 0-1-16,-2 1 1 0,0-1 0 0,0 1 1 15,1-1-2-15,-1 1 0 0,2 1-1 16,0-2 3-16,0 0 0 0,1 0 1 16,2 1 0-16,-1 1-3 0,-1-2 2 15,1 1-1-15,1-1 2 0,-1 1-1 16,-1 0-1-16,2 2 0 0,0-1-1 0,1 3-1 16,2-2 0-16,-1 0 2 0,1 2-1 15,0 0 3-15,-2-1-3 0,-1 1 1 16,1-1 2-16,-1-2-2 0,2 2 0 15,-1-2 1-15,1 0 0 0,1-1 0 0,0 1-1 16,0-2-2-16,-1 1 2 0,-2-1 0 16,-1 0-1-16,2 1 1 0,-2-1 0 15,0 0 0-15,0 0 0 0,0 1-1 16,1 1 0-16,1-1 1 0,-1-1 0 16,-2 2 0-16,-1-1 0 0,-1 1 0 0,0-1 1 15,-1 0-1-15,0 1 1 0,0-1 1 16,0-1-1-16,0 1 1 0,1 1-2 15,0-2 0-15,1 0 0 0,-3 0 0 16,1 1 0-16,1 0 3 0,-3-1-3 16,1 2-1-16,0-2 2 0,0 0-2 0,-1 0 1 15,1 0 1-15,1 0-1 0,-3 0 0 16,3 0 0-16,-1 0-3 0,0 0 3 16,-1 0-2-16,1 0 4 0,-1 0 1 15,-1 0-2-15,0 0-1 0,0 2 2 16,-1-1-2-16,-1 1 0 0,-1 0 1 0,-2 1 0 15,0-1 0-15,-4 2-2 0,-2 1-1 16,-1-1 2-16,-4 1 0 0,0-1-1 16,-3 0 1-16,-2 1 2 0,-1-1-1 15,-1-1 1-15,-2-1-1 0,-2 0-1 16,-2 1 1-16,-1-2 0 0,-4 0 2 0,-2 1-1 16,-2-2-1-16,-3 1-2 0,-3-1 1 15,-4 2-2-15,-2-1-1 0,-6 0-4 16,-4 2-6-16,-5-1-22 0,-9 1-69 15,-5 1-6-15,-4 1-1 0,-7-3 1 0</inkml:trace>
  <inkml:trace contextRef="#ctx0" brushRef="#br0" timeOffset="84787.5">5378 2739 150 0,'6'5'99'15,"2"-1"-1"-15,-5 1 1 0,4 1-28 0,1-2-37 16,-2 2-24-16,4 0-3 0,-4 1-2 15,6 2 4-15,-2 3 2 0,3-1 1 16,2 3-2-16,-1 4 1 0,3 3-2 16,2 1-3-16,0 2-1 0,1 1 2 0,1 0-3 15,0 1 3-15,-1-1-2 16,1-1-2-16,-4-2-1 0,2-2 2 0,-3-4 2 16,1-1 2-16,-2-4 1 0,0-3 0 15,-1-3-1-15,-1-4-4 0,2-1 3 16,-1 0 2-16,1-8-1 0,1-3 0 0,-1-2-4 15,5-4-1-15,-1-4-1 0,6-2 2 16,1-4-1-16,5-6-1 0,0 0 0 16,6-4-2-16,2-2-3 0,3-2-3 15,2 1 0-15,3-1-11 0,-1 3-7 16,4 2-15-16,-1 3-56 0,-2 4-30 0,1 1-1 16,0 2 5-16</inkml:trace>
  <inkml:trace contextRef="#ctx0" brushRef="#br0" timeOffset="106103.32">4129 6933 166 0,'3'-8'104'0,"-3"8"0"16,1-11 0-16,-1 11-10 16,0 0-75-16,0 0-17 0,0 0 0 0,0 0-1 15,0 0 1-15,-8 0 1 0,8 1 2 16,0 2 3-16,0 4 0 0,0 2 2 15,-10 3 0-15,10 2 2 0,0 1 0 0,0 4-2 16,-9 1-1-16,9 2-3 16,0 1-2-16,-12 1-1 0,12 1 1 0,0 2-1 15,-10 0-2-15,10 0 1 0,0 1 0 16,0 0-1-16,3 1 5 0,2-2-3 16,5 1 0-16,2 0 0 0,3-1 0 15,5 0-1-15,3 1 1 0,4-2-3 16,2-1-3-16,4 1-3 0,1-1-15 0,1-2-11 15,0-1-50-15,-1-2-32 0,0-5-2 16,-4-4 0-16,-3-2 2 0</inkml:trace>
  <inkml:trace contextRef="#ctx0" brushRef="#br0" timeOffset="106784.64">4430 7122 150 0,'-12'0'118'0,"12"0"-2"0,0 0 2 16,0 6-2-16,-8 13 0 0,8 9-110 16,0 6-5-16,-12 8-1 0,12 2-1 15,-16 2-2-15,7 2-1 0,-2-2-1 16,-3 0 1-16,-1 3 1 0,0-1 0 0,-1 0 0 16,-2-5 1-16,-2-4 1 0,2-5 1 15,-5-7-1-15,-1-4-1 0,-3-8 2 16,0-4-2-16,-3-5 0 0,-2-5-1 15,1-1 1-15,-1 0-1 0,2-8 0 0,2 0 2 16,2-4 1-16,6-3 0 0,3-3-2 16,3-2 2-16,14-2 0 0,-8-2 0 15,8-2-1-15,5-1 0 0,6-3-2 16,7 1-1-16,6-3-2 0,8-1 0 16,5 0-2-16,6-1 0 0,5-2-1 0,5 1 1 15,-1-1 1-15,5 0 1 0,0 1 2 16,0 0 1-16,-3 1 1 0,-1 3 2 15,-5 2-1-15,-4 4 1 0,-3 4 3 16,-7 4-1-16,-5 4 2 0,-4 5 3 16,-7 8 0-16,-5 0 1 0,-4 1 2 15,-4 6 1-15,-4 7-1 0,-1 4-1 0,0 4-1 16,0 3 0-16,-10 4-4 0,10 1-2 16,-7 2 1-16,7 3 0 0,0-1-3 15,-14 1-1-15,14-4-3 0,0-1-1 16,0-5-1-16,-8-3-2 0,8-5-2 15,0-5 1-15,0-6-5 0,0-6 0 0,0 0 2 16,0-7 4-16,2-6 1 0,1-6-2 16,-1-6 4-16,4-4 2 0,0-2 2 15,4-4 2-15,1 1 0 0,5-2 0 0,0 4 2 16,2 2 1-16,4 3 0 0,3 6 1 16,2 4-1-16,2 6 0 0,1 11 2 15,-1 0-2-15,1 0 0 0,-4 3 0 16,-3 8 2-16,-3 3-1 0,-5 5 1 15,-6 3 1-15,-4 2-3 0,-5 1 0 0,0 0 1 16,0 1-2-16,-17 1-3 16,0-1 0-16,-5-1-3 0,-2-2-4 0,-4-1-3 15,0-3-8-15,-1-5-22 0,2-6-49 16,3-5-20-16,2-3 0 0,6 0 4 16</inkml:trace>
  <inkml:trace contextRef="#ctx0" brushRef="#br0" timeOffset="107001.52">5353 6452 189 0,'30'-18'107'0,"-1"5"0"0,-2 13 1 16,-1 0 1-16,-2 0-62 0,-1 8-44 15,-3 10 1-15,-2 5 0 0,-2 6-2 16,0 3 0-16,2 4-2 0,-5 3-2 0,0 4 0 15,0 1-5-15,2 3-3 0,-3 1-5 16,0-4-7-16,0-3-11 0,-3-4-24 16,-2-9-44-16,-2-5-5 0,0-6 0 15</inkml:trace>
  <inkml:trace contextRef="#ctx0" brushRef="#br0" timeOffset="107350.15">5779 6326 222 0,'24'-15'98'16,"5"4"3"-16,2 11 3 0,3-8-41 15,1 8-55-15,4 0 0 0,0 3-1 16,1 0 1-16,4 2-1 0,1 0 1 16,1 2-5-16,0 1 0 0,1 5 1 0,-3 1 1 15,-3 4-5-15,-7 4 0 0,-5 2 0 16,-7 3-3-16,-8 3-1 0,-6 3-1 15,-8 2 2-15,0 4-3 0,-13 0 0 16,-6 3 1-16,-6-1 3 0,-8 3 1 16,-7-2 3-16,-6-1 1 0,-2-4 1 15,-2 0 3-15,1-5-1 0,-1-4 3 0,6-3 0 16,3-4-1-16,6-3 3 0,6-4-6 16,6-2 2-16,6-6-2 0,6-2-1 15,11-3-2-15,0-1-4 16,8 0-5-16,7-13-7 0,4 4-10 0,4 0-13 15,3-2-45-15,0-2-27 0,1-1 0 16,0-1-1-16</inkml:trace>
  <inkml:trace contextRef="#ctx0" brushRef="#br0" timeOffset="107516.08">5972 6670 195 0,'-11'0'104'15,"11"-14"0"-15,-13 14-1 0,13-14-5 0,2 7-79 16,5-2-19-16,8 0-14 0,4-2-16 16,4-2-33-16,4-3-37 0,1-1-4 15,1-3 1-15</inkml:trace>
  <inkml:trace contextRef="#ctx0" brushRef="#br0" timeOffset="107766.4">6034 6370 144 0,'-23'0'95'16,"6"0"4"-16,0 3 1 0,6 6-4 16,11 5-45-16,-9 6-43 0,9 7 0 0,3 2-1 15,2 8 5-15,3 3 2 0,3 7-2 16,4 5 3-16,-1 6-1 0,3 7 0 16,-1 6 0-16,3 8-3 0,1 9 1 15,-2 2-3-15,3 2-3 0,-4-2-2 16,1 0-3-16,0-3 0 0,-2-3-1 0,1-2-1 15,-3-5-1-15,1-4 0 0,-3-7-5 16,-1-5-6-16,-1-8-5 0,-3-7-4 16,-3-14-9-16,-4-8-23 0,0-10-36 15,0-7-23-15,-9-7 0 0,0 0 5 16</inkml:trace>
  <inkml:trace contextRef="#ctx0" brushRef="#br0" timeOffset="108000.05">5972 7743 161 0,'-29'-40'100'0,"3"2"2"15,3 4 1-15,7 2-4 0,3 3-58 16,13 2-36-16,0 3 2 0,0 1-3 0,5 1-3 16,11-1 0-16,7 1 0 0,3 1 0 15,7-1 1-15,5 3 2 0,6 1-2 16,2 1 1-16,3 1-1 0,-1 3 1 0,-1 3 0 16,-4 3 2-16,-6 7-2 15,-6 0-1-15,-8 0-1 0,-11 9-2 0,-6 5 0 16,-6 6-4-16,0 5-5 0,-17 5-4 15,-4 3-3-15,-8 1-7 0,-7 1-7 16,-4 0-12-16,-8 0-14 0,0-5-18 0,-3 0-21 16,-1-4 1-16</inkml:trace>
  <inkml:trace contextRef="#ctx0" brushRef="#br0" timeOffset="108133.09">5840 7583 185 0,'24'-13'106'0,"6"2"2"0,3 11 0 15,3-9-8-15,1 9-58 0,2 0-32 0,2 2-10 16,1 3 0-16,1 1-11 0,3 1-18 16,-1 0-52-16,2-2-27 0,2 1-2 15,1-3 1-15</inkml:trace>
  <inkml:trace contextRef="#ctx0" brushRef="#br0" timeOffset="109048.45">7048 7063 173 0,'4'14'104'16,"5"-2"-2"-16,4-5 1 0,8-1-6 15,3-5-50-15,9-1-45 0,7 0-8 0,3-10 0 16,7 2 0-16,2-2 4 0,4 0 2 16,4 2 4-16,-2 8 2 0,3 0 3 15,-4 1 5-15,-4 9 1 0,-4 7 2 16,-8 8 0-16,-5 8-2 0,-11 9 0 15,-7 8-4-15,-10 8 1 0,-8 6-2 0,0 3-4 16,0 4-3-16,-20-2-1 0,1 0-1 16,-4-2-1-16,-1-6 0 0,0-7-6 15,0-6-5-15,-2-11-6 0,3-9-7 16,2-12-7-16,1-11-10 0,-1-5-25 16,2 0-34-16,-1-20-16 0,0-3 4 0,-2-9 6 15</inkml:trace>
  <inkml:trace contextRef="#ctx0" brushRef="#br0" timeOffset="109215.11">7328 7007 165 0,'0'-37'104'0,"1"10"2"15,3 13 3-15,-2 14-3 0,2 0-56 16,-2 5-36-16,-1 13-5 0,-1 7-8 16,0 7-1-16,0 6-2 0,0 3-4 15,0 2-7-15,0 2-7 0,0 1-6 16,4-2-26-16,-2-4-35 0,3-6-19 0,4-7 2 15,2-5 4-15</inkml:trace>
  <inkml:trace contextRef="#ctx0" brushRef="#br0" timeOffset="109464.59">7830 7292 191 0,'29'0'110'0,"-1"0"1"15,0 7 1-15,-1 2-3 0,0 1-68 16,0 1-33-16,1-5-3 0,0-2-3 15,3-4-2-15,-2 0 0 0,2 0-2 16,-1-11 0-16,-1 1-3 0,-1 1 3 0,-2-3-4 16,-4 1 1-16,-5-3-1 0,-5-2 0 15,-6-1 1-15,-6 0-1 0,0 2 1 16,-8 0 0-16,-8 2-1 0,-6 1 3 0,-3 2-1 16,-7 1 2-16,-3 1-6 15,-1 1-2-15,2 7-9 0,0-11-31 0,1 11-47 16,4 0-3-16,2-8-1 0,5 8-1 15</inkml:trace>
  <inkml:trace contextRef="#ctx0" brushRef="#br0" timeOffset="109881.23">8934 7015 205 0,'29'6'118'0,"-4"2"-1"0,-7 2 2 0,-3 4-2 16,-5 4-42-16,-5 1-75 0,-5 3-2 16,0 4-6-16,0 0-2 0,-18 1 0 0,2 2-2 15,-5 2-1-15,-7 1-1 0,-2 2-4 16,-4 1 0-16,-3-1-3 0,2-2-2 15,-3-5-8-15,1-6-21 0,0-5-34 16,-1-5-17-16,1-7 1 0,2-4 3 16</inkml:trace>
  <inkml:trace contextRef="#ctx0" brushRef="#br0" timeOffset="110130.52">8576 6692 175 0,'26'-27'110'0,"1"8"4"0,0 7 1 16,2 12 6-16,-1 0-47 0,2 0-49 16,1 7-1-16,4 11-1 0,-1 6 3 0,2 6-1 15,3 5-1-15,0 5-2 16,3 5-3-16,4 6-4 0,2 6-1 0,1 4-3 16,1 3-2-16,4 1-3 0,-2 0-2 15,0-2 0-15,-2-1-2 0,1-4 1 16,-4-5-1-16,-3-3-1 0,-3-5-1 15,-3-4-2-15,-7-6-4 0,-4-6-11 0,-5-5-16 16,-5-6-21-16,-10-4-57 0,-6-6-31 16,-1-5-1-16,0-3 2 0,-14 0 3 15</inkml:trace>
  <inkml:trace contextRef="#ctx0" brushRef="#br0" timeOffset="111230.74">10762 6718 199 0,'0'-8'104'0,"0"8"1"0,-16 0-2 15,1 0 1-15,-4 0-89 0,-4 0-15 16,-2 0-5-16,-2 6 1 0,-3 1 0 16,-1 0-2-16,1 1 4 0,3 1 1 15,4 1 2-15,1 4 0 0,7 4 5 0,3 2-1 16,12 0 1-16,0 1 0 0,0 0 1 16,3 1-1-16,6 0 1 0,5 1-2 15,4 0 1-15,1 2 0 0,2 1 0 16,1 0 0-16,-4 1 0 0,-1 1-1 15,-2 0-1-15,-5 0-1 0,-5 0 0 0,-2-1-2 16,-3 0-1-16,0-1-1 0,-16 0-4 16,3 0-2-16,-7 0-4 0,-3-3 0 15,-5 0-3-15,-1-3 0 0,-1-5 3 16,-3-3-2-16,4-4 3 0,4-3 5 16,4-4 5-16,6-1 4 0,6 0 1 0,9-10 5 15,0 2 1-15,3-6-1 0,8-1-1 16,9-1 0-16,5-4 0 0,8 1-4 15,7 1-2-15,3 0 0 0,8 0-1 16,2 2-2-16,5 0-2 0,1 1-1 0,1 2-2 16,0 0 0-16,-1 1-6 0,0-3 1 15,-4 3-1-15,-4-3-2 0,-3-1-1 16,-7 0 1-16,-4-2-1 0,-6-1 3 16,-8-1 0-16,-5-1 3 0,-9 0 1 15,-5 0 3-15,-4 0 1 0,0 3 3 16,-10 1 3-16,-1 1 3 0,-4 3 0 0,-2 4 2 15,0 9 2-15,-2 0 3 0,2 0 1 16,1 1 0-16,2 11 3 0,0 5 0 16,3 7 0-16,2 4 3 0,9 5-5 15,-14 5 1-15,14 4-1 0,0 3-3 0,-9 4-3 16,9 1-2-16,0 0-2 0,0 0-1 16,0-2-4-16,0-3-2 0,0-4-1 15,-9-3-5-15,9-4-7 0,1-6-1 16,1-4-4-16,2-6-8 0,4-8-9 15,5-7-24-15,1-3-31 0,4 0-20 0,3-14 2 16,4-3 6-16</inkml:trace>
  <inkml:trace contextRef="#ctx0" brushRef="#br0" timeOffset="111662.65">11716 7194 177 0,'35'-30'107'0,"-5"4"1"15,-6 0-1-15,-2 3-2 0,-5 2-53 16,-5 5-44-16,-5 2-4 0,-3 3-2 15,-4 11 0-15,0-9-2 0,-9 9 1 16,-2 2 2-16,-5 6 1 0,-2 4 4 0,-3 5-2 16,-2 5 2-16,1 3 0 0,1 2 1 15,0 2-1-15,4 0 1 0,1 2-5 16,4-1-1-16,0-2-2 0,12 0-2 16,-10-5 1-16,10-3-2 0,0-4-4 0,4-3-3 15,5-6-2-15,4-4-2 0,2-3 0 16,4 0-3-16,2-10 0 0,1-1 0 15,1-5 1-15,1-4 4 0,3-3 3 16,-3-3 4-16,2 0 4 0,-1-3 3 16,-2 3 3-16,-1 0 3 0,-4 0-3 15,1 3 2-15,-6 3 2 0,1 4-1 0,-3 4 1 16,-2 4 1-16,-1 8 1 0,-2 0 2 16,-3 1 0-16,-1 6 0 0,0 4 3 15,-2 3-3-15,1 1 0 0,0 3-2 16,1 2-3-16,1 1-3 0,-1-1-3 15,3 3 0-15,1-3-1 0,0 0-2 0,2-1-1 16,0-1-3-16,3-3-3 0,-1-1-3 16,1-2-7-16,3-3-7 0,-2-2-8 15,1-3-19-15,-1-2-43 0,-1-2-26 16,1 0 2-16,-2 0 2 0</inkml:trace>
  <inkml:trace contextRef="#ctx0" brushRef="#br0" timeOffset="111946.31">12284 7013 225 0,'4'0'103'0,"3"0"-2"0,5 0 1 16,2 0-21-16,6 0-78 0,2 0-3 16,6 0-4-16,2-10 0 0,3 10-2 0,3-10 1 15,-1 10-3-15,0-12-1 16,2 12-2-16,-3-11-1 0,0 11-1 0,-4-14-4 16,-2 7-6-16,-5-2-13 0,-7 0-15 15,-2-2-13-15,-7 0-9 0,-5-1-5 16,-2 1 9-16</inkml:trace>
  <inkml:trace contextRef="#ctx0" brushRef="#br0" timeOffset="112238.39">12752 6863 167 0,'-11'0'70'16,"0"0"14"-16,2 4 7 0,0 6-6 16,-1 4-14-16,10 5-29 0,-14 5-25 15,14 3-3-15,-12 5-1 0,12 3-5 16,-11 2-2-16,11 1-2 0,0 2-2 0,-11-3 0 16,11 1-1-16,0-3 1 0,0-3-2 15,0-3-1-15,0-4-4 0,0-4-2 16,0-5-5-16,0-4-4 0,7-7-5 15,3-5-11-15,3 0-16 0,1 0-19 16,4-17-12-16,2 1-4 0,2-3 13 0,3-1 33 16,1-1 36-16,2-1 10 0,1 1 12 15,-1 0 20-15,-1 2 22 0,-1 3 19 16,-1 0 11-16,-2 6-10 0,-1 10-24 16,-5-9-32-16,0 9-3 0,-3 2-4 15,0 6-4-15,-5 1-6 0,-2 4-5 0,0 1-5 16,1 0-9-16,-2 0-4 0,0-1-7 15,-2-1-6-15,0-2-10 0,-2-4-21 16,-1-4-33-16,-1-2-24 0,0 0 1 16,0 0 9-16</inkml:trace>
  <inkml:trace contextRef="#ctx0" brushRef="#br0" timeOffset="112355.12">13111 6865 171 0,'10'-8'82'15,"1"8"-18"-15,4 0-37 0,-1 0-27 0,4 3-35 16,-1 4-45-16,6 3-9 0</inkml:trace>
  <inkml:trace contextRef="#ctx0" brushRef="#br0" timeOffset="112578.73">13729 6899 126 0,'35'-10'103'15,"-2"-1"1"-15,-5 1-2 0,-4 1-4 16,-6 1-31-16,-4 8-49 0,-7 0-9 15,-7 0 0-15,0 0 1 0,0 1 3 0,-17 10 2 16,2 5 3-16,-6 4 3 0,-4 3 2 16,1 6-2-16,-2 3 1 0,2 2-2 15,3 3-5-15,3 2-3 0,2 1-3 16,6-2-6-16,10 0-3 0,0-2-3 16,0-3-8-16,6-4-10 0,10-3-13 0,4-7-17 15,8-4-44-15,4-6-33 16,5-4 0-16,5-5 4 0</inkml:trace>
  <inkml:trace contextRef="#ctx0" brushRef="#br0" timeOffset="113211.52">15208 6475 227 0,'-11'0'109'0,"0"-8"2"0,-3 8 0 16,-3 1 0-16,-3 6-95 0,-1 6-12 15,-4 2-2-15,-2 4-2 0,-3 2-1 16,-2 2 1-16,-3 0-1 0,-1 1-3 0,-4 1-2 16,0-1-2-16,0 2-3 15,0-5-1-15,0-2-3 0,1-4 2 0,1-4-4 16,1-4-1-16,2-5 2 0,5-2 2 16,4 0 4-16,4 0 4 0,4-11 4 15,6 4 4-15,12-2 3 0,-9 2 4 0,9 7 3 16,2-12 3-16,5 12-4 15,6 0 7-15,3 0-2 0,5 6 1 0,1 6 0 16,3 6 0-16,0 7-1 0,0 6-1 16,-2 5 1-16,0 5-2 0,-2 6-4 15,0 3 0-15,-3 2-3 0,0 2-1 16,-4-2-2-16,1 1-1 0,-3-6 0 16,-1-3-3-16,-1-4 0 0,-4-7-6 0,-1-2-10 15,-4-9-7-15,0-5-10 0,-1-7-24 16,0-8-38-16,0-2-22 0,-9 0-3 15,9-16 1-15</inkml:trace>
  <inkml:trace contextRef="#ctx0" brushRef="#br0" timeOffset="113410.69">14996 6910 135 0,'28'-12'117'0,"-3"12"3"0,-4 0 3 0,-4 4 0 15,-5 10-13-15,-2 8-86 16,-3 7-4-16,-3 3-5 0,-2 5-6 0,1 2-6 15,-1 0-3-15,0-2-4 0,-2 0-2 16,0-1-1-16,0-4 0 0,1-5-4 16,0-4-4-16,1-7-1 0,4-7-5 0,0-7 0 15,2-2-4-15,0 0-8 0,1-15-18 16,0-4-30-16,-1-5-28 0,2-6 0 16,2-6 4-16</inkml:trace>
  <inkml:trace contextRef="#ctx0" brushRef="#br0" timeOffset="114034.11">15552 6559 164 0,'30'-39'100'0,"-7"7"-1"0,-7 10 1 16,-9 8-5-16,-7 14-56 0,0 0-36 15,0 0-2-15,-18 13-1 0,3 4-1 0,-2 3 1 16,0 3 1-16,-1 2 3 0,2 2 1 16,4-1 2-16,12 1 0 0,-8-1 4 15,8-2 3-15,4 0 0 0,7-3 3 16,9-1 0-16,3-1 0 0,5 1 0 15,1 2-3-15,0-1 2 0,-2 3-2 16,-3 1-2-16,-6 1-2 0,-4 2-1 0,-8 1-3 16,-6 1-4-16,0-1-2 0,0 0-3 15,-21-1-1-15,1-1-4 0,-5-2-2 16,-4-3-2-16,-4-3-1 0,-1-2 0 16,-2-4-2-16,-2-3 1 0,1-3 3 0,3-4 2 15,2-1 1-15,3-2 1 0,6 0-1 16,4 0 2-16,7-13 1 0,12 5 3 15,0-2-3-15,0-1 3 0,2 0-1 16,12 0 0-16,5 1 2 0,4 0 2 16,6 3 1-16,5 7 2 0,4-9 0 15,1 9 1-15,2 0 4 0,2 0 2 0,0 2 1 16,-1 5 0-16,1 3 0 0,-3 3 1 16,-2 3-2-16,-1 5 1 0,-3 3-3 15,-3 2-1-15,-4 3-1 0,-3 2-1 16,-5 3-1-16,-4-2-1 0,-3 2-1 0,-7-2-1 15,-4-1 0-15,-1-2-1 0,0-2-1 16,-16-4-3-16,-1-3-2 0,-5-3-3 16,-6-5-2-16,-4-5 0 0,-5-3-1 15,-1-4-1-15,-3 0 1 0,2 0-2 0,2-13 4 16,3 3 3-16,3-1 1 16,6-2 3-16,6 0 2 0,7 0 2 0,12 0 1 15,0 1 3-15,0 2 2 0,5 2-1 16,10 8 2-16,4-9 0 0,6 9 0 15,4 0-2-15,1 1 0 0,2 1-2 16,1 2-2-16,0 1-1 0,-2 0-1 0,-1 1-1 16,-4-1-5-16,-3 1-7 0,-5-1-7 15,-3 0-5-15,-5-1-14 0,-4-1-27 16,-4-1-49-16,-2-1-7 0,0 0 2 16,-11-1 5-16</inkml:trace>
  <inkml:trace contextRef="#ctx0" brushRef="#br0" timeOffset="114361.07">15930 7457 189 0,'1'4'110'0,"0"0"0"0,0 5-3 16,-1-1 3-16,0 3-52 0,0 2-51 16,0 1-4-16,0 2 0 0,-9 4-3 15,9 0 1-15,-14 3 1 0,1 2 1 16,-1 1 2-16,-5 3 0 0,-4 0 1 0,-1 2-2 16,-4 0 0-16,-3-2 2 0,-2 0-4 15,-2-4-2-15,0-1 0 0,-1-3-7 16,1-2-6-16,3-5-5 0,2-3-9 15,3-6-16-15,7-5-31 0,7 0-40 16,13 0 2-16,0-14 0 0</inkml:trace>
  <inkml:trace contextRef="#ctx0" brushRef="#br0" timeOffset="115008.93">16469 6497 165 0,'-14'10'95'0,"5"-2"2"16,9 2 1-16,0-2-20 0,0 0-41 15,0-1-29-15,8 1-3 0,9-4 1 0,2 1 2 16,6 2-1-16,5 1 0 0,1 2 1 16,0 2-1-16,-1 3 1 0,-3 2-1 15,-5 3 0-15,-7 3-1 0,-6 0-5 16,-8 5-1-16,-1 0-2 0,0 0-1 16,-19-1-3-16,-2 2-1 0,-5-3 0 15,-6-1 1-15,-4-2-1 0,-1-4-2 0,-1-2 6 16,1-4 0-16,1-2 2 0,5-5 1 15,4-2 1-15,6 0 1 0,4-3 1 16,5 1 0-16,12 0 5 0,-11 1 1 16,11 0 2-16,0 4 2 0,1 2-1 15,3 4 2-15,1 5-1 0,0 4-2 0,1 3-1 16,0 6 0-16,0 1-3 0,0 2 0 16,0 1-2-16,-1 1 0 0,0-1 2 15,1-2-2-15,-2-4 0 0,-1-3 0 16,1-6-3-16,0-7-2 0,1-6-1 0,0-7-6 15,3 0-6-15,0-9-7 0,0-4-8 16,1-6-10-16,2-6-22 0,-1-5-34 16,0-7-20-16,2-2 0 0,3-6 3 0</inkml:trace>
  <inkml:trace contextRef="#ctx0" brushRef="#br0" timeOffset="115708.97">16729 6813 199 0,'44'-42'102'0,"-1"4"0"15,3 5-3-15,-1 6-24 0,1 4-47 16,-1 7-16-16,-2 4-5 0,-2 12-1 15,-3-9-1-15,-3 9 0 0,-3 1 1 16,-5 2 2-16,-1 4-1 0,-6 4 3 0,-4 4-1 16,-5 2 1-16,-6 4 0 0,-5 2 1 15,0 2-2-15,0 3-3 0,-20 1 1 16,1 3-1-16,-2 1-2 0,-8 0-1 16,-3 1 0-16,-6 1 1 0,0-1-1 0,-3-1-3 15,-1-3 1-15,2-2-1 0,2-3-1 16,5-4-3-16,3-3-2 0,5-4-2 15,4-6-1-15,8-3-2 0,13-5-3 16,-9 0 0-16,9 0 1 0,4-13 3 0,4 2 2 16,4-2 4-16,5 0 3 0,1 0 2 15,2 1 4-15,0 0 3 0,0 4 2 16,1 8 1-16,-1-9-3 0,-3 9 0 16,-2 2-3-16,-3 4 0 0,-2 4-1 15,-4 4-2-15,-3 3-1 0,-1 2-1 16,-2 1-1-16,0 1 0 0,0-1 1 0,0-1 0 15,0-3 0-15,0 0 2 0,0-4 0 16,0-2 0-16,0-6 0 0,0-2-1 16,4-2 8-16,7 0-7 0,4 0-1 15,6-14 1-15,5 4-1 0,6-1-1 0,6-1 1 16,3-1-1-16,6 0 1 0,5 2 4 16,3 1-8-16,3 2 10 0,1 8 0 15,-1-10 1-15,0 10-1 0,-4 0 2 16,-4 3-1-16,-6 4 0 0,-5 1-3 15,-8 4 0-15,-9 2-2 0,-5 1-3 0,-9 2-1 16,-7-1-1-16,-1-1-2 0,0-1-5 16,-14-3-3-16,-1-2-2 0,-4-3-3 15,-3-3-3-15,-3-3-2 0,-2 0 1 16,0 0-1-16,-1-7 1 0,1-2 1 16,1-4 1-16,1-2 3 0,1-3 1 0,2-4 3 15,2-1 5-15,1 0 8 0,2-1 5 16,1 1 4-16,2 3 3 0,1 1 5 15,3 2 5-15,2 4 4 0,8 6 3 16,-14 7-2-16,14 0-3 0,0 3 2 16,-10 8-2-16,10 7 1 0,0 7-4 0,0 7-2 15,1 5-3-15,1 7-4 0,1 2 1 16,0 5-5-16,2 3-9 0,-1 1-1 16,1 3-9-16,-2-1-11 0,0-2-10 15,-1-1-13-15,-2-2-20 0,0-6-20 16,0-6-33-16,0-7-18 0,0-3 5 0,-9-8 7 15</inkml:trace>
  <inkml:trace contextRef="#ctx0" brushRef="#br0" timeOffset="115975.36">18214 7602 196 0,'12'5'118'16,"-4"2"4"-16,-1 3 3 0,0 1-11 16,-2 0-58-16,-2 3-29 0,-2 0-8 0,-1 0-12 15,0 1-7-15,0 1-5 0,0-2-12 16,-8 0-14-16,8 1-13 0,-12-1-33 15,12-2-44-15,-13-2-6 0,13-4 6 16,-12-1 8-16</inkml:trace>
  <inkml:trace contextRef="#ctx0" brushRef="#br0" timeOffset="118091">18843 6742 188 0,'0'0'102'0,"0"0"-1"0,0 0 0 16,5 0-5-16,8-7-80 0,5 7-14 16,6-7-1-16,4 7-2 0,4-12 0 15,4 5 2-15,3-2 0 0,4 0 4 0,0 1-1 16,2 2 2-16,1-3 0 0,0 9 2 16,-1-12-1-16,-1 12 2 0,-2-7 0 15,-5 7 4-15,-2 0 0 0,-5 4 1 16,-4 6 2-16,-6 6 0 0,-3 5 0 15,-4 9 4-15,-2 5-3 0,-3 6-1 16,-2 4-3-16,-2 5-2 0,1 5-3 0,-4 5-2 16,0 3-1-16,-1 3-1 0,0 2-2 15,0-2 0-15,0-1-1 0,0-3 0 16,-10-5-1-16,10-4-1 0,-8-5 1 0,8-3-3 16,-13-7-2-16,13-4-2 0,-17-7-5 15,6-6-5-15,-1-5-5 0,-2-7-3 16,-2-7-3-16,0-2-4 0,-3 0-2 15,-1-12-3-15,-1-3 1 0,-2-5-1 16,-2-5 4-16,-1-5 6 0,2-6 5 0,-3-4 6 16,-1-2 7-16,1-5 7 0,0-1 4 15,2-1 3-15,1 0 5 0,2-1 0 16,4 2 2-16,6 2-2 0,12 3 0 16,-9 4-3-16,9 5-3 0,3 5 3 15,5 5 2-15,6 6 2 0,4 5 1 0,4 5-1 16,2 8 1-16,4 0-4 0,0 0 3 15,-2 8-2-15,-2 5 0 0,-5 4-4 16,-7 5-1-16,-5 3-2 0,-7 3 2 16,0 3-4-16,-8-1 0 0,-8 3 0 0,-4-1 1 15,-6-2 0-15,-6 0 1 0,-3-4 0 16,-4-3-1-16,1-2 2 0,2-5-5 16,2-4 1-16,5-7-6 0,6-4-4 15,6-1-8-15,6 0-7 0,11-16-21 16,0-1-30-16,0-5-25 0,2-5-5 0,10-5 7 15</inkml:trace>
  <inkml:trace contextRef="#ctx0" brushRef="#br0" timeOffset="118607.09">19204 6934 223 0,'10'-14'98'0,"-2"7"-4"16,-4 7-11-16,-4 0-22 0,0 7-38 16,0 8-14-16,0 6-1 0,-14 6 0 0,6 3-1 15,-5 2-4-15,1 2 1 16,-2 1-2-16,1-1-1 0,0-1 1 0,2-1 2 15,0-4 0-15,1-3 1 0,10-5-2 16,-9-4-2-16,9-6 2 0,0-7 1 16,5-3-3-16,6 0-1 0,4-9-1 0,8-8-3 15,6-4 0-15,8-6-1 0,6-3 1 16,8-3 1-16,6-2-1 0,6-2 2 16,6 1 2-16,6 1 4 0,1 4 4 15,3 4 0-15,-2 6 2 0,0 4 0 0,-6 7 2 16,-3 10 0-16,-6 0-2 0,-8 0 2 15,-9 9-3-15,-9 7-3 0,-10 5 0 16,-9 5-1-16,-11 4-3 0,-6 2-2 16,0 1 0-16,-13 1 0 0,-6-2-3 15,-6 0-5-15,-5-2 0 0,-5-4-4 16,-5-2-3-16,-1-5-1 0,-4-4-2 0,2-5-1 16,-3-4 0-16,4-5 2 0,-1-1 3 15,4 0 3-15,2-13 4 0,5 2 4 16,3-4 4-16,4 0 2 0,5 0 4 0,2 0 3 15,6 4 3-15,12 2 1 0,-11 9 3 16,11 0 0-16,3 0 4 0,4 4 2 16,4 10 2-16,4 7 1 0,4 9 2 15,2 7-2-15,1 4-1 0,2 7-3 0,3 3-1 16,-2 3-5-16,0 3-5 0,-2 1-2 16,-1 2-6-16,-3-2-3 0,-4-1-7 15,-1-4-7-15,-5-3-7 0,-3-5-6 16,-4-6-17-16,-2-6-24 0,0-6-50 15,0-7-14-15,-10-6 0 0,10-8 7 16</inkml:trace>
  <inkml:trace contextRef="#ctx0" brushRef="#br0" timeOffset="119188.86">20614 7184 126 0,'13'4'128'16,"-1"3"-2"-16,-1 2 3 0,-3 7-1 16,-1 3 0-16,-2 3-76 0,-1 6-46 15,-1 4-6-15,-2 1-6 0,-1 2-10 16,0 0-11-16,0-1-1 0,0 0-6 16,-11-1-2-16,11-1-1 0,-14-3 3 0,14-2 4 15,-16-8 7-15,16-5 8 0,-14-8 9 16,14-6 3-16,-10 0 5 0,10-13 4 15,0-2 4-15,0-10 0 0,0-4 3 16,7-5 1-16,4-3-2 0,5-2-1 0,9 0 0 16,5-3-1-16,8 2-1 0,9 2-1 15,5 2 1-15,10 4-2 0,4 1 1 16,6 6 0-16,4 5 1 0,0 4 2 16,2 6 2-16,-1 10 2 0,0 0 2 0,-6 0 0 15,-3 0 1-15,-6 5 1 0,-9 7-1 16,-10 5 1-16,-8 7-5 0,-12 4-1 15,-9 4-1-15,-8 5-5 0,-6 2 0 16,0 4-4-16,-10 0-3 0,-4 2-1 16,-5-2-3-16,-3-1-7 0,-5-2-6 0,-3-2-6 15,-1-6-8-15,-3-4-6 0,1-6-3 16,1-7-6-16,0-7-10 0,0-8-13 16,-1 0-14-16,1-10-15 0,0-5-7 15,1-10 5-15</inkml:trace>
  <inkml:trace contextRef="#ctx0" brushRef="#br0" timeOffset="119421.58">21236 7297 209 0,'0'-48'112'0,"3"3"6"0,3 6 3 0,4 9-12 16,4 6-44-16,0 12-40 0,2 12-4 15,-1 0-6-15,-3 2-2 0,-2 12-11 16,-4 9-2-16,-5 5-7 0,-1 7-9 0,0 0-8 16,0 4-2-16,-13-1-3 0,2 0-4 15,-1-3 1-15,-3-3 1 0,-1-7 8 16,-1-5 6-16,2-5 7 0,0-7 7 15,3-3 5-15,1-5 5 0,11 0 6 0,-12 0 2 16,12-12 1-16,0 1-1 0,2 0 0 16,4-1-1-16,8 0-2 0,3 3-8 15,5-1-4-15,4 10-4 0,3-8-14 16,3 8-33-16,2 0-54 0,0 0-3 16,2 2-3-16,0 1 1 0</inkml:trace>
  <inkml:trace contextRef="#ctx0" brushRef="#br0" timeOffset="119888.52">22307 6927 144 0,'-12'0'125'0,"0"0"0"16,1 0 0-16,11 0-1 0,0 0 1 15,0 0-80-15,13 2-49 0,9-2-6 16,8 0-3-16,8 0-1 16,4 0 0-16,4-8-2 0,6 8 1 0,2 0-1 15,2 0 1-15,0-7 1 0,-1 7 3 16,-3 0 0-16,-6-11-3 0,-5 11 4 15,-7-15-7-15,-8 5 0 0,-8-3 1 0,-4 1 5 16,-8 0 4-16,-5-1 4 16,-1 2 4-16,0 1 7 0,-9 2 3 0,-1 8 3 15,-3-9 2-15,-2 9-1 0,-1 3-6 16,-5 5 5-16,-4 5-1 0,-2 6-3 16,-5 6-2-16,-6 5-1 0,-2 5 2 0,-7 5-2 15,-3 4-2-15,-4 2 0 0,-3 3-2 16,-2 0-1-16,-1-1-1 0,0-2 1 15,3-2-2-15,-1-5-1 0,4-4-4 16,4-7-7-16,5-5-5 0,6-8-7 16,4-4-8-16,9-10-19 0,8-1-22 15,6 0-28-15,12-15-8 0,0-2 5 0</inkml:trace>
  <inkml:trace contextRef="#ctx0" brushRef="#br0" timeOffset="120321.14">22049 7256 144 0,'33'-21'94'15,"1"4"12"-15,-2 6 4 0,-1 11-6 16,-4 0-21-16,-5 3-45 0,-5 11-20 0,-4 8 0 15,-6 10-4-15,-5 4-3 0,-2 7-3 16,0 2-2-16,-10 2-2 0,-2 1-1 16,-1-2 1-16,-3-1 0 0,0-4-3 15,0-5-1-15,2-6 0 0,1-7-3 16,4-9-2-16,9-7-1 0,-10-7-3 16,10 0-2-16,0-12-4 0,3-7-4 0,4-7-5 15,6-8-2-15,4-5 2 0,5-4 2 16,5-3 3-16,5 0 3 0,4-3 4 15,4 4 3-15,4 1 7 0,-1 6 6 16,3 3 6-16,0 7 5 0,0 6 3 0,-1 7 3 16,-3 15 5-16,-1 0 2 0,-4 0 2 15,-5 10 0-15,-4 11 2 0,-4 6 2 16,-4 7-3-16,-1 6-3 0,-4 4-4 16,0 4-6-16,-3 1-1 0,0 2-6 15,-3 1-1-15,-2 1-3 0,-3-3-5 0,-1-2-2 16,-3-3 0-16,0-2 0 0,0-7-2 15,-9-4-1-15,0-7-1 0,-5-6-2 16,-4-6-2-16,-4-6-1 0,-3-6 2 0,-4-1-1 16,-2 0 1-16,0-15 0 15,0-1 0-15,2-4 4 0,5-3 0 0,4-2 0 16,5-3-1-16,15-3-5 0,0 1-7 16,0 0-8-16,8 0-8 0,12 1-9 15,9 1-30-15,10 2-54 0,4 1-4 0,8 3 4 16,4 1 5-16</inkml:trace>
  <inkml:trace contextRef="#ctx0" brushRef="#br0" timeOffset="120687.7">23706 6956 192 0,'0'0'105'0,"-14"0"5"0,14 0 0 15,-8 4-1-15,8 6-74 0,0 6-23 16,0 4-3-16,-9 4 1 0,9 5 0 16,0 3-1-16,0 4-5 0,0 2-1 0,2 4-2 15,0 4-1-15,0 1-2 0,0 0-6 16,1-1-6-16,-1-1-7 0,1-6-7 16,-2-4-19-16,0-7-27 0,-1-4-30 15,0-6-6-15,0-6 0 0</inkml:trace>
  <inkml:trace contextRef="#ctx0" brushRef="#br0" timeOffset="120970.49">23673 7479 166 0,'4'-28'103'0,"1"-1"-2"16,5 2-4-16,4 2-9 0,2 4-28 15,6 3-47-15,5 4-4 0,2 4-5 16,4 10 0-16,1 0-4 0,1 0 3 0,0 2 1 16,-3 6 0-16,-2 4-1 0,-4 3-2 15,-5 2 2-15,-7 3-2 0,-7 1-1 16,-7 1-2-16,0 1 2 0,-13 1-2 0,-8 1 2 15,-9 0-2-15,-10 0 1 16,-7 0 4-16,-8 0 3 0,-4-2 3 0,-1-1 4 16,0-2 4-16,4-1 5 0,6-2 2 15,5-1-2-15,11-1 2 0,9-3-1 16,14-3-5-16,11-1-5 0,0-2-3 16,13-2-7-16,12-2-3 0,11-2-7 15,10 0-10-15,8 0-9 0,6 0-9 0,4 0-11 16,2-10-29-16,-1 10-46 0,-1-15-8 15,-3 4 3-15,-4-1 8 0</inkml:trace>
  <inkml:trace contextRef="#ctx0" brushRef="#br0" timeOffset="121986.4">24663 6409 138 0,'8'-10'115'0,"1"10"-5"15,1 0 2-15,-2 0-3 0,-1 0-16 16,-2 0-93-16,1 0-6 0,-2 7-10 16,-1 2-14-16,-1 1-16 0,-2 1-26 0,0 2-15 15,0-1-8-15,-12 2 7 0,4 3 20 16,-4 1 32-16,-1 1 35 0,0-1 9 16,-4 0 21-16,2-2 25 0,-3-2 19 15,2-3 7-15,0-1-3 0,2-3-16 16,0 0-26-16,2-2-33 0,4 0-2 0,8 0-1 15,0-3-5-15,0 1-5 0,0-3 1 16,4 0 1-16,7 0 5 0,5 0 1 16,1 0 3-16,4 2 3 0,0 0 4 15,-1 2 4-15,1 2 4 0,-1 2 2 16,-4 2-2-16,-2 3-1 0,-6 3 0 0,-4 3-1 16,-3 4-2-16,-1 4 2 0,0 3-2 15,-14 3-2-15,-1 3-2 0,-1 2-2 16,-5 1-1-16,-2 0 0 0,0 1 0 15,-1-1 0-15,0-2-3 0,-1-2-1 16,3-2 1-16,3-5-1 0,0-1 1 0,4-5-1 16,1-6-1-16,4-3-2 0,10-6-2 15,-14-5-4-15,14-2-3 0,0 0 0 16,7-15-5-16,2 0 0 0,4-4 3 16,8-4 2-16,2-3 4 0,5-2 1 15,1 1 5-15,3-2 4 0,1 1 2 16,2 2 3-16,0 2 1 0,-1 4-1 0,-2 4-1 15,-3 7 0-15,-5 9 2 0,-6 0 0 16,-3 0 3-16,-8 8 0 0,-4 7 3 16,-3 4-2-16,0 6-1 0,0 3 0 15,-11 5 1-15,2 4-1 0,-2 3-1 0,1 0 1 16,0 3 0-16,-1 1-3 0,11 0 2 16,-13 0 1-16,13 0 1 0,0-3-1 15,0 0-1-15,0-2 0 0,0-2-3 0,0-3 0 16,2-4 0-16,0-2-2 0,-2-3-1 15,0-4-3-15,0-3-1 0,0-4-1 16,-19-3-2-16,4-3-2 0,-4-4 0 16,-6-2 0-16,-4-2-4 0,-4 0 1 15,-1 0 0-15,-3-14 1 0,-2 5 3 0,0 0 2 16,1-4 2-16,3-1 0 0,5 1 0 16,4-1 2-16,8-2-4 0,6 2 2 15,12-1-5-15,0 0-3 0,2 1-8 16,11 0-8-16,8 0-7 0,7 2-4 15,9-4-11-15,5 1-23 0,6-1-23 16,0 0-19-16,5-3 2 0,0 1 7 0</inkml:trace>
  <inkml:trace contextRef="#ctx0" brushRef="#br0" timeOffset="122419.09">24989 7380 181 0,'27'-17'108'0,"-5"2"0"0,-2 2 1 16,-4 2-15-16,0 0-26 0,0 4-50 0,1 7-6 15,0-13-9-15,4 13-3 0,2-8-7 16,2 8-3-16,1-8-7 0,4 8-2 15,0 0-3-15,0-10-2 0,1 10 1 0,-3-9-2 16,0 9 6-16,-5-13 3 16,-2 6 5-16,-5-3 2 0,-4-1 6 0,-3-2 1 15,-5-2 3-15,-4 1 5 0,0-2 1 16,0 0 1-16,0 0 2 0,-14 0 1 16,14 3 0-16,-14 1 3 0,14 4 2 15,-13 8 4-15,13 0 1 0,-12 0 0 16,12 1 5-16,-11 9-3 0,11 7 1 0,-15 4 1 15,15 5-5-15,-17 5-2 0,6 5-4 16,1 1-7-16,-2 4-3 0,-1 2-4 16,0 0-6-16,-2-2-2 0,1-1-8 15,-2-2-4-15,2-5-6 0,-2-4-7 16,3-4-5-16,0-6-9 0,1-4-10 16,2-8-11-16,10-5-6 0,-14-2-3 0,14 0 16 15,0-9 31-15,0 1 32 0,1-1 12 16,5 1 10-16,1-1 15 0,2 9 17 15,3-10 11-15,2 10 10 0,2 0-10 0,2 2-28 16,3 5-24-16,2 3-6 0,0 5-1 16,3 3-2-16,1 4-2 0,3 1-4 15,0 0-1-15,1-2-4 0,2-2-8 16,1-2-8-16,1-5-9 0,-1-4-30 0,2-5-37 16,-4-3-10-16,-1 0-1 15</inkml:trace>
  <inkml:trace contextRef="#ctx0" brushRef="#br0" timeOffset="122579">25847 6789 211 0,'0'-29'117'16,"-8"4"-3"-16,8 8-3 0,0 8-15 15,0 9-63-15,3 0-144 16,3 2-7-16,4 5-1 0,4 3 0 0</inkml:trace>
  <inkml:trace contextRef="#ctx0" brushRef="#br0" timeOffset="123685.21">26089 6831 205 0,'0'7'119'16,"0"-2"2"-16,0 2-3 0,5 0 1 15,7-1-31-15,7-1-83 0,9-1-5 0,8-1-4 16,12 0-2-16,7-3-1 16,9 0-3-16,5 0-1 0,5 0-3 0,3 0-4 15,-1 0-7-15,1-10-9 0,-6 10-7 16,-5 0-35-16,-9-9-34 0,-9 9 2 16,-12-14 1-16</inkml:trace>
  <inkml:trace contextRef="#ctx0" brushRef="#br0" timeOffset="123884.62">26558 6504 190 0,'-22'-11'110'0,"4"11"3"0,0-7 2 0,3 7 1 16,3 7-60-16,0 6-43 0,2 6-5 16,10 4-1-16,-14 6 0 0,14 3 0 15,0 4-3-15,0 2-2 0,-9 4 1 16,9 3-1-16,0 5-2 0,0 0-1 15,0 2-3-15,-8 0-6 0,8-5-6 0,0-1-4 16,0-6-11-16,-9-4-19 0,9-8-38 16,0-5-27-16,0-6 0 0,0-8 3 15</inkml:trace>
  <inkml:trace contextRef="#ctx0" brushRef="#br0" timeOffset="124267.74">26623 6767 156 0,'33'-39'113'15,"-2"7"0"-15,0 4 2 0,0 9 0 16,0 9-16-16,-1 10-88 0,-3 0-5 16,0 7-1-16,-4 9 0 0,-4 7-1 0,-7 6-1 15,-5 4 0-15,-7 4-2 0,0 5 3 16,-8 5-3-16,-7 2 1 0,-8 3-1 16,-7-1 2-16,-7 0-3 0,-11-2 0 15,-4-2 1-15,-7-4 2 0,-3-4-3 16,-2-5-1-16,-1-4 2 0,3-5-2 0,5-4 1 15,7-4-3-15,10-8 3 0,9-4 0 16,12-5-1-16,19 0-3 0,0 0 6 16,0-14-3-16,8 1 0 0,15-3 1 15,8 0 0-15,7-2 2 0,5 3-1 16,2 0 1-16,1 1 1 0,0 0 2 0,-5 5-1 16,-4 9 0-16,-7-11 0 0,-8 11 1 15,-9 1-2-15,-10 6-1 0,-3 2-2 16,0 5-1-16,-21 4-3 0,-3 2-3 15,-8 3-7-15,-5 2-2 0,-6 1-4 0,-5 0-4 16,-1 1-8-16,0 0-6 0,-1-4-17 16,4-2-29-16,2-4-27 0,6-3 4 15,6-3 1-15</inkml:trace>
  <inkml:trace contextRef="#ctx0" brushRef="#br0" timeOffset="124366.9">26094 7567 216 0,'22'-9'107'0,"5"9"3"0,2 0-6 0,4 3-18 16,2 3-52-16,3 2-22 0,2 5-10 15,-1 2-2-15,1 1-8 0,1 3-15 0,0 0-33 16,-1 0-51-16,-2 0-3 0,1 0 1 16,-3-3-1-16</inkml:trace>
  <inkml:trace contextRef="#ctx0" brushRef="#br0" timeOffset="124775.89">27680 6252 174 0,'1'-7'112'0,"0"7"1"16,0 1-1-16,-1 2-1 0,1 0-51 16,0 2-57-16,0 1-3 0,-1 1-16 0,0 1-8 15,0 2-11-15,0-1-33 0,0 2-33 16,0 1-7-16,-14 2 0 0</inkml:trace>
  <inkml:trace contextRef="#ctx0" brushRef="#br0" timeOffset="125466.52">27565 6458 131 0,'-21'15'100'16,"2"-2"1"-16,0 0 0 0,1-3-7 15,2-1-24-15,4 0-40 0,2-5-20 16,10-1-5-16,0-3-5 0,0 0 1 0,0 0-2 16,5 0 0-16,5 0-2 0,2-10 0 15,2 10 0-15,0 0 1 0,2 0 2 16,-2 0 0-16,1 0 5 0,-2 4-1 16,-3 4 1-16,-1 3 2 0,-6 5 1 15,-2 5 2-15,-1 3-1 0,0 6 2 16,-11 2-2-16,1 4 0 0,-3 4-2 0,-4 2 1 15,0 0-3-15,-3 2-1 16,-1 0 0-16,-1-1-1 0,2-3-2 0,0-3 0 16,1-1 0-16,1-6 0 0,1-3 0 15,3-5-1-15,1-4 0 0,1-4-1 16,3-5-1-16,9-6-3 0,-9-3-2 0,9 0-1 16,0 0-2-16,5-17 1 15,4 2-1-15,7-3 1 0,2-3 3 0,7-2 3 16,3-2 2-16,4 0 2 0,3 0 1 15,2 0 3-15,3 2-3 0,0 2 2 0,-1 2 0 16,-1 2-2-16,-5 5 0 0,-3 3-2 16,-5 9-1-16,-8 0 2 0,-9 0 0 15,-7 0-2-15,-1 1 3 0,0 6-1 16,-18 1-1-16,1 3 1 0,-5 0 1 16,-4 1-1-16,-2 0 1 0,-2 2-1 0,0-1 0 15,1 2 0-15,1 0 0 0,3 2 0 16,4 1 0-16,4 1 1 0,3 2-2 15,4 4 1-15,10 0 0 0,0 4-1 16,0 2 0-16,0 2 0 0,0 4 1 16,2 2 3-16,4 3 0 0,2 0 0 15,1 2 3-15,0-1 1 0,0 2 3 0,1-1 2 16,0-2 0-16,-1-1-1 0,-1-2-3 16,1-2 2-16,-3-3-1 0,-1-3-1 15,-4-4-1-15,-1-3-3 0,0-4-2 16,0-4-1-16,-14-3 2 0,1-4 0 15,-3-4-3-15,-4-4 0 0,-5-1-1 0,-3 0 0 16,-2-10-1-16,-2 1 0 0,0-4 0 16,-2 0 1-16,2-4-1 0,2-1 0 15,2 0 1-15,6-1-1 0,5 1-1 16,8 0-1-16,9 1-1 0,0 1 0 16,0 1-2-16,9 1-4 0,9 1-2 0,4 4-3 15,7 0-4-15,5 1-2 0,4 8-6 16,2-12-7-16,3 12-22 0,2-12-46 15,-1 12-16-15,0-6 3 0,-3 6 2 0</inkml:trace>
  <inkml:trace contextRef="#ctx0" brushRef="#br0" timeOffset="125608.73">28002 7690 177 0,'9'5'126'0,"-4"1"2"16,-2-3-7-16,-2 2-6 0,0 0-13 0,1 0-102 15,0-3-28-15,0 1-80 0,1-3-18 16,0 0-1-16,2 0 0 0,0 0 1 16</inkml:trace>
  <inkml:trace contextRef="#ctx0" brushRef="#br0" timeOffset="151358.22">19616 8054 188 0,'-17'0'95'0,"8"-11"1"15,-1 11-15-15,-1-14-18 0,1 7-41 16,0-2-16-16,-1 0 2 0,1 0-2 16,1 0-3-16,-1 2-1 0,1-1-1 15,-1 1 0-15,1 7 0 0,9-12 1 0,-15 12-2 16,15-9 2-16,-11 9-2 0,11-8 2 16,0 8-1-16,0 0 1 15,0 0 0-15,5 0 2 0,5 0 0 16,3 0 2-16,2-8-1 0,4 8 0 15,3 0-1-15,4 0-4 0,2 0 5 0,4-7-3 16,4 7 2-16,4 0-3 0,3 0-2 16,2 0 1-16,6 0 0 0,3 0 0 15,3 0 1-15,5-7 1 0,1 7-1 16,5 0 0-16,2 0-2 0,3 0 2 16,2 0 1-16,2 0-2 0,1 1 3 0,3-1-2 15,3 1-1-15,-2-1 0 0,4 1 1 16,2-1 1-16,1 1 0 0,0-1 0 15,1 2 1-15,2-1-1 0,-2 0 0 16,4 0 0-16,0 1 1 0,2 0-2 16,1 0 0-16,3 0 0 0,1 0-1 0,3 1 0 15,-3 0-2-15,1 1 2 0,1-1 0 16,0 0 0-16,2 0-1 0,3 0 1 16,2-1 0-16,3 0 0 0,3 0 0 15,2-1 2-15,1 1-1 0,-2-1 0 16,1-1 0-16,1 1-1 0,1 0 1 0,1 0 0 15,3-1 0-15,1 2-1 0,-1-1 1 16,0 0-3-16,0 2 2 0,-4 0 1 16,-1 1-2-16,-3 0 2 0,0 0-1 0,1 0 0 15,-1 2 0-15,1-1 1 16,-1-1-1-16,-3 1 1 0,-2 0-1 0,-3-1 0 16,0-1 0-16,-3 1 4 0,-1-1-4 15,-2 1 0-15,-1 0 0 0,1 0-1 16,-4-1 1-16,0 1 0 0,-4 2-2 0,-2 0 0 15,-2 0 1-15,-1 0-3 16,-1 1 3-16,-3 1 1 0,0 1-2 0,-1-2 1 16,0 2-1-16,-2-2 2 0,1 2 1 15,-2-4 0-15,-1 2 1 0,1 0 0 16,-2-3-1-16,-2 1 1 0,-2 1 2 16,-1-2 2-16,-3 1-6 0,-4-2 1 0,-1 1 0 15,-4 0 0-15,-4 0 0 0,-3-1 0 16,-4 1 0-16,-4 0 0 0,-4 0-2 15,-3 1-1-15,-4 0 2 0,-1-1 0 16,-3 2 0-16,-1-3 0 0,-3 1-1 0,-1 0-1 16,-2 1 1-16,-1-1 0 0,-3 0 0 15,-1 0 0-15,-2 0 0 0,-2-1 1 16,-4 1-2-16,0-2 2 0,-2 2 2 16,-2-2-2-16,-1-1 0 0,-3 1-2 15,-1-1-1-15,-1 0-1 0,-2 0-2 16,0 0-4-16,0 2-5 0,0-1-9 0,-10 2-31 15,10-1-53-15,-14-1-2 0,14 1 2 16</inkml:trace>
  <inkml:trace contextRef="#ctx0" brushRef="#br0" timeOffset="153194.72">28584 7851 214 0,'0'0'91'15,"0"0"-7"-15,-10 0-14 0,10 0-20 16,0 0-22-16,0 0-19 0,0-11 0 16,0 11-1-16,3 0-3 0,1-8 1 15,1 8 4-15,-1 0-5 0,0-8-3 16,1 8 2-16,-2 0-1 0,1 0 1 0,1 0 0 16,-1 0 0-16,0 0 1 0,0 0-1 15,2 0-3-15,-2 1 7 0,-2 3 0 16,0 1-1-16,-1 1 1 0,-1 3 0 15,0 0 1-15,0 3-1 0,0 1 0 16,-10 2 0-16,10 1-3 0,-14 1 0 0,4 1 0 16,-1 0-2-16,-1 0 0 15,-1 0 1-15,-1-1-1 0,1-2-2 0,0-1 0 16,2-2-1-16,2-1-1 0,-1-2-5 16,10-2-11-16,-13-2-1 0,13-1-11 15,0-2-34-15,0-2-53 0,0 0 0 0,0 0 0 16,0-7 3-16</inkml:trace>
  <inkml:trace contextRef="#ctx0" brushRef="#br0" timeOffset="154640.26">7935 8354 142 0,'1'0'105'0,"2"0"3"0,-1 0 3 0,-1 0-6 16,3 5-50-16,-3 3-40 0,1 1-5 15,1 3-1-15,-1 2-1 0,2 1-1 16,-2 2-4-16,4 0-3 0,-2 2 0 15,1 3-2-15,0-1-4 0,-1 2-5 16,1 1-7-16,2-2-19 0,-2 0-50 0,0-2-25 16,1-2 0-16,0-6 1 0</inkml:trace>
  <inkml:trace contextRef="#ctx0" brushRef="#br0" timeOffset="154955.84">8452 8303 133 0,'12'0'109'0,"-6"0"0"0,-2 0-1 15,-4 3-3-15,0 6-28 0,0 4-77 0,-10 5-8 16,1 3-6-16,-6 4-1 0,-5 0 0 16,-3 2 0-16,-2 0 4 0,-5 1 0 15,-2 3 7-15,-2 2 3 0,0-2 5 16,-6-1 6-16,2-4 1 0,-1-2 3 15,1-5 2-15,1-2-1 0,3-7-2 0,4-2-4 16,6-3 1-16,5-3-3 0,9-2-2 16,10 0-2-16,0 0 2 0,3 0-4 15,8-11 0-15,12 11-1 0,5-14 1 16,6 7-1-16,5-1-2 0,3 0 0 16,5 0-4-16,1 0-2 0,-2-1-3 0,1 1-5 15,-3 1-2-15,-4 0-6 0,-4-1-18 16,-5 1-28-16,-3-1-36 0,-7-2 1 15,-2 0 3-15</inkml:trace>
  <inkml:trace contextRef="#ctx0" brushRef="#br0" timeOffset="155289.49">8123 8088 195 0,'0'-7'98'0,"0"7"-1"0,0 0 1 16,0 0-40-16,0 2-51 0,0 1-2 16,0 6-1-16,0 0 0 0,2 6 2 15,3 2 3-15,2 4 2 0,3 8 2 16,0 5 1-16,-1 8 0 0,3 4-1 0,1 6 0 15,-2 4 0-15,2 3-3 0,-3 4-3 16,-1 2-7-16,1 2-1 0,-4 1-3 16,-2 0-5-16,-1-2-5 0,-1-2-4 15,0-5-3-15,-2-4-6 0,1-8-13 16,-1-7-24-16,0-7-34 0,0-7-9 0,0-7 5 16</inkml:trace>
  <inkml:trace contextRef="#ctx0" brushRef="#br0" timeOffset="155829.62">8248 8737 146 0,'0'0'113'16,"0"1"0"-16,0 9 1 0,-16 5-1 15,5 4-34-15,-6 6-79 0,-1 2-6 0,-5 3-5 16,-3 1-5-16,-3 1-1 0,-4-1-4 15,-2 3-1-15,-1-4-2 0,-2 5 0 16,1-2 3-16,-2-2 7 0,2-4 2 16,2-4 4-16,1-5 1 0,4-6 5 15,4-3 2-15,4-8 4 0,7-1-1 0,4 0 2 16,11-9 0-16,0-3 1 0,2-4 0 16,13-2 1-16,8-3 0 0,6-1 3 15,8-1-1-15,8 0 1 0,6-1 3 0,5 2-1 16,5 0 1-16,3 2 0 15,3 2-2-15,0 2 0 0,0 3-3 0,-4 2-1 16,-1 3-2-16,-5 8-2 0,-8 0-2 16,-7 0-1-16,-7 0 1 0,-8 0-1 15,-9 7 0-15,-11 5 0 0,-7 3-1 0,0 3 1 16,-11 5 2-16,-10 3-1 16,-6 2 0-16,-10 2 2 0,-5 5 1 0,-9 2-2 15,-5 3 0-15,-2 2 0 0,-2 0 0 16,1 0 0-16,-1-1-2 0,5-3 3 15,5-2 1-15,6-5 2 0,6-2 0 0,9-4 3 16,10-6 4-16,7-5-3 16,12-4 1-16,0-6 0 0,9-4-1 0,11 0-1 15,8-9-4-15,7-2-2 0,11-5-1 16,6-2-2-16,4-3-5 0,5-1-1 16,4-1-5-16,1-2-7 0,-2 1-4 0,-2-2-4 15,-3 3-5-15,-6-1-16 0,-5 2-29 16,-8-1-30-16,-7-1-6 0,-8 2 3 15</inkml:trace>
  <inkml:trace contextRef="#ctx0" brushRef="#br0" timeOffset="156004.59">8629 9054 163 0,'-26'0'95'0,"2"0"1"16,-1 0-5-16,2 4-20 0,0 6-21 16,3 7-31-16,1 4-6 0,-2 5-2 15,3 6 0-15,-2 5-3 0,0 2-1 16,3 5-3-16,-4 1-4 0,2 2 0 0,-3 2-3 15,0 0-3-15,-1-1-6 16,0-1-9-16,-1-2-24 0,-2-4-41 0,2-6-21 16,0-6 0-16,3-5 2 0</inkml:trace>
  <inkml:trace contextRef="#ctx0" brushRef="#br0" timeOffset="156165.76">8264 9540 212 0,'29'0'113'0,"1"0"7"16,2 2-5-16,0 9 0 0,2 4-97 0,3 4-8 16,0 4-7-16,3-1-3 0,3 1-2 15,1 0-8-15,1-2-6 0,1 1-10 16,1 0-15-16,2-1-35 0,-3-2-39 16,-1-3 2-16,-2-5-1 0</inkml:trace>
  <inkml:trace contextRef="#ctx0" brushRef="#br0" timeOffset="156837.07">9504 7922 212 0,'0'0'107'0,"-13"-11"0"0,13 11-1 15,0 0-2-15,-11 0-104 0,11 2-1 16,0 5-4-16,-12 3-5 0,12 3-1 16,-11 1-2-16,11 3-3 0,-14 1 0 0,5 4 0 15,-2 3 1-15,-2 2 7 16,-2 1 1-16,-1-2 5 0,-3-1 6 0,-3-2 6 15,-1-3 5-15,0-2 3 0,0-4 0 16,0-2-2-16,2-4-4 0,3-2 1 16,7-3-2-16,11-3-4 0,0 0-3 0,0 0-5 15,9-10-4-15,9 10-3 16,8-13 1-16,5 6-4 0,4 0 0 16,5-1-2-16,1 0-1 0,3 1 1 15,-2 0 1-15,-3 7 0 0,-1-13 3 16,-6 13 1-16,-2-10 3 0,-7 10 1 0,-6 0 3 15,-5-7 1-15,-6 7 3 16,-5 0-1-16,-1 2 2 0,0 2 3 0,-12 3 0 16,0 0 4-16,-3 4-1 0,-1 2 3 15,-2 3 1-15,0 3-2 0,1 3 1 16,0 4 1-16,2 1-2 0,2 4-4 0,1 0-3 16,3 2-1-16,9 1-4 15,-14 1-3-15,14-2-3 0,0 0-7 0,-9 0-8 16,9-5-23-16,0-3-44 0,0-2-21 15,0-7 2-15,0-3 1 0</inkml:trace>
  <inkml:trace contextRef="#ctx0" brushRef="#br0" timeOffset="157020.72">9727 8342 167 0,'10'0'111'0,"-1"0"0"0,-2 3 1 0,-2 10-2 15,-2 5-51-15,0 4-59 0,2 2-2 16,-3 1-3-16,1-1-3 0,-1-1-3 0,-1-2-5 16,1 2-4-16,0-1-14 15,0 0-20-15,-2-1-30 0,0 0-22 0,0-3 0 16</inkml:trace>
  <inkml:trace contextRef="#ctx0" brushRef="#br0" timeOffset="157722.47">9306 8527 164 0,'-12'0'111'0,"2"6"3"16,10 7-1-16,-12 4-3 16,12 3-66-16,0 4-36 0,0 4-3 0,0 2-2 15,0 2-3-15,0 2-1 0,0-2-6 16,0 2-2-16,0 0-2 0,0 1 1 15,0-2-3-15,0-4 2 0,0-3 2 16,0-5-1-16,0-6 3 0,0-5 1 16,0-5-1-16,0-5 3 0,3 0-2 0,0-9-1 15,6-4 0-15,0-4-1 0,4-6 1 16,4-3 2-16,2-3 2 0,5-5 2 16,2 2 2-16,4-2 4 0,2 0 0 0,2 2 4 15,1 2 2-15,4-1 1 16,-3 6 0-16,2 2-2 0,-1 5 0 0,-1 4-4 15,-2 5 1-15,-6 9 0 0,-4 0-2 16,-5 0-2-16,-7 3-1 0,-6 9 0 16,-6 2-2-16,0 5 0 0,0 3 0 0,-15 0 2 15,-1 3-2-15,1-1 0 0,-2 1 2 16,0 0-1-16,0 1 1 0,3-1 0 16,2-1 3-16,12 1 1 0,-11 0-2 15,11-2-1-15,1 1 1 0,6-1-1 16,6 0 0-16,5-1-1 0,0 2 4 15,3 1-1-15,0 0 0 0,-1 1 0 0,-5-1 0 16,-4 1 1-16,-3 1-1 0,-7-1 0 16,-1 3 1-16,0-1-5 0,-12 2-1 15,-5-2 0-15,-3 3-1 0,-4-1-5 16,-5-1-1-16,-2-1-4 0,-4-3 0 0,0-1-7 16,-1-5-4-16,1-3-4 0,0-6-9 15,3-5-11-15,0-5-9 0,3 0-7 16,1-10 0-16,4-3 13 0,4-5 39 15,2-5 13-15,6-1 7 0,2-3 11 16,10-3 11-16,0 1 16 0,0-1 11 0,0 2 3 16,10 3-9-16,6 3-35 0,6 4-6 15,6 3-2-15,6 7-2 0,6 8 1 16,7 0-2-16,5 0-3 0,5 0-1 0,3 2-2 16,3 6-1-16,1 1-1 15,1 2-4-15,-2 0-4 0,0 0-3 0,-4-2-7 16,-4-1-9-16,-3-3-34 0,-6-4-42 15,-5-1-3-15,-7 0 1 0</inkml:trace>
  <inkml:trace contextRef="#ctx0" brushRef="#br0" timeOffset="158035.1">10304 7999 164 0,'0'8'110'16,"0"2"0"-16,0 2 2 0,0 2-2 15,0 2-54-15,0 2-52 0,3 4-4 0,4 1-5 16,-2 2-3-16,2 2-7 16,2 2-3-16,-2 1-5 0,0 3-12 0,1 1-14 15,0 1-14-15,-2-2-7 0,-1-2-6 16,1-5-5-16,-3-3-6 0</inkml:trace>
  <inkml:trace contextRef="#ctx0" brushRef="#br0" timeOffset="159419.54">10505 8065 173 0,'25'-18'100'0,"3"3"-2"0,1 4-13 16,1 3-16-16,2 8-26 0,2-7-29 16,-3 7-6-16,1 0-1 0,-2 4-1 15,-2 4-2-15,-5 3-1 0,-5 5-1 16,-4 2 2-16,-5 2-3 0,-4 3 0 0,-5 3-1 15,0-1-1-15,0 2 0 0,-11-2-3 16,-2 0 2-16,-2-2-1 0,-6-2-4 16,-2-2-3-16,-1-4 1 0,-2-2-3 15,-1-5-2-15,0-2 1 0,1-3-3 16,0-3 0-16,3 0 1 0,1 0 8 0,3-12 2 16,4 6 1-16,1-3 3 0,5-2 7 15,9 1-1-15,0-1 3 0,0 0 2 16,0 0 1-16,3 1 1 0,6 1-3 0,7 2 0 15,1 7 2-15,4-8-3 0,2 8 0 16,1 0 2-16,-1 0-2 0,1 2 0 16,1 3-5-16,-2 3 0 0,-4 0 1 15,0 4 0-15,-4 1-3 0,-4 4 0 16,-4 2-1-16,-3 1 0 0,-4 3 0 16,0-1-1-16,0 2 2 0,-18 1-1 15,1 0-2-15,-5 1-2 0,-6 1 2 0,-5-1 0 16,-6 1 0-16,-4-1 1 0,-7-1-3 15,-3 0 1-15,-2-1-1 0,-2-3 4 16,-3-1-1-16,0 0 0 0,-1-2 3 16,3-3 3-16,4-1 1 0,8-2-2 15,4-2 3-15,8-4 0 0,11-3-1 0,9-1 1 16,14-2 0-16,0 0-3 0,2 0-1 16,16-11 0-16,6 2-1 0,12-1-2 15,7-3 1-15,9-1-2 0,5-2 3 0,4 0-2 16,3-2-1-16,0 0 0 0,1 0 2 15,-1 0-1-15,-3 0-1 0,-2 0 1 16,-4 3-1-16,-5 0 3 0,-4 2-6 16,-7 3 2-16,-7 2 1 0,-7 8 1 15,-8 0-2-15,-6 0 0 0,-8 0 3 0,-3 8 3 16,0 5 1-16,-14 4 0 16,-1 5 6-16,-5 4 1 0,-3 5-1 0,-2 2 1 15,-2 4-6-15,-2 4 4 0,1 0-1 16,1 4-2-16,2 0-1 0,3 0-4 15,3-2-4-15,2-1-2 0,4-3-4 0,2-3 0 16,0-4 3-16,3-4-9 16,8-6-3-16,-15-4-3 0,15-7-3 0,-12-5 3 15,12-6 0-15,-15 0 3 0,15 0 1 16,-15-19 3-16,15 2 1 0,-12-6 1 16,12-3 5-16,0-3-3 0,0-5-2 15,0 1-3-15,0-1-2 0,0-2 2 0,6 4 5 16,4-1 4-16,5 3 4 0,-2 3 2 15,5 4 5-15,0 3 7 0,3 3 6 16,0 4 4-16,1 4 1 0,-2 9-4 16,3-9-3-16,-3 9 0 0,1 1-2 0,-1 3-1 15,-2 4-3-15,-1 1-1 0,-2 3-2 16,0 2-3-16,-2 1 0 0,-3 3-1 16,-2-1-2-16,-3 1 0 0,-2 2-2 15,-3-1 0-15,0 0 0 0,0 0 0 16,-13 0-2-16,2 0 0 0,-2-1-2 0,-4-2-1 15,0 0-2-15,-5-1 0 0,0-2-4 16,-1-1 0-16,0-1-3 0,0-3-2 16,0-1-1-16,3-3-1 0,1-3 1 0,3-1 9 15,2 0-4-15,3 0 5 16,11-11 3-16,-12 4 3 0,12-2 5 0,0-1 4 16,0-1 3-16,0 1-2 0,7-1 1 15,-1 2-4-15,4 0 5 0,2 9-2 16,2-11 1-16,2 11-2 0,1 0 1 15,2 0-1-15,0 0 3 0,1 5 0 16,0 2 0-16,0 3 1 0,0 2-2 0,0 2 1 16,-3 2-3-16,-1 3 1 0,-5 3-2 15,-2 5 0-15,-6 2-5 0,-3 4-2 16,0 3-2-16,0 4-1 0,-12 0-3 0,1 1 0 16,-3 1 0-16,-2-3-3 0,-2-2 0 15,-3-3 0-15,1-4 2 0,-1-4 2 16,0-5 1-16,2-6 2 0,0-6 1 15,4-7 0-15,-1-2 2 0,6 0-1 16,10-14 1-16,-13 1 3 0,13-4-2 16,0 1 0-16,0-3 2 0,5 2-1 15,2 1-1-15,4 2 1 0,5 3-1 0,1 3 1 16,6 8 2-16,1 0-3 0,3 0 2 16,2 1 0-16,-2 8 1 0,1 4 1 15,1 3-1-15,-4 3 2 0,-1 2-2 16,-1 1-5-16,-4 1 6 0,-2-2 2 0,0 0 0 15,-3-3 0-15,0-4-1 0,-1-4-1 16,3-2 3-16,3-5-4 0,1-3-2 16,5 0-3-16,3-8-4 0,2-2-8 15,2-4-8-15,3-2-12 0,2-4-30 0,-1 0-55 16,3-4-6-16,-2-1 2 16,-1-2 2-16</inkml:trace>
  <inkml:trace contextRef="#ctx0" brushRef="#br0" timeOffset="160200.81">7709 10160 147 0,'0'0'91'0,"1"0"1"0,3 0-4 16,0 1-32-16,3-1-31 0,-1 0-19 15,2 1-2-15,2-1 1 0,1 0 2 16,6 1 3-16,0-1 2 0,6 2-2 0,5-2 2 16,2 1 0-16,6 0-1 15,3-1-2-15,7 0-1 0,3 0-1 0,6 0 0 16,5 0-2-16,7 0-1 0,4-10 1 16,12 10 0-16,5-11 0 0,5 11 1 15,7-13 1-15,5 6-1 0,6-1 0 0,5 0-1 16,6 0 0-16,6 0-1 15,5 0 1-15,0 8-2 0,1-12 0 0,-2 12-2 16,0-9 0-16,-8 9 1 0,-3 0 2 16,-5 0 1-16,-3-7 2 0,-6 7 3 15,-4 0 1-15,-9 0 0 0,-4 0 1 0,-9 0 0 16,-5 0-1-16,-8 0-2 16,-6-9-6-16,-4 9-3 0,-5 0-4 0,-5 0-10 15,-5-9-13-15,-6 9-14 0,-5 0-42 16,-5-10-43-16,-4 10 0 0,-6 0 2 15</inkml:trace>
  <inkml:trace contextRef="#ctx0" brushRef="#br0" timeOffset="160403.75">12129 9813 211 0,'19'5'129'0,"-1"-1"0"0,-2 2-2 16,-2 1-5-16,-2 0-44 0,0 2-78 0,-3 2-18 15,0 0-21-15,1 1-66 0,-1-1-24 16,2-1 0-16,1-1 1 0</inkml:trace>
  <inkml:trace contextRef="#ctx0" brushRef="#br0" timeOffset="89906.54">11297 10458 157 0,'23'20'96'0,"-7"0"0"0,-5-1-1 0,-4-2-2 15,-6 1-79-15,-1 0-13 0,0 0 0 16,0 0-1-16,-16 1-1 0,7 2-3 16,-5-1-5-16,2 3-5 0,-1 4-8 15,1 0-36-15,1 3-33 0,0-2-4 16,-1 1 1-16</inkml:trace>
  <inkml:trace contextRef="#ctx0" brushRef="#br0" timeOffset="91704.48">7823 10065 155 0,'8'-14'100'0,"0"3"0"0,-2 0 1 16,-3 3-2-16,2 8-53 0,1-11-37 15,-1 11-2-15,4 0 0 0,-1 0-1 16,3 2 0-16,2 6 2 0,1 2 2 0,4 4-3 15,3 4 1-15,2 4-2 0,5 2 1 16,2 3-4-16,4-1 3 0,4-1-2 16,4-4 1-16,1-3-2 0,5-6-1 15,1-6 0-15,6-6 1 0,4 0-1 16,3 0-1-16,6-19 0 0,4-1-1 0,1-6 1 16,4-5 1-16,3-5 0 0,2-2 2 15,0-5-1-15,3 0 1 0,0 2 2 16,1 1-2-16,-1 3 0 0,0 5 3 15,2 5-3-15,-4 4 2 0,-2 8-2 16,-1 5 2-16,-2 10-4 0,-1 0 2 0,-2 0-1 16,-2 0 3-16,-1 7-3 0,-1 6-1 15,0 0 1-15,-2 2-2 0,-1 0 0 16,0-1-3-16,1-2 4 0,-2-3-3 16,3-5 2-16,0-2-3 0,3-2 1 15,-2 0 0-15,2 0-1 0,0-13 1 0,0 3 1 16,0 0 1-16,-1-1-1 0,-2-1 1 15,-2 2-1-15,-3 2 1 0,-2 8 1 16,-3-10 0-16,-4 10-1 0,-3 0 1 16,-1 0-2-16,-4 2 0 0,1 3 0 0,-2 1-2 15,2 1 1-15,-1 1-2 0,2-3-3 16,-1 0-4-16,0-2-4 0,0-1-14 16,-1-2-34-16,1 0-61 0,-2 0 1 15,-2 0-2-15,-2-13 4 0</inkml:trace>
  <inkml:trace contextRef="#ctx0" brushRef="#br0" timeOffset="94135.45">10622 8045 190 0,'5'0'92'0,"-2"0"0"16,0 0-1-16,1 0-47 0,-2 0-42 15,3 0-1-15,-3-9-1 0,1 9 1 16,0-8 0-16,1 8 4 0,1-8 1 0,2 8 1 15,2-9 0-15,0 9 4 0,2-7-1 16,2 7-1-16,2-9 2 0,0 9-1 16,2-10-3-16,2 10-2 0,0-8-2 15,3 8 1-15,1 0-2 0,3-10-3 16,1 10 3-16,2 0 2 0,3 0 0 0,2 0-1 16,2 0-1-16,3 0 3 0,1 0-1 15,3 0-1-15,2 0 2 0,2 0-1 16,1 0 1-16,3 0-1 0,0-8-1 0,1 8-1 15,2-8 0-15,0 8-2 16,-1-13 4-16,0 6-2 0,1-2 0 0,0 1-1 16,-1 0 1-16,-3 0 0 0,1 8-3 15,0-12 6-15,-1 12 2 0,-2 0 0 16,0 0-2-16,-3 0 3 0,0 0-2 16,2 6 3-16,-5 1-3 0,2 2 0 15,-1 3-3-15,1 1-1 0,1 1 0 0,0 0-2 16,3 0 2-16,-2-3-2 0,3 0 0 15,2-4 0-15,1-3 0 0,2-2 1 16,2-2 0-16,2 0 0 0,-1 0-1 16,1-11 1-16,1 4-2 0,-2-2 2 0,0 0 0 15,-2-2-1-15,-1 0 2 0,-3 2-2 16,-1 0 2-16,-3 9-1 0,1-12 1 16,-4 12-2-16,0 0 2 0,-3 0 0 15,1 0-1-15,-3 0 1 0,-1 0-2 0,1 2 1 16,1 0-2-16,-1 1 0 0,0 0-6 15,2 0-5-15,1-2-10 0,1 2-15 16,2-3-40-16,0 0-43 0,0 0 0 16,4 0 3-16,0-9-1 0</inkml:trace>
  <inkml:trace contextRef="#ctx0" brushRef="#br0" timeOffset="102628.56">7569 10140 174 0,'3'0'98'0,"0"-12"0"15,1 12-1-15,0-12-12 0,2 12-74 16,-2-10-8-16,1 10 2 0,1-8 1 0,-1 8 2 15,3 0 2-15,0 0 3 16,2 0 3-16,2 1 4 0,4 6 2 0,1 2 0 16,1 2-1-16,4 3 1 0,1 1-4 15,4 2 1-15,-1 0-3 0,3 1-7 16,3 0-1-16,1-1-2 0,3-2-1 0,2-1-2 16,2-6-1-16,1-1-2 0,4-6 1 15,0-1-2-15,5 0-3 0,-1-9 4 16,5-4-1-16,3-3 0 0,1-3-1 15,3-3-1-15,2-1 2 0,0-1 1 16,-1 2 0-16,1 1 1 0,-2 2 0 0,-1 5 0 16,-1 2 1-16,-4 5 2 0,-1 7 1 15,-1 0-2-15,-2 0 0 0,-2 2-1 16,-1 6 1-16,-1 1-1 0,-1 3 1 16,0-1-3-16,2-1 1 0,2 0-1 15,2-5 0-15,3-1 0 0,4-3 1 0,5-1-2 16,1 0 0-16,4-8 2 15,3 1 0-15,1-2 1 0,3-2 0 0,-1 0 1 16,3-1 2-16,-1 0 1 0,1 2 0 16,-1 0 1-16,0 2 0 0,-1 8 0 15,-4-9-1-15,2 9-1 0,-3 0 1 0,0 0-3 16,0 0-1-16,-3 0-1 0,-1 1-1 16,1 0 0-16,-3 0-3 0,0-1 1 15,-1 0-1-15,-2 0-3 0,-1 0 0 16,-5-6-3-16,1 6-7 0,-6-11-5 15,-3 11-11-15,-2-13-14 0,-3 4-53 0,-5 1-35 16,-5-1 2-16,-6-1-1 0,-6-2 4 16</inkml:trace>
  <inkml:trace contextRef="#ctx0" brushRef="#br0" timeOffset="115585.32">4502 11054 204 0,'26'-8'88'0,"-2"1"-4"0,1-1-21 16,1 1-35-16,-1-1-22 0,2 0-7 0,0-1 2 15,1 1 1-15,-2 0 2 16,1 0 3-16,1 0 1 0,-1 1 2 0,3 7-1 16,-1-14 3-16,3 14-3 0,-3-13 2 15,4 13-1-15,-3-12-1 0,2 12-3 16,-1-10 1-16,3 10-5 0,0-9-2 0,-4 9 0 16,2 0-5-16,2-9-3 0,-1 9-8 15,-2 0-19-15,-1 0-30 0,-2-7-37 16,-1 7-2-16,-5 0 3 0</inkml:trace>
  <inkml:trace contextRef="#ctx0" brushRef="#br0" timeOffset="116181.99">5194 10954 199 0,'-21'31'104'0,"1"5"2"0,-1 8-11 0,3 5-32 16,-4 5-45-16,5 4-6 15,-1 3-3-15,1 3-4 0,-3 2 0 0,3-2-2 16,2 1-3-16,-1-3 1 0,4-4-2 16,-2-4 0-16,3-5-1 0,2-8-3 15,9-10-3-15,-13-10-4 0,13-9-1 0,0-10-4 16,0-2 2-16,0-9 0 0,3-7 3 16,2-9 6-16,1-7 5 0,2-5 7 15,2-5 7-15,0-2 4 0,1-1 5 16,1-1 0-16,-1 2 0 0,0 2-2 15,1 6-1-15,-2 7-2 0,1 8-3 0,-2 9-4 16,-2 12 0-16,1 0-4 0,-2 0-2 16,0 11 0-16,0 6-4 0,-2 5 0 15,-2 4-4-15,2 1-1 0,-2 0-2 16,1 0 0-16,-2-1-3 0,-1-4-5 16,0-5-4-16,0-6-2 0,0-5 1 0,0-6-1 15,-12 0 1-15,12-11-3 0,-11-4-2 16,11-6 2-16,-16-6 1 0,16-6-4 15,-18-8-11-15,9-5-12 0,1-6-8 16,-2-6-6-16,0-5 16 0,10-3 32 0,-13-3 28 16,13 0 6-16,-9 1 9 0,9 0 15 15,0 4 14-15,0 3 12 0,0 6 5 16,0 8-13-16,0 9-29 0,0 10-25 16,8 12-1-16,3 16 2 0,2 0-3 15,4 1 2-15,5 17 2 0,1 10 1 16,0 9 1-16,7 9 0 0,2 7 0 0,5 7-3 15,2 6-2-15,3 3 1 0,0 3-2 16,2 0-4-16,-3-1-1 0,3-2-2 16,-4-2-4-16,-1-4 0 0,-1-5-3 0,-2-4 1 15,-4-6-2-15,-1-4-3 0,-5-7-4 16,-2-7-1-16,-4-8-4 0,-1-7-33 16,-4-8-43-16,0-7-10 0,-6 0 2 15</inkml:trace>
  <inkml:trace contextRef="#ctx0" brushRef="#br0" timeOffset="116398.09">5982 10946 240 0,'5'0'117'16,"-5"0"0"-16,0 0-2 0,0 6-6 0,-11 11-98 16,-2 7-10-16,-2 7-1 0,-8 3 0 15,-1 7-5-15,-6 3-2 0,-3 1-1 16,-3 3-5-16,0 2-2 0,-2 1-2 15,3-1-2-15,-3-4 0 0,2-3-2 16,2-5 2-16,-1-6 2 0,2-7-3 0,1-7-1 16,2-6-11-16,2-9-26 0,4-3-36 15,-1 0-1-15,5-15 1 0</inkml:trace>
  <inkml:trace contextRef="#ctx0" brushRef="#br0" timeOffset="116781.18">5798 10299 204 0,'14'-16'111'16,"-3"1"1"-16,-2 3 0 16,3 4 1-16,-1 8-96 0,3 0-12 0,-2 0-3 15,-2 5-1-15,3 10 0 0,-1 6-5 16,-2 5 4-16,2 5-3 0,-1 6-4 15,2 5-1-15,-2 4-5 0,1 1-5 16,0 2-3-16,-2-4-4 0,-1-1-10 16,0-6-8-16,-3-6-14 0,-2-4-10 0,0-10-8 15,-1-7 0-15,0-5 13 0</inkml:trace>
  <inkml:trace contextRef="#ctx0" brushRef="#br0" timeOffset="117263.98">6048 10779 134 0,'3'-13'30'16,"2"-6"20"-16,-3-5 15 0,2-5 14 0,2-3 7 15,1-1-7-15,3-2-14 16,1 1-32-16,3 2-12 0,4 1-2 0,2 3-7 15,2 5-1-15,4 5-5 0,1 7-1 16,1 11-5-16,2 0 0 0,0 0-4 16,-5 6-3-16,-2 11-4 0,-3 8-4 0,-6 6 0 15,-5 6-4-15,-7 4-2 16,-2 3-2-16,0 2 1 0,-12 1 1 0,-3-1 2 16,-5-2 6-16,-6-3 4 0,-2-4 4 15,-3-5 6-15,-2-4 8 0,-1-5 4 16,5-4 5-16,1-4 3 0,2-3 1 0,5-2 3 15,1-2 0-15,4 3 1 16,4-1-3-16,3 4-5 0,9 3-3 0,-14 4-2 16,14 6-4-16,0 5-1 0,0 3-4 15,0 4-3-15,0 5-1 0,0 2-1 16,0 3-3-16,0 0-2 0,0 0-2 0,0-2-5 16,0-3-1-16,3-4-3 0,-2-4-4 15,4-8-4-15,0-6-5 0,-1-7-3 16,5-5-7-16,-4-7-6 0,3-3-10 15,1 0-5-15,0-16 3 0,2-2 11 16,4-7 25-16,-2-7 26 0,5-4 10 0,1-5 11 16,2-5 11-16,4-3 17 0,-3-2 7 15,6-1 1-15,1 2-6 0,2 0-19 16,2 3-21-16,1 2-4 0,4 4 0 16,-3 5 1-16,2 6-5 0,-1 7 3 15,-1 5-1-15,-1 9 1 0,-1 9-2 0,-4 0 1 16,-1 2-2-16,-4 8-2 0,-3 8-5 15,-6 6-1-15,-3 4-3 0,-4 7-9 16,-6 2-5-16,-2 3-7 0,0 0-21 0,0 0-30 16,-15 1-39-16,1-6-1 15,-3-2 5-15</inkml:trace>
  <inkml:trace contextRef="#ctx0" brushRef="#br0" timeOffset="117412.82">6488 11410 232 0,'-14'-18'126'16,"5"0"3"-16,1 4 0 15,8 2-11-15,-10 12-73 0,10 0-20 0,0 0-8 16,0 6-13-16,0 9-4 0,0 7-6 16,0 2-14-16,0 5-14 0,0 3-22 15,0 4-55-15,0 1-21 0,-10 1-1 0,10-1 2 16</inkml:trace>
  <inkml:trace contextRef="#ctx0" brushRef="#br0" timeOffset="117564.38">6491 11674 138 0,'25'-13'130'16,"-2"3"-1"-16,5 10 2 0,1-10 0 16,1 10 1-16,2 1-100 0,1 3-26 0,-1 5-6 15,-1 3-2-15,0 3-6 0,1 1-8 16,-3 1-9-16,0 0-9 0,-1-1-14 16,2 0-37-16,1-5-44 0,-2-2-1 0,-1-4 6 15</inkml:trace>
  <inkml:trace contextRef="#ctx0" brushRef="#br0" timeOffset="118146.55">7175 10275 153 0,'5'-11'107'0,"-2"3"4"16,0 8-4-16,-3 0 1 0,0 0-64 15,0 6-39-15,0 10-4 0,-11 8-1 16,1 5-6-16,-3 6-3 0,-1 4 2 16,-3 2-3-16,-1 5 1 0,-1 1-2 15,1 1-1-15,2-1 2 0,-1-3 0 0,3-4 3 16,3-7 2-16,1-8 3 0,10-9 2 15,0-8 0-15,0-8 7 0,0 0 1 16,3-7 4-16,8-7 4 0,2-5 3 16,3-3 1-16,0-3 2 0,3-1 0 15,0 0 0-15,-1 1-5 0,2 2 0 0,-1 2-3 16,-2 4-5-16,-1 3-3 0,-2 6-1 16,-1 8 1-16,1 0-6 0,-6 0 1 15,1 5-2-15,-3 8 2 0,0 4-1 16,-1 5 0-16,-3 4 0 0,1 3-1 15,-2 3 0-15,-1 0-7 0,0 3 2 0,1 0-5 16,-1-1-4-16,2-2-8 0,-2-3-6 16,2-4-24-16,-2-5-46 0,2-7-21 15,1-4 3-15,-1-6 2 0</inkml:trace>
  <inkml:trace contextRef="#ctx0" brushRef="#br0" timeOffset="118329.58">7509 10610 227 0,'14'0'110'16,"-1"-11"1"-16,-2 11 0 0,-2 1-31 15,1 4-64-15,-7 4-11 0,-2 5-5 16,-1 4 0-16,0 1-5 0,-10 3-7 16,2 3-7-16,-1 3-12 0,-6 1-33 0,0 2-42 15,-2-1-4-15,0 0-2 0</inkml:trace>
  <inkml:trace contextRef="#ctx0" brushRef="#br0" timeOffset="118830.16">7227 10961 168 0,'-13'-8'111'0,"-1"8"0"0,0-7 1 16,3 7-6-16,-1 0-68 0,0 3-27 16,2 6-6-16,0 1-3 0,10 5-2 15,-13 2 0-15,13 3-4 0,0 1-2 16,0 0-4-16,0 0-4 0,3-2 0 15,8-4-1-15,3-4-1 0,5-4 3 0,2-5 6 16,7-2 4-16,1 0 6 0,1 0 5 16,2-14 5-16,2 6 2 0,0 0 2 15,1-1 0-15,-4 2 0 0,2 7-3 16,-1-10-3-16,-3 10-2 0,-2 0-4 0,2 7-1 16,-4 2-1-16,1 6-3 0,-3 6 0 15,0 3 2-15,-4 6-2 0,1 2 1 16,-5 4-1-16,-1 3 0 0,-3 2-1 15,-4 2-1-15,-2 3 1 0,-5 1 0 16,0 3-3-16,0 0-1 0,-16 1-3 0,1 1-3 16,-5-2-4-16,-3-2-3 0,-6-4-5 15,-3-2 6-15,-3-6-13 0,-2-5 1 16,0-6 7-16,-3-6 5 0,0-6 7 16,0-9 7-16,1-4 5 0,2 0 7 15,2-11 4-15,4-5 12 0,3-4 4 0,5-4-3 16,3-3 0-16,6 0-3 0,3-1-1 15,11 2-1-15,0 1-1 0,0 0-3 16,0 5-6-16,11 4-2 0,6 3-2 16,6 4 0-16,5 9-2 0,6 0-3 15,4 0-1-15,3 0 1 0,5 5-2 0,2 2 0 16,3 1-2-16,0 1-3 0,0 0-7 16,-1 1-8-16,-1 0-8 0,-2-1-8 15,-5-3-21-15,-1-3-41 0,-5-2-24 0,-5-1 3 16,-5 0 4-16</inkml:trace>
  <inkml:trace contextRef="#ctx0" brushRef="#br0" timeOffset="120144.97">8131 10438 193 0,'6'-16'122'0,"-1"4"1"15,2 12 1-15,-3 0-1 0,1 0-53 16,-1 0-62-16,-3 11-7 0,2 8 0 16,-1 5 2-16,-2 6-3 0,0 4-4 0,0-1-2 15,0 3-3-15,0 5-1 0,0 0-4 16,0 1-1-16,-11-1 0 0,11-4-1 15,0-4-3-15,0-5 8 0,-9-6-1 16,9-6-2-16,0-6 3 0,0-4 2 16,0-6-1-16,0 0 2 0,0-10 0 0,0-3 0 15,3-6 2-15,4-6-1 0,3-4 7 16,3-3 3-16,2-2 3 0,3-1 3 16,0-2 3-16,4 3 3 0,1-1 2 15,1 4 0-15,0 5 1 0,2 3 1 16,1 5-1-16,-1 7-2 0,0 11 0 15,-1 0-2-15,-3 0-4 0,0 8-2 0,-3 6-7 16,-4 6-1-16,-3 5-3 0,-1 3-6 16,-4 3-4-16,-2 1-5 0,-4 0-5 15,-1-1-4-15,0 0 0 0,0-4-2 16,-11-1 4-16,2-5-1 0,-5-3 6 0,0-7 4 16,-2-3 6-16,0-5 5 0,-3-3 5 15,1 0 5-15,1-8 4 0,-3-2 7 16,2-3 3-16,1-3 1 0,2-1 2 0,1-1-1 15,3 0-1-15,0 1-2 0,11 1-3 16,-10 3-2-16,10 2-3 0,0 11-1 16,2-10-5-16,4 10-2 0,6 2-1 15,-1 3 0-15,6 6-1 0,0 3-1 16,2 3-1-16,-2 4-3 0,3 1-2 0,-4 1-1 16,-2 1-1-16,-3 1 0 15,-3 0-1-15,-5 0 1 0,-3 1-1 0,0-3 1 16,-12 0 3-16,1 0 2 0,-10 0 1 15,-1-1 3-15,-6-1 3 0,-5 2 0 16,-4 1 2-16,0 0 4 0,-4 1-1 16,1 1 4-16,-1-1-5 0,1 0 1 15,2-1-3-15,3-2-2 0,5-2 1 0,2-3-4 16,6-4 0-16,6-3-2 0,16-5 0 16,-8-5-3-16,8 0 3 0,6-9 0 15,8-3 2-15,7-4 0 0,4-5 2 16,6-4 3-16,5-1 3 0,3-1 1 0,3-2 2 15,2 2-2-15,-1-1 2 0,0 4-2 16,-2 2-2-16,-3 3-1 0,-3 5-1 16,-3 4-3-16,-4 10-1 0,-4 0-1 15,-6 0 1-15,-2 3 1 0,-6 9 1 16,-4 7 0-16,-3 5 2 0,-3 6-2 0,0 3-1 16,0 3 1-16,0 3-1 0,-14 0-2 15,14 2-2-15,-12 0-2 0,12-1-6 16,-15-1-3-16,15-4-7 0,-13-4-2 15,13-4-1-15,-10-7-7 0,10-7-1 0,0-7 2 16,0-6 1-16,0 0 4 0,0 0 4 16,0-19 5-16,0-2 3 0,3-6 6 15,3-5 7-15,1-3 3 0,3-5 6 16,5-2 2-16,1-1 3 0,4 0 1 16,1 2 2-16,1 2 2 0,3 4 0 15,3 4 1-15,-1 6 3 0,1 6-2 0,0 9-3 16,0 10 0-16,-3 0-3 0,-2 3-1 15,-2 10-2-15,-5 5-5 0,-1 6-3 16,-3 4-5-16,-2 3-2 0,-4 2-4 16,-3 2-1-16,-3 1-6 0,0-2 1 0,0 1-5 15,-9-2-1-15,-1-3-1 0,-3-2-1 16,-3-4 1-16,-1-4-1 0,-5-6-1 16,-2-3 1-16,0-3 3 0,-3-5 4 15,-1-3 3-15,-1 0 6 0,-2 0 5 16,5-13 5-16,-1 3 5 0,3-3 6 15,4-2 3-15,2 0 2 0,6-1 2 0,2 2-3 16,10 1-1-16,0 1-3 0,0 4-3 16,0 8-1-16,7 0-4 0,4 0-1 15,3 2-7-15,3 9 1 0,2 6-1 16,-1 5-1-16,2 4-2 0,-3 2 1 0,1 4 4 16,1 2-3-16,-3 3 1 0,0 0-1 15,0 0 4-15,1-2 2 0,0-4 2 16,3-3-1-16,2-6 0 0,1-7-2 15,5-5-4-15,3-8-1 0,3-2-2 16,5 0-5-16,2-11-13 0,1-3-16 0,2-6-34 16,1-5-55-16,-3-5 1 0,-3-5-1 15,-3-3 2-15</inkml:trace>
  <inkml:trace contextRef="#ctx0" brushRef="#br0" timeOffset="120577.59">9423 10250 175 0,'5'0'132'0,"-1"0"-4"15,0 1-1-15,0 6-3 0,0 5-8 16,0 5-116-16,0 3-14 0,1 4-20 16,0 2-34-16,-2-2-59 0,3-1-6 15,-2-2 5-15,1-3 3 0</inkml:trace>
  <inkml:trace contextRef="#ctx0" brushRef="#br0" timeOffset="120910.52">9856 10260 234 0,'27'-16'139'16,"-6"3"-1"-16,-2 5-1 0,-3 8-1 15,-4 0-51-15,-5 3-84 0,-7 7-1 16,0 7-14-16,0 5-10 0,-16 4-6 0,-2 3-8 15,-3 5-1-15,-9 3-1 16,-4 5-2-16,-2 4 6 0,-4 1 8 0,-1 2 11 16,-3-3 8-16,-1-2 12 0,-3-4 13 15,3-5 5-15,1-5 12 0,5-6 8 16,1-3-3-16,5-5-2 0,3-4-4 0,7-5-1 16,5-3-6-16,8-4-4 0,10 0-3 15,0 0-9-15,1-11-6 0,11 2 2 16,7-4-2-16,8 0 0 0,7-3-1 15,8-1-2-15,5-2-2 0,6-1-3 16,6 0-8-16,3-1-6 0,1 0-9 0,1 2-9 16,-3 0-7-16,-2 2-12 0,-5 1-31 15,-5 1-37-15,-8 2-6 0,-6 2 6 16</inkml:trace>
  <inkml:trace contextRef="#ctx0" brushRef="#br0" timeOffset="121126.2">9783 10671 213 0,'-39'18'108'0,"2"1"4"0,2 2 1 0,1 2-33 16,2 1-55-16,2 2-9 0,0 2-1 15,1 2-2-15,3 3-1 0,1 4-1 16,3 2-2-16,1 6 1 0,3 1-3 16,2 5-2-16,1 0-1 0,5 2-4 15,2 0 0-15,8-1-7 0,-13-1-2 0,13-3-8 16,-8-1-6-16,8-4-7 0,0-6-9 15,-9-7-16-15,9-5-19 0,0-9-20 16,-9-7-18-16,9-7 3 0</inkml:trace>
  <inkml:trace contextRef="#ctx0" brushRef="#br0" timeOffset="121376.63">9327 11475 223 0,'8'-40'109'0,"3"-2"-1"0,3-1-9 16,-1 1-33-16,5 2-33 0,3 1-26 15,-1 3-3-15,5 3-4 0,0 5-1 16,1 4-2-16,1 4 2 0,-1 5 1 15,1 6 2-15,1 9 3 0,0 0 3 16,-2 0 7-16,-1 5 0 0,-1 7 3 0,-3 6 2 16,-2 6 1-16,-2 3 0 0,-1 4-2 15,-5 3-2-15,1 2-2 0,-3 1-7 16,0 1 1-16,-1 1-3 0,0-1-3 16,-3 0-3-16,2-1 0 0,-1-3-2 15,0-2-2-15,-1-4-1 0,0-1-4 0,-4-3-2 16,0-3-3-16,-1-3-7 0,0-1-2 15,0-3-6-15,-12-4-8 0,4-3-9 16,-5-3-24-16,-2-4-27 0,-2 0-23 16,-3 0 2-16,1-15 7 0</inkml:trace>
  <inkml:trace contextRef="#ctx0" brushRef="#br0" timeOffset="121893.77">9604 11533 208 0,'-14'-19'113'0,"3"1"1"15,3 3-3-15,8 2-30 0,-14 2-48 16,14 3-18-16,0 8-4 0,0-10-7 0,4 10 0 15,3 0-4-15,1 0 0 0,3 0-1 16,1 0-4-16,-1 8-1 0,0 2-1 16,-1 2-4-16,-2 4 0 0,-2 1-1 0,-1 2 1 15,-2 0 0-15,-3 1 3 16,0-1 4-16,0 0 2 0,0-3 3 0,-12-4 3 16,12-2 4-16,-14-6-2 0,14-4 2 15,-11 0 0-15,11-8 0 0,0-6 1 16,1-4 2-16,5-6-1 0,6-2 1 15,2-3 1-15,4-1-1 0,3 1 1 16,3 2 1-16,1 2-1 0,2 5 0 0,2 5-2 16,0 5-1-16,-1 10-1 0,0 0-2 15,0 0-3-15,-3 7-1 0,0 5-2 16,-1 4 0-16,-2 3-4 0,1 3-1 16,-5-1-1-16,3-2-4 0,-3-1 1 0,1-5-1 15,-1-3 1-15,1-7-1 0,-1-3 1 16,-1 0 0-16,2-11 1 0,1-2 2 15,-3-5 0-15,0-6 1 0,0-5 1 16,-2-4 0-16,1-3 3 0,-2-2 1 16,1 0 2-16,-1 1 1 0,-3 3 2 0,0 1 4 15,-1 3 5-15,-2 5 6 0,0 7 7 16,0 6 4-16,-1 12 4 0,-1 0 3 16,1 0 0-16,0 12-1 0,1 13 0 15,-2 11-7-15,1 7-6 0,-1 9-10 16,1 4-8-16,1 5-6 0,-1 4 0 0,0 3-18 15,1 3-10-15,-1-1-11 0,-2-1-9 16,1-4-9-16,-3-5-14 0,-1-7-26 16,-2-11-43-16,0-7-8 0,0-11 13 15,0-8 8-15</inkml:trace>
  <inkml:trace contextRef="#ctx0" brushRef="#br0" timeOffset="122209.35">10700 11278 232 0,'12'-21'105'15,"0"1"4"-15,0 2 0 0,1 0-39 16,1 1-56-16,4 0-8 0,2 0-1 16,1 1-2-16,5 0 0 0,4-1 3 15,3 1 3-15,2 3 2 0,4-1-1 0,1 4 0 16,2 3 1-16,1 7 4 0,-2-9 1 15,1 9 0-15,-1 1 0 0,-5 5 0 16,-2 5-5-16,-5 5 0 0,-3 7 1 16,-9 5-2-16,-2 6-4 0,-5 3-1 0,-2 4-3 15,-6 2-2-15,-1 2 0 0,-1-1-5 16,0 0 1-16,0-2-7 0,-13-2-5 16,13-5-8-16,-15-4-13 0,4-8-21 15,0-8-38-15,-1-8-34 0,-2-7 3 0,1 0 1 16</inkml:trace>
  <inkml:trace contextRef="#ctx0" brushRef="#br0" timeOffset="122392.11">11140 10942 229 0,'0'-34'129'16,"0"10"4"-16,0 8 2 0,5 8-1 16,1 8-62-16,0 2-53 0,0 9-10 15,-3 7-6-15,-2 6-3 0,-1 9-2 16,0 6-4-16,0 6-7 0,-12 5-6 15,12 4-5-15,-15 2-3 0,15 0-10 0,-14 0-9 16,14-5-23-16,-12-7-40 0,12-6-14 16,0-9 4-16,0-10 4 0</inkml:trace>
  <inkml:trace contextRef="#ctx0" brushRef="#br0" timeOffset="122675.33">11705 10896 202 0,'68'-46'123'0,"-4"8"1"15,-1 11-1-15,-3 10 0 0,-3 17-58 16,-7 0-55-16,-6 0-8 0,-4 10-1 16,-8 11-1-16,-5 9 1 0,-4 6-1 0,-5 5 0 15,-2 4-2-15,1 3-2 0,-1 1-3 16,2-1 3-16,-1-5 0 0,1-6 2 16,4-5-2-16,-2-10 1 0,3-8 3 15,2-10 5-15,0-4 4 0,1 0 2 16,-3-14 0-16,0-4 2 0,-3-6 0 0,-5-3-2 15,-3-5 0-15,-6-2-1 0,-5 1-4 16,-1 0-4-16,0 1-2 0,-16 4-1 16,2 4-2-16,-6 4-4 0,-4 5-4 15,-4 4-7-15,-3 4-10 0,2 7-13 0,-1 0-36 16,4 0-52-16,3 0 1 0,9-8 1 16,2 8 5-16</inkml:trace>
  <inkml:trace contextRef="#ctx0" brushRef="#br0" timeOffset="123374.97">13229 10457 144 0,'0'-15'111'0,"0"3"-1"16,0 6 2-16,0 6 3 0,0 0-48 15,-9 0-46-15,9 4 3 0,0 10-5 16,0 4 3-16,0 3 1 0,0 8 0 16,0 1 0-16,2 6-5 0,2 3-4 0,-1 7-8 15,1 1-6-15,-2 5-7 16,1 0-6-16,-3 3-16 0,0-3-14 0,0-2-20 15,0-4-34-15,-8-7-35 0,8-7-1 16,-17-6 6-16</inkml:trace>
  <inkml:trace contextRef="#ctx0" brushRef="#br0" timeOffset="123690.62">13198 11069 190 0,'11'-32'114'0,"3"-2"2"0,6-1 1 16,3 0-22-16,4 4-42 0,4 2-37 15,1 3-5-15,2 4-1 0,2 5-4 16,0 3 1-16,0 5-2 0,-1 9-2 0,1 0 0 15,-2 0 0-15,-1 1 0 16,-4 9-3-16,-3 2 0 0,-4 5-4 0,-5 2 0 16,-6 2-3-16,-5 2-2 0,-6 3 3 15,0 1-3-15,0 1 1 0,-22 2 1 16,-1 2 2-16,-7 2 4 0,-7 1 3 16,-11 1 4-16,-3 1 2 0,-6-2 6 15,-2 0 2-15,-1-2 5 0,1-2 6 0,2-2 0 16,3-3-3-16,6-3 3 0,5-3 3 15,8-3 2-15,10-3-1 0,9-4 0 16,16-6-3-16,0-4-5 0,2 0 0 0,18 0-1 16,9-10-5-16,10 2-10 0,6-2-7 15,9 0-4-15,4-1-14 0,6-1-19 16,2-1-18-16,1 2-33 0,2-2-66 16,-3-2-10-16,-2-1 3 0,-5-2 5 15</inkml:trace>
  <inkml:trace contextRef="#ctx0" brushRef="#br0" timeOffset="124940.35">15090 10407 132 0,'-9'0'99'0,"-1"-8"0"0,-3 8 0 16,-2 1-4-16,-4 3-59 0,-3 3-31 15,-1 3 1-15,0-1 2 0,-2 4 1 0,1-1 0 16,1 0 1-16,4 1 0 0,1 1 1 15,4 0-1-15,3 2 0 0,11-1-1 16,-8 0 0-16,8 0-2 0,2-1-1 16,4 2 2-16,5-1-2 0,2 3 1 0,4 1-2 15,3 1-2-15,2 1 1 16,1 3-2-16,0 1-1 0,1 1 3 0,-2 1-2 16,-2 3-1-16,-4 0 1 0,-2 1-2 15,-5 0 1-15,-5 2 0 0,-4-1-3 16,0-1 0-16,0 0-1 0,-21 0-4 0,5-2-1 15,-7-3-1-15,-3-3 1 0,-4-3 0 16,-2-4 2-16,-1-4 2 0,0-4 4 16,2-6 2-16,3-2 3 0,4 0 5 15,7-8 0-15,4-3 4 0,13-4 1 16,0-1-3-16,0-3-2 0,8-3-3 0,8 0-3 16,9-1-4-16,7 0 0 0,7 0-4 15,6 1-6-15,4 1-4 0,5 2-6 16,2 0 1-16,1 2-2 0,0 2 0 15,-2 0 0-15,0 0 2 0,-3-1 2 16,-4 1 4-16,-5-1-1 0,-3-1 4 0,-7-2 0 16,-4-1 3-16,-5 0 5 0,-7 0 1 15,-3-1 3-15,-6 1 4 0,-2 1 0 16,-5 1 5-16,-1 1 1 0,0 3 3 0,0 4 1 16,-11 10-1-16,11-8 2 15,-18 8-3-15,7 5-1 0,-2 5 3 0,-1 7-3 16,0 6 1-16,-2 6-1 0,1 3-4 15,-2 5 0-15,1 3-3 0,0 3-1 16,1 2-1-16,1 0-4 0,2 0 0 16,0-3-3-16,12-1-5 0,-12-3-5 15,12-3-4-15,0-5-3 0,0-5-9 0,1-6-9 16,5-5-14-16,5-3-12 0,1-6-5 16,3-3 14-16,3-2 29 0,3 0 19 15,2 0 8-15,2-10 11 0,2 0 12 16,3-3 17-16,2-2 13 0,2-2 7 15,3-2-9-15,2-1-24 0,1-1-14 0,1 0-6 16,4-2-1-16,-1-1-1 0,0-2-4 16,0-1 0-16,0-1 0 0,-4 0 1 15,-2 1-1-15,-3 1 1 0,-4 3-1 0,-5 1-2 16,-3 3 3-16,-8 2-1 16,-4 5 4-16,-7 4-1 0,-4 8 2 0,0 0 3 15,-9 0 1-15,-5 8-2 0,-3 6 4 16,-5 2-1-16,-2 4-1 0,-2 1 0 15,0 2-1-15,2 1-5 0,0 0-3 0,2-1-2 16,2 1-1-16,5-3-3 16,2-1-6-16,2-3-3 0,11-2-4 0,-9-3-2 15,9-5-4-15,1-2-1 0,2-2 1 16,4-3 2-16,3 0 5 0,2 0 6 16,1-9 7-16,3 9 7 0,-1-13 5 15,3 3 8-15,1-1 5 0,0 1 6 16,2-1 0-16,0 0 2 0,-1 1-2 0,2 2-2 15,0 8 0-15,-2-9-1 0,1 9-4 16,0 0-2-16,-1 2-4 0,1 5-3 16,0 1-3-16,-1 4-2 0,1 1-7 0,2 4 0 15,-2-1-10-15,1 1-9 0,1 1-11 16,-1 0-14-16,0-3-15 0,-1-3-37 16,0-5-46-16,-3-4 1 0,-1-3 5 15,-1 0 8-15</inkml:trace>
  <inkml:trace contextRef="#ctx0" brushRef="#br0" timeOffset="125091.02">16770 10915 244 0,'26'-36'131'0,"3"3"1"16,2 1 1-16,3 2-5 0,3 3-79 15,1 3-31-15,1 2-10 0,2 4-8 16,1 4-2-16,0 2-4 0,2 2-9 0,-3 3-8 16,-1 7-6-16,1 0-9 0,-2-7-5 15,-3 7-12-15,-2 0-19 0,-5 0-14 16,-5 0-19-16,-3 0-7 0,-7 0 5 15</inkml:trace>
  <inkml:trace contextRef="#ctx0" brushRef="#br0" timeOffset="125439.79">17512 10601 129 0,'-11'-10'99'0,"11"-1"15"0,-15 0 2 0,5 0-9 15,0 3-26-15,2-1-41 0,8 9-22 16,-15-8-3-16,15 8-5 0,-14 2-1 16,14 5 0-16,-18 4 2 0,7 6 1 15,-1 5 2-15,-2 7 1 0,-2 4 1 0,-2 6-1 16,-1 3-1-16,-1 3-3 0,0 3-2 15,0 2-3-15,0 0-5 0,2-2-1 16,3-3-4-16,2-4-6 0,5-6-4 16,8-6-5-16,0-9-2 0,0-8-3 15,7-6 0-15,9-6 3 0,6 0 2 0,5-13 5 16,6-3 2-16,7-7 5 0,3-4 5 16,5-5 6-16,2-4 2 0,5-2 2 15,1-2 3-15,1 1 1 0,-1 3 1 16,-4 3-1-16,-3 6 3 0,-4 4 1 15,-3 6 0-15,-5 7 2 0,-6 10 0 0,-4 0-4 16,-5 0-1-16,-7 6-2 0,-4 8-1 16,-4 4-3-16,-3 4-7 0,-4 4 0 15,1 2-8-15,-1 0-10 0,0 0-12 16,0-1-13-16,0-3-34 0,-13-5-56 0,13-5-4 16,-11-3 1-16,11-6 5 0</inkml:trace>
  <inkml:trace contextRef="#ctx0" brushRef="#br0" timeOffset="125589.21">17868 10607 147 0,'0'-43'149'15,"0"0"-1"-15,0 2-1 0,1 4 0 16,2 5-5-16,2 4-79 0,3 6-63 16,2 5-1-16,1 5-20 0,2 12-20 0,0 0-24 15,2 0-49-15,-3 0-34 0,2 0 3 16,-1 4 2-16,1 7 7 0</inkml:trace>
  <inkml:trace contextRef="#ctx0" brushRef="#br0" timeOffset="125872.19">18365 10535 172 0,'28'1'129'0,"-3"0"3"0,-2-1-1 15,-3 0-1-15,-2 0-28 16,-2 0-81-16,-3 0-16 0,-2-8-5 0,-3 8 0 15,-5 0-5-15,-3 0-2 0,0 2-1 16,0 3 1-16,-15 6 4 0,3 4 2 16,-4 6 2-16,-2 3 11 0,-3 4 7 0,-4 4 3 15,-1 2 2-15,1 2 4 16,0 2 2-16,1 2 0 0,4 0-2 0,4-1-2 16,6-1-5-16,10-2-5 0,0-3-7 15,0-5-5-15,12-4-4 0,9-6-4 16,6-5-11-16,9-4-10 0,7-6-10 15,6-3-14-15,3 0-20 0,5 0-38 16,-1-10-48-16,3-1 4 0,-2-4 4 0,-4-3 9 16</inkml:trace>
  <inkml:trace contextRef="#ctx0" brushRef="#br0" timeOffset="126638.86">19590 9825 174 0,'0'3'121'16,"-9"2"1"-16,-2 4-1 0,-2 4 2 15,-4 3-32-15,-2 2-83 0,-6 4-5 16,-1 2-3-16,-5-1 0 0,0 4-1 16,-4-4 1-16,-1 2-2 0,-3 0-1 0,-2 2-1 15,-2 1-2-15,1-2 0 0,-2-2-4 16,0-1-3-16,-1-2-3 0,3-4-6 16,2-3-2-16,0-2-4 0,4-5 0 15,4-2-2-15,4-4 5 0,4-1 6 16,8 0 7-16,4 0 9 0,12-10 8 0,0 3 6 15,0-4 7-15,3-1 6 0,9 0 5 16,5-1-1-16,5 0-2 0,5 2-2 16,3 1-5-16,3 3-1 0,0 7-3 15,0 0-5-15,-1 0 3 0,0 5-1 16,-5 11 2-16,-4 7 1 0,-5 9 0 0,-6 9 0 16,-6 7 1-16,-5 6-2 0,-1 7 0 15,0 5-6-15,-18 5-5 0,1 3-3 16,-5 3-6-16,-2 2-5 0,-4-1-7 15,0-3-6-15,-2-6-9 0,2-7-7 0,1-9-9 16,3-11-10-16,2-10-19 0,3-9-14 16,3-12-15-16,5-9-10 0,11-2 8 15</inkml:trace>
  <inkml:trace contextRef="#ctx0" brushRef="#br0" timeOffset="126837.79">19266 10371 144 0,'40'-25'125'0,"-1"5"6"0,-6 7 7 0,-3 13 6 16,-6 0-31-16,-3 0-63 0,-6 8-12 15,-3 7-7-15,-4 7-7 0,-4 4-9 16,-2 5-14-16,-2 1-1 0,0 4-13 16,0 0-16-16,0 2-12 0,0-2-13 15,-10-1-19-15,10-5-35 0,0-5-37 16,-11-8 5-16,11-7 7 0</inkml:trace>
  <inkml:trace contextRef="#ctx0" brushRef="#br0" timeOffset="127507.12">19590 10335 135 0,'29'-67'105'0,"3"-3"3"0,4 0-5 16,2 3-20-16,0 3-28 0,1 5-30 16,-3 6-7-16,-1 8 0 0,-3 10 0 15,-4 10-4-15,-5 10-2 0,-8 15 0 16,-7 0-1-16,-6 6-2 0,-2 12 2 15,0 9-3-15,-14 6-2 0,0 6-5 0,-2 2-1 16,0 1 0-16,-1 0 0 0,4-2-3 16,0-4 2-16,13-5 2 0,-10-5 4 15,10-7 3-15,5-4 4 0,7-5 4 16,5-3 5-16,9-4 3 0,4-1-1 16,5 1 2-16,1 0-4 0,2-1-3 0,-2 0-5 15,-3 3-6-15,-4 3-7 0,-4 3 0 16,-7 5-10-16,-6 3-8 0,-7 4-5 15,-5 4-8-15,0-1-3 0,-11 3-4 16,-4 0-2-16,-7-1 2 0,-5-1 6 0,-3-4 9 16,-4-1 9-16,-2-4 6 0,1-5 8 15,-2-2 8-15,2-5 8 0,0-1 5 16,4-3 2-16,2-2-1 0,5 1-5 16,4-1-3-16,5 0-3 0,6 0-1 15,9 0-4-15,0 0-3 0,9 0-6 16,6 0 1-16,7 4 0 0,6 1 2 15,5 1 1-15,5 2 1 0,4 0 2 16,2 1-3-16,1 1 1 0,1 2 2 16,-2-1-2-16,-1 2-2 0,-5 1-1 0,-4 1-2 15,-5 0-6-15,-7 2-1 0,-6 0-5 16,-7 2-1-16,-7-1 0 0,-2 0 0 16,0 0 3-16,-12-1 5 0,0-1 4 15,-5-1 8-15,0-3 6 0,-3 1 12 16,0-3 1-16,2-1 3 0,1-2-3 0,2-1 0 15,1-2-2-15,4-1-2 0,10-1-4 16,-14 0-6-16,14 0-8 0,0-1-1 16,3 3-1-16,4-1-4 0,2 1 0 15,2 1-3-15,2 3 2 0,-1 0-3 16,1 1 1-16,-3 1 0 0,-3 3 3 0,-3 2 4 16,-4-1 3-16,0 2 2 0,0 4 3 15,-15-2-1-15,-2-1 2 0,-3 1-3 16,-5 1-2-16,-5-2-3 0,-1-3-3 15,-2 1-9-15,-1-5-9 0,2-2-12 16,4-4-17-16,5-4-32 0,6 0-40 16,6 0-11-16,11-13 4 0,0-2 3 0</inkml:trace>
  <inkml:trace contextRef="#ctx0" brushRef="#br0" timeOffset="127959.58">20953 10036 168 0,'8'-10'113'0,"-2"0"2"16,-1 2 1-16,1 1-7 0,-3 7-57 0,-1-8-41 16,-2 8-5-16,0 0-4 0,0 1-1 15,-12 3-1-15,2 3-3 0,-3 0-5 16,0 2-2-16,-1 2-3 0,2 0-2 15,2 1 1-15,0-2-1 0,10 1 5 16,-7-2 0-16,7-2 3 0,0-2 9 16,4-1 6-16,5 0 5 0,6-1 6 0,4 1 3 15,4-1 3-15,4 1-1 0,2 2-2 16,1 4-1-16,-1 2-5 0,-2 5-9 16,-4 5-7-16,-4 5-6 0,-4 3-12 15,-4 3-19-15,-6 3-35 0,-5 1-42 0,0-2-11 16,0 0-1-16,-15-3 2 0</inkml:trace>
  <inkml:trace contextRef="#ctx0" brushRef="#br0" timeOffset="128153.08">20967 10571 169 0,'-21'3'126'15,"3"-3"2"-15,-2 4 3 0,1 1 2 0,1 4-45 16,1 3-58-16,1 3-13 0,0 5-3 16,1 2-5-16,2 3-3 0,2 2-3 15,0 2-3-15,11 0 0 0,-10-1-1 16,10-1-1-16,0-1 2 0,3-4 0 15,4-5-2-15,6-4-5 0,2-5-5 0,5-5 0 16,3-3-1-16,1 0-14 0,1 0-8 16,1-14-15-16,0 2-25 0,-2-3-37 15,-2-4-18-15,-5-3 11 0,1-3-2 16</inkml:trace>
  <inkml:trace contextRef="#ctx0" brushRef="#br0" timeOffset="128952.3">21089 10482 177 0,'6'-36'131'0,"3"-2"-3"0,3 2 2 15,4 1 0-15,7 3-38 0,3 0-72 16,5 3-11-16,5 2-9 0,4 2-3 16,4 1-7-16,2 2-9 0,4 0-4 0,0 4-2 15,2 2-1-15,-1 5-1 0,-1 1 4 16,-1 4 6-16,-4 6 8 0,-4-8 4 0,-6 8 11 16,-3 0 6-16,-8 0 6 0,-6 0 3 15,-6 6 3-15,-9 3-2 0,-3 4 0 16,0 5-4-16,-16 5-2 0,-4 5-6 15,-7 4-3-15,-8 5-6 0,-6 5-1 16,-6 2-2-16,-6 3-4 0,-4 2 1 16,-4 2-3-16,0-1-2 0,-1 0-1 15,2-3-1-15,3-2-3 0,5-7-1 0,5-4 0 16,6-6-1-16,7-9-1 0,7-6 1 16,8-8 3-16,9-5 4 0,10 0 6 15,0-7 6-15,3-4 7 0,10-4 5 16,5-4 6-16,5-2 3 0,3-1 3 0,3 1 0 15,2 0 0-15,1 0-3 0,-1 4 1 16,1 5-5-16,-2 2-3 0,0 10-3 16,-4 0-4-16,-2 0 0 0,-3 0-3 15,-2 5-4-15,-5 6-2 0,-2 3-2 16,-3 2-4-16,-1 1-4 0,-2-1-3 0,-2 0 0 16,1-1 0-16,2-4-2 0,0-3 0 15,3-3 3-15,3-5 3 0,3 0 1 16,6 0 3-16,3-12 6 0,5 3 0 15,4-5 4-15,4-3 4 0,4-2 0 16,4 0 5-16,2 1 1 0,3 2 3 0,0 0-1 16,-1 3-2-16,0 4 0 0,-3 9-3 15,-2 0-3-15,-6 0-1 0,-5 0-8 16,-6 4 0-16,-4 7-3 0,-7 2-5 16,-7 2-4-16,-6 3-1 0,-4 2-7 15,0-1 0-15,-10 1-1 0,-5-1 1 0,-4-1 3 16,-5-2 2-16,-3-3 2 0,-3-2 4 15,-1-2 2-15,-2-2 4 0,0-4 1 16,0-3 0-16,1 0-3 0,2 0 0 0,1-9-3 16,3 0-3-16,3-4-1 15,5-4 0-15,0-4 1 0,6-3 1 0,1-3 5 16,11-3 5-16,-9-2 3 0,9-2 8 16,0 2 5-16,0 0-2 0,3 3 9 15,2 2 3-15,1 6 4 0,3 4 1 16,-1 10 0-16,1 7 1 0,1 3-3 15,-1 8 2-15,-2 10-2 0,0 9-5 0,-1 11-2 16,-3 9-6-16,0 7-5 0,0 8-4 16,-1 6-7-16,-1 6 0 0,-1 7-6 15,0 1-6-15,0 2-8 0,0-4-9 16,-11 0-7-16,11-7-8 0,-15-3-7 16,7-7-7-16,-4-6-20 0,1-8-44 0,-3-8-18 15,-4-9 6-15,-3-9 8 0</inkml:trace>
  <inkml:trace contextRef="#ctx0" brushRef="#br0" timeOffset="129752.71">18902 11534 142 0,'-15'7'56'0,"3"-1"6"15,1 0 2-15,0-1 2 0,11-1-4 16,-14 0-5-16,14-1-12 0,-10 0-22 16,10 1-9-16,0-2-2 0,0 0-4 0,2 1-1 15,6-2-2-15,3 0-1 0,7-1-1 16,3 0 0-16,7 0-2 0,4 0 0 16,8 0 1-16,3 0 1 0,6 0 0 15,5-7 4-15,4 7-1 0,6 0 2 16,3 0 2-16,4 0-2 0,2-8 0 15,2 8-2-15,2 0 1 0,2 0-1 0,1 1-3 16,2 0-1-16,0 1-1 0,-1 0 1 16,1 0-1-16,0 0 2 0,-2 0 2 15,1-2 3-15,-3 0 0 0,1 0 3 16,-4 0 3-16,0 0 1 0,-4 0 4 16,-3-9 0-16,-4 9-2 0,-2-8-1 0,-3 8 0 15,-5-7-5-15,-1 7-4 0,-6 0-7 16,-3-10 0-16,-4 10-7 0,-3 0-7 15,-4 0-10-15,-3 0-9 0,-5 0-18 16,-3 0-41-16,-4 0-46 0,-2 0 3 16,-5-6 3-16,-1 6 5 0</inkml:trace>
  <inkml:trace contextRef="#ctx0" brushRef="#br0" timeOffset="130085.75">22664 11164 140 0,'1'9'132'0,"-1"0"5"0,0 2 3 16,0 0 3-16,0 2-16 0,-10 0-76 0,10 1-24 16,-13 3-21-16,13 0-6 0,-15 1-8 15,5 0-24-15,0 1-28 0,-2 1-65 16,-1 0-20-16,0 0 2 0,-3-2-2 15</inkml:trace>
  <inkml:trace contextRef="#ctx0" brushRef="#br0" timeOffset="132000.29">23647 9775 156 0,'5'0'103'0,"0"-8"-1"0,0 8 2 16,0 0-17-16,1 0-51 0,0 0-26 16,0 0-2-16,0 1 2 0,0 4-1 15,0 1 1-15,0 1 0 0,-1 3 0 16,1 2 3-16,-1 2-7 0,4 0-1 0,-2 1 0 16,1 1-5-16,0-1-2 0,1 0-2 15,-1-1-6-15,0-2-6 0,-3 0-6 16,2-2-16-16,-4-2-24 0,-3 0-43 15,0-2-8-15,0-1 2 0</inkml:trace>
  <inkml:trace contextRef="#ctx0" brushRef="#br0" timeOffset="132283.79">23538 10017 154 0,'-26'6'114'16,"5"-1"-1"-16,2-1 1 0,8 0-2 0,11 0-53 15,0-1-50-15,0-3-8 0,2 0-1 16,12 0-5-16,9 0-3 0,7-15 0 15,4 5-3-15,5 0 0 0,4-1-1 16,2 1-1-16,3-1-2 0,-2 0 2 16,1 2 0-16,-4-1 0 0,-5 1 3 0,-3 3 2 15,-8 6 3-15,-5-10 3 0,-6 10 1 16,-7 0 4-16,-5 0 5 0,-4 2 3 16,0 3 3-16,0 3 2 0,-16 4 0 15,2 1-1-15,-2 5 2 0,-2 2 0 16,-1 5-1-16,-1 3-2 0,1 5-2 0,0 3-4 15,0 4-1-15,1 1-4 0,3 3 0 16,-1 0-3-16,5 1-4 0,0-1-4 16,11-2-4-16,-15-3-6 0,15-3-8 15,-9-4-11-15,9-9-35 0,0-4-44 16,0-8 0-16,4-6 6 0</inkml:trace>
  <inkml:trace contextRef="#ctx0" brushRef="#br0" timeOffset="132449.79">24293 10164 204 0,'7'9'125'0,"-6"4"-3"0,-1 8-2 16,0 5-4-16,-10 4-64 0,-1 3-52 16,-1 1-19-16,-1 1-17 0,-4-1-25 0,-1-3-39 15,-1-3-24-15,-2 0 2 0,-1 1 2 16</inkml:trace>
  <inkml:trace contextRef="#ctx0" brushRef="#br0" timeOffset="133050.16">23719 10511 221 0,'-12'-8'112'0,"2"8"0"0,10 0 1 15,-14 0-20-15,14 4-78 0,-10 7-10 16,10 5-2-16,-9 5-2 0,9 3-1 0,0 4 0 15,0 0-1-15,0 1-4 0,0 1-2 16,0-1-1-16,0-3-3 0,1-4-2 16,9-5-1-16,2-6-3 0,4-6 1 15,4-4 0-15,3-1 3 0,5 0-1 16,1-13 3-16,3-1 1 0,1-3 1 0,3-3 0 16,0-3 3-16,2-1 2 0,-2 0 2 15,1 2 1-15,-2 2 0 0,-1 2 2 16,-4 4 3-16,-3 2 2 0,-3 4 4 15,-5 8 0-15,-2 0 2 0,-4 0-2 0,-2 0 4 16,-2 3 0-16,-1 5 0 0,-1 4 0 16,-2 1-1-16,1 3 0 0,2-2 1 15,-1 2-2-15,3 0 0 0,1 0-2 16,0-1-4-16,3 1 5 0,-1-1-2 16,1 0 0-16,0 1-1 0,-2 2 0 0,-3 0-2 15,-2 1 0-15,-5 3-2 0,-2 0-1 16,0 2-3-16,-10 1-1 0,-3 2-1 15,-3 0 0-15,-4 2-2 0,-3-1 1 16,-4 3-1-16,-3-2-1 0,0-1-4 16,-1-5 0-16,0-2-4 0,1-4-3 0,0-5-1 15,3-6-2-15,1-5-1 0,2-1 1 16,2 0 3-16,2-11 5 0,2-1 5 16,2-4 8-16,2-2 7 0,3-2 2 15,1 0 3-15,10-1 3 0,-13 3 4 16,13 2 1-16,0 3-2 0,0 3 0 15,5 10-6-15,4 0-3 0,3 0-1 0,6 0-5 16,2 4-5-16,5 6 0 0,3 3-11 16,3-1-6-16,3 4-5 0,1-3-4 15,1-1-3-15,1 0-4 0,-2-4-4 0,-1-2-7 16,-2-3-11-16,-2-3-17 0,-2 0-17 16,-4 0-8-16</inkml:trace>
  <inkml:trace contextRef="#ctx0" brushRef="#br0" timeOffset="134581.23">25071 9975 191 0,'7'-17'105'0,"-2"3"-1"0,0 4 1 16,-1 10-2-16,-1 0-96 0,-1 0-5 16,-2 0-1-16,0 6 1 0,0 10 2 0,0 3 6 15,0 7 1-15,-11 4 2 0,11 5 1 16,-10 6-1-16,10 3-2 0,-10-1-1 16,10 2-4-16,-9-1-6 0,9-3 0 15,-10-3-4-15,10-3-3 0,-10-4-2 0,10-6-6 16,0-5-3-16,-11-7-3 0,11-6 0 15,0-7 4-15,0 0 1 0,0-8 0 16,0-5 1-16,0-8 0 0,3-6 4 16,1-7 0-16,2-3 2 0,2-5 1 15,3-2 2-15,1-2-1 0,4-2 3 16,0 1 6-16,3 2 0 0,1 3 2 0,2 4 5 16,0 5 4-16,-1 4 1 0,1 8 4 15,1 4 1-15,-1 8 0 0,-1 9-1 16,-2 0 1-16,0 0 0 0,-3 4-1 15,-1 8-2-15,-3 3-1 0,-1 4-6 16,-3 2-2-16,-1 2-5 0,-1-1 0 0,-4 3-2 16,-1 0-2-16,-1 0-1 0,0 0-5 15,0-1 0-15,-9-1-3 0,9-3-1 16,-19-2 0-16,6-3 2 0,-2-4-3 16,-2-2 4-16,-2-5 4 0,0-3 1 0,-1-1 3 15,0 0 1-15,2-8 3 0,0 0 1 16,3-2-1-16,2-1 1 0,5-1-2 15,8 0-2-15,0 0 0 0,0 2 0 16,0 0 0-16,6 10 1 0,6-11-3 0,4 11 1 16,3 0 1-16,2 0 0 0,2 0 1 15,2 2 1-15,0 3 0 0,-3 2 3 16,-1 1 0-16,-2 2-2 0,-6 2 2 16,-3 0 0-16,-4 4-1 0,-6 1-2 15,0 4-2-15,0 1 0 0,-17 3-2 16,2 1-3-16,-6 2-2 0,-6 1 1 0,-3 2-1 15,-6-1 1-15,-3 1 1 0,-4 0 3 16,-2-3 2-16,-1-2 4 0,1-3 3 16,0-3 4-16,3-4 1 0,3-3-3 15,4-3 2-15,6-7-2 0,5-2 0 0,7-1-2 16,8 0-2-16,9-8-3 0,0-2-2 16,4-1-1-16,8-2 0 0,9-2 1 15,5 0-1-15,4 1-1 0,6-3-1 16,1 1 1-16,4 2 2 0,0 0 0 0,0 3 1 15,0 3 1-15,-3 8 0 0,-2-8 4 16,-2 8 0-16,-5 0 3 0,-2 4 0 16,-5 3 2-16,-5 4 1 0,-2 5-1 15,-6 1 2-15,-2 6-1 0,-3 2-4 16,-4 3 0-16,0 2-2 0,0 1-2 16,0 2-3-16,-8 1-1 0,8-2 0 15,-10 0-1-15,10 1-2 0,-14-5-2 0,14-1-1 16,-12-3 1-16,12-3-3 0,-13-5-2 15,13-3-1-15,-13-5-2 0,13-3 0 16,-12-5-3-16,12 0-4 0,-10 0 2 0,10-15 1 16,0 2 2-16,0-4 1 0,0-2 2 15,0-2 4-15,1-1-2 0,7-1 6 16,2-2 1-16,3 2 1 0,4-1 0 16,3 0-1-16,1 1 1 0,6 3 4 15,1 1 0-15,1 3 1 0,2 2 4 16,0 2 4-16,0 3 1 0,-1 2 4 0,-2 7 5 15,-1-7-4-15,-3 7-1 0,-4 0-2 16,-3 4-1-16,-5 1-3 0,-2 6-2 16,-6 1-2-16,-4 3-3 0,0 3-3 15,0 2-2-15,-11 2 3 0,1 1-1 16,-3 0-2-16,-3 0-1 0,0 1 0 0,-5-1-1 16,0-2 0-16,-2-1-3 0,2-3 1 15,-1-3-3-15,1-2-2 0,1-3 1 16,1-4 0-16,0-3 0 0,3-2-1 15,0 0-1-15,5 0 1 0,1-15 1 16,10 4 2-16,-12-4 3 0,12-2 0 0,0 0 0 16,1-2 2-16,4 1 2 0,1 0 0 15,2 0 2-15,3 2 0 0,2 3 4 16,1 3 4-16,1 10 1 0,0 0 3 0,1 0 3 16,-2 0 1-16,-1 7-1 0,-3 8 2 15,-1 4-1-15,-4 4-4 0,0 4-3 16,-4 3-3-16,-1 2-4 0,0 2-3 15,0 1 0-15,-11 0-2 0,11-2-1 16,-17-1-4-16,4-2 0 0,-2-3-2 0,0-3 0 16,-1-4 0-16,-2-6 1 0,2-2 1 15,-2-6 3-15,3-4 1 0,-2-2 1 16,3 0 1-16,0-11 2 0,3-1 0 16,1-3 1-16,10 1 2 0,-12-4-2 15,12 2-2-15,0-1 1 0,0 0-1 0,2 5 0 16,4 3 2-16,4 9 2 15,0 0-3-15,1 0 0 0,2 0 0 0,-1 11 1 16,-1 6 2-16,0 7 2 0,-1 2-3 16,-1 5 5-16,0-1 2 0,-1 2-2 15,-1 0 6-15,0-3 0 0,3-2 2 0,0-5-1 16,5-5-1-16,2-6-5 0,6-7-9 16,4-4-1-16,7 0-10 0,3-11-14 15,4-3-21-15,5-5-50 0,0-4-37 16,2-5 1-16,1-2-1 0</inkml:trace>
  <inkml:trace contextRef="#ctx0" brushRef="#br0" timeOffset="136462.57">26166 10176 140 0,'0'-8'96'0,"0"8"-1"16,0 0-10-16,0 0-21 0,2 0-17 15,0 0-19-15,2 5-5 0,0 4-1 16,0 6 1-16,2 3-1 0,0 7 1 0,-1 4-4 15,0 7-4-15,0 2-6 0,-1 4-5 16,0 4-4-16,-1 3-2 0,0 1-3 16,-1 1-3-16,-2-2-3 0,0-3-1 15,0-2 1-15,0-7 0 0,-10-5 1 16,10-7 3-16,-14-8 3 0,14-6 0 0,-17-7 1 16,9-4 3-16,0 0 0 15,-1-10 0-15,9-4-1 0,-15-5 0 0,15-5-1 16,-10-4-2-16,10-3 0 0,0-2 0 15,0-2 1-15,3 0 0 0,4 1-2 16,3 0 2-16,4 2 1 0,2 2 3 0,3 3 2 16,1 4 1-16,4 4 1 0,0 5 3 15,2 6 0-15,0 8 1 0,-3 0 1 16,0 0 1-16,-3 9-3 0,-5 4 2 16,-4 5-2-16,-5 4-1 0,-5 3-3 15,-1 4-1-15,0 3 0 0,-15-1-2 16,2 2 1-16,-6-1-2 0,-2-1 0 0,-3-3-2 15,-2-2 0-15,2-3-2 0,0-4-1 16,2-4-4-16,4-4-3 0,4-5-3 16,4-5-2-16,10-1-1 0,0 0-5 15,0-14-1-15,7-1-9 0,7-5-11 0,5-6-13 16,5-5-9-16,3-6-6 0,5-4 13 16,3-2 22-16,3-1 38 0,0 0 8 15,2 1 13-15,0 4 15 0,-3 4 18 0,-1 6 19 16,-4 5 11-16,-3 9-8 15,-4 15-19-15,-5 0-32 0,-3 0 1 0,-4 10-7 16,-3 10-2-16,-4 8-1 0,-1 4-5 16,-1 4-2-16,1 1-2 0,0 0-2 15,0-2-1-15,3-2-2 0,1-5-4 16,7-6 3-16,2-7-2 0,4-6-1 16,5-8 0-16,3-1-6 0,3 0 0 0,1-17-4 15,2 1 0-15,-3-5-6 0,0-4-2 16,-3-4-2-16,-2-2-2 0,-4-4-3 15,-3-3 3-15,-6-1 2 0,-2-3 4 0,-3-1 2 16,-3-2 9-16,-3 1 4 16,-2 0 4-16,0 1 4 0,-2 1 5 0,0 3 1 15,0 4 0-15,0 5 2 0,0 5 1 16,0 8 2-16,0 7 2 0,0 10 1 16,0 0 1-16,-10 9 5 0,10 9 1 0,0 11 3 15,-11 10 0-15,11 9 0 16,-12 10-5-16,12 7-3 0,-15 7-3 0,7 7-2 15,-2 6-5-15,1 3-4 0,0 3-1 16,-1 2-4-16,1-1-2 0,9 0-1 16,-15-4 0-16,15-3 0 0,-13-3 1 15,13-10-1-15,-10-4 0 0,10-7 0 16,0-7-1-16,-9-6-3 0,9-7-4 0,0-7-5 16,0-6-7-16,0-6-12 0,-12-6-18 15,12-7-34-15,0-5-58 0,-11-4-2 16,11 0 5-16,-11-9 3 0</inkml:trace>
  <inkml:trace contextRef="#ctx0" brushRef="#br0" timeOffset="137114.81">27963 9728 163 0,'0'-15'119'0,"0"15"1"16,-9-10-1-16,9 10 1 0,0 0-47 0,0 0-59 15,3 0-6-15,1 0-6 0,2 3-2 16,2 4-3-16,2 4-6 0,0 1-3 16,2 3-4-16,0 3-5 0,2 3-4 15,0 3-7-15,-1 0-10 0,2 0-16 16,-2-2-10-16,0-2-10 0,1-3-10 0,-3-3-1 15</inkml:trace>
  <inkml:trace contextRef="#ctx0" brushRef="#br0" timeOffset="137395.19">28359 9831 201 0,'23'-13'104'0,"-3"1"-4"16,-1 2-10-16,-3 1-17 0,-1 9-32 15,-4-9-24-15,-3 9-6 0,-4 0-2 16,-4 0-1-16,0 5-3 0,0 2-3 0,-21 3-1 15,2 2-1-15,-7 4 0 0,-4 1-2 16,-6 5-1-16,-6 1 1 0,-4 1-1 16,-3 2 2-16,-2 2 1 0,0-2 3 15,2 0 2-15,2-3 2 0,5-2 0 16,7-3 2-16,6-3-3 0,9-4 2 0,11-3 1 16,9-4-3-16,0-4 0 0,12 0-3 15,11 0-1-15,10-12-2 0,8 4-1 16,5-4-1-16,6-1 1 0,2 0-3 15,0-2-4-15,2 1-4 0,-3 1-5 16,-4 0-6-16,-3 0-11 0,-8 2-26 0,-6-1-35 16,-9-1-20-16,-7 2 1 0,-6-1 5 15</inkml:trace>
  <inkml:trace contextRef="#ctx0" brushRef="#br0" timeOffset="137696.34">28359 9419 207 0,'0'0'97'0,"0"0"2"0,0 0-3 16,0 1-45-16,2 8-43 0,3 4-2 16,1 3 1-16,1 4 3 0,2 3 2 15,-1 4 3-15,0 2 2 0,2 6 3 0,-1 4 2 16,0 2 1-16,-1 5 4 15,0 3-2-15,-2 2 0 0,-2 2-2 0,-1 2-2 16,-2 2-4-16,-1 3-4 0,0 0-4 16,0 1-6-16,0 0-3 0,-11 0-3 15,11-1-5-15,-15-5-6 0,6-1-6 0,-2-4-9 16,-1-4-5-16,1-6-6 16,0-7-6-16,-1-9-6 0,3-7-9 0,-1-10-11 15,10-7-12-15,-15 0-14 0,15-11-7 16</inkml:trace>
  <inkml:trace contextRef="#ctx0" brushRef="#br0" timeOffset="138128.15">28408 10258 140 0,'4'-8'105'0,"-4"8"1"16,0 0-7-16,0 0-15 0,-12 8-29 16,1 7-41-16,-6 2-6 0,-3 6-2 15,-7 4-4-15,-1 0-1 0,-5 2-1 16,-2-3-2-16,-3 1 0 0,2 0 0 0,1-1-2 15,2-2 6-15,4-3-3 0,6-4 1 16,7-3 0-16,16-7-1 0,0-5 2 16,8-2-1-16,14-9 0 0,10-1 0 15,9-4-4-15,7-2 4 16,6-1 1-16,5-3 1 0,3 0 2 0,2 1-1 16,2 1 1-16,-3 2 0 0,-4 1-1 15,-6 3 2-15,-6 4-2 0,-7 8-2 16,-9 0 2-16,-9 0-3 0,-10 3 0 0,-10 7-1 15,-2 5-1-15,0 4 0 0,-25 7 1 16,0 4 2-16,-10 2 1 0,-8 4 1 16,-5 3 1-16,-8 1 6 0,-4 2 0 15,-3-1 4-15,0-1 3 0,1-3 3 16,4-3-1-16,4-3-2 0,5-3-1 0,9-6-3 16,8-5-2-16,9-5-3 0,12-5-3 15,11-6-5-15,6-1-7 16,14-12-2-16,9 0-4 0,9-4-4 0,9-2-7 15,4-3-5-15,5 0-8 16,4-3-12-16,1 0-25 0,1-2-30 0,-2 1-14 16,-2 0 6-16</inkml:trace>
  <inkml:trace contextRef="#ctx0" brushRef="#br0" timeOffset="138444.14">28828 10547 127 0,'-12'-11'110'0,"-5"11"3"0,-3 0 4 0,0 3-9 16,-4 4-26-16,1 4-49 0,1 5-10 15,0 4-3-15,0 4-7 0,-1 3-3 16,3 3-5-16,-2 2-5 0,1 2-1 16,0 2-7-16,-1 0-4 0,-1 1-6 15,-1-1-7-15,1-2-4 0,-2-2-1 0,0-4 0 16,1-4 3-16,1-4-1 0,1-4 5 16,3-6 1-16,4-4 9 0,3-5 6 15,12-1 6-15,-10 0 2 0,10-10 3 16,2 0 1-16,4-1 4 0,6 0-1 15,4-3 4-15,5 3-2 0,3 2 2 0,2 9 0 16,4-11-2-16,3 11-1 0,-1 0-2 16,1 2-1-16,0 6 0 0,-1 2-6 15,1 4-1-15,-1 3-4 0,0 2-3 16,-1 0-3-16,0-1-1 0,0-1-4 16,0-2-2-16,-1-1-10 0,0-3-14 0,-1-3-23 15,-3-5-32-15,-1-1 2 0</inkml:trace>
  <inkml:trace contextRef="#ctx0" brushRef="#br0" timeOffset="138877.18">29292 9611 148 0,'6'-14'105'16,"0"1"5"-16,0 1 0 0,0 2 1 0,-1 4-50 16,0 6-55-16,-1 0-3 0,-1 0-2 15,1 0-4-15,-3 2-4 0,0 7 4 16,0 2-9-16,-1 3-4 0,0 4-5 15,0 2-6-15,0 1-18 0,0 0-27 16,0 1-34-16,0-2 2 0,0-1 2 16</inkml:trace>
  <inkml:trace contextRef="#ctx0" brushRef="#br0" timeOffset="139044.12">29193 9819 170 0,'-21'1'110'0,"2"-1"2"0,0 0-8 15,2 0-14-15,5 0-39 0,12 0-44 0,-10 0-3 16,14 0-11-16,5-10-7 15,7 10-4-15,3-8-1 0,5 8-5 16,2-10-3-16,3 10-6 0,2-10-2 0,-2 10 0 16,0-11 4-16,0 11-1 15,-6-11-3-15,0 11-11 0,-6-8-7 0,-5 8 0 16,-4 0 3-16</inkml:trace>
  <inkml:trace contextRef="#ctx0" brushRef="#br0" timeOffset="139160.16">29409 9776 176 0,'-10'13'67'0,"-3"2"8"16,1 2 5-16,-1 4-2 0,-1 0-8 15,-1 5-21-15,0 0-32 0,0 2-2 0,2 2-3 16,1-1-3-16,-1 0-7 0,3 0-2 16,1-2-5-16,9 0-7 0,-15-2-10 15,15-2-15-15,0-4-30 0,0-4-42 0,0-6 0 16,0-3-1-16</inkml:trace>
  <inkml:trace contextRef="#ctx0" brushRef="#br0" timeOffset="139325.67">29561 9939 128 0,'13'-11'108'0,"-3"11"0"16,-3 0 1-16,-3 0-4 0,-4 1-49 15,0 10-49-15,0 5-6 0,0 2-1 16,-13 3-5-16,3 1-7 0,0 0-8 16,-3 0-12-16,-1 2-20 0,-4-2-26 15,0-1-24-15,-2-2-3 0</inkml:trace>
  <inkml:trace contextRef="#ctx0" brushRef="#br0" timeOffset="139960.1">29039 10142 230 0,'-14'6'117'0,"14"4"-1"0,-8 4 0 15,8 3-25-15,0 4-74 0,-12 2-15 16,12 2-2-16,-9 2-5 0,9-1-9 0,-10-2-4 15,10-1-7-15,0-1 2 0,-11 0-2 16,11-3 0-16,0-3 4 0,0-4 3 16,0-5 7-16,4-6 4 0,1-1 3 15,4 0 4-15,4-14 1 0,3-1-4 16,4-5 2-16,4-5-2 0,4-3-1 0,4-3 3 16,3-1-1-16,4 0 5 0,4 1 3 15,1 2 1-15,0 3 4 0,2 3 5 16,-1 4-1-16,0 4 3 0,-4 4-1 15,-3 11-1-15,-6 0-3 0,-6 0-4 16,-8 2-1-16,-7 11-4 0,-8 5-3 0,-3 3 0 16,0 3 0-16,-13 3-2 0,-2-1-1 15,-2 1 1-15,-2-2 2 0,-1-2 2 16,-1 0 3-16,2-3 1 0,3 0 3 16,2-2 0-16,5-1 2 0,9-1 1 15,0 0 0-15,0 0 0 0,5 0-2 0,7 0-1 16,2 4-2-16,4 0-2 0,0 4 0 15,0 1-1-15,-2 3-2 0,-2 1 1 16,-5 2-3-16,-4 1 0 0,-5-1-1 16,0 0 0-16,0 0 2 0,-18-2-1 15,-1 0 1-15,-5-3-2 0,-5-1 0 0,-5-2-3 16,-3-3 1-16,-3-3-2 0,-3-3-3 16,0-4-7-16,2-4-5 0,-1-3-7 15,5-3-10-15,2 0-16 0,4-9-27 16,5-4-28-16,5-5-7 0,7-3 17 15,6-2 43-15,8-1 48 0,0-1 11 0,0 0 13 16,5 1 22-16,6 3 32 0,5 4 34 16,2 3 14-16,3 6-11 0,2 8-36 15,0 0-41-15,4 2-6 0,0 8-5 16,1 8-9-16,1 5-11 0,0 3-1 0,0 3-11 16,0 3-16-16,1 0-14 0,0 0-35 15,-1-3-39-15,-1-3-12 0,0-2 0 16,-2-6 6-16</inkml:trace>
  <inkml:trace contextRef="#ctx0" brushRef="#br0" timeOffset="140409.57">30277 9617 165 0,'4'-12'106'0,"0"12"5"0,2 0 3 0,-1 3-19 16,0 4-47-16,-1 6-32 0,1 1-1 15,-1 6 0-15,-1 3-4 0,-2 3-2 16,0 3-6-16,-1 1-3 0,0 2 0 15,0 2-3-15,0-1-2 0,0-1-1 16,-11-2 1-16,11-4-2 0,-10-3-3 0,10-5-4 16,-16-4-3-16,16-3-3 0,-15-6-6 15,15-5-11-15,-12 0-23 0,12 0-26 16,0-17-23-16,0 1 3 0</inkml:trace>
  <inkml:trace contextRef="#ctx0" brushRef="#br0" timeOffset="140676.44">30345 9740 140 0,'18'-22'97'15,"-1"3"-2"-15,3 2-9 0,1 4-20 16,-1 2-31-16,3 3-30 0,-1 8-4 0,2-10 2 16,-1 10 1-16,2 0 3 15,0 0 2-15,0 0 3 0,1 0 1 0,-3 0 3 16,2 0 4-16,-2 6 4 0,-1 2-2 16,-5 3 0-16,-1 2-2 0,-4 3-2 15,-4 5-3-15,-2 1-5 0,-3 4 1 16,-3 1-5-16,0 4-2 0,0-1-1 0,0 1 0 15,-10-1-2-15,10-2-1 0,-10 1 0 16,10-5-3-16,-13-2 3 0,13-4-3 16,-12-4-3-16,12-3-7 0,-13-6-5 15,13-1-7-15,-12-4-15 0,12 0-27 0,-12-7-43 16,12-3-12-16,-13-3 2 0</inkml:trace>
  <inkml:trace contextRef="#ctx0" brushRef="#br0" timeOffset="141009.34">30517 9776 134 0,'-11'0'110'0,"1"-9"1"0,10 9-2 15,0 0-2-15,0 0-36 0,0 1-71 16,6 1-2-16,9 0-5 0,4 0-5 16,3 0 1-16,6 0 0 0,1-2-2 15,2 1 0-15,0 2 0 0,-1 2 0 0,-3 0 3 16,-2 1 2-16,-7 0 3 0,-5 0-1 15,-6 2 2-15,-7-1 1 0,0 1 2 16,-9-1 3-16,-5 2 0 0,-6-1 0 16,-5 0 2-16,-5 1 2 0,-3-2 0 15,-3 1 0-15,0-2 2 0,0 0-2 0,1-1 1 16,3 0-1-16,3-1 0 0,4-1 1 16,6 0-2-16,5-1-2 0,14-1 0 15,0-1-1-15,0 0 2 0,0 0-1 16,10 0-1-16,7 0 0 0,6 0-2 0,3 0-1 15,3-9-3-15,1 9-3 0,1 0-3 16,-1 0-7-16,-4 0-18 0,-2 0-29 16,-5 0-41-16,-8 0 1 0,-5 0 2 15</inkml:trace>
  <inkml:trace contextRef="#ctx0" brushRef="#br0" timeOffset="141246.81">29924 10067 161 0,'-34'6'114'0,"7"1"0"0,9-1 1 16,18-2-1-16,0-1-57 0,0 0-48 15,10-3-7-15,16 0 0 0,10 0-1 16,12 0 1-16,8-13-2 0,7 13 0 0,5-12 0 16,2 12-1-16,4-10 0 15,-1 10 0-15,0-10 0 0,-2 10-2 0,-5-11-4 16,-6 11-3-16,-7-8-3 0,-8 8-4 15,-10 0-6-15,-9-7-6 0,-8 7-19 16,-9 0-28-16,-6 0-34 0,-3-9 2 16,0 9 5-16</inkml:trace>
  <inkml:trace contextRef="#ctx0" brushRef="#br0" timeOffset="141458.14">30402 10065 158 0,'-34'16'119'16,"3"2"2"-16,1 3-1 0,2 5 2 0,3 4-44 15,3 4-63-15,3 2-7 0,2 0-5 16,4 3-3-16,3-2-4 0,10-1-3 16,-14 0-5-16,14 1-2 0,0-1 0 15,-8 0-3-15,8-4 1 0,0-3 0 16,0-5 0-16,0-5 2 0,0-6-2 0,0-6 1 16,0-3-3-16,0-4-4 0,-9 0-4 15,9-7-14-15,0-4-24 0,0-5-20 16,1-4-13-16,3-2 2 0</inkml:trace>
  <inkml:trace contextRef="#ctx0" brushRef="#br0" timeOffset="141740.37">30250 10396 155 0,'26'-26'102'16,"3"3"2"-16,1 2-4 0,2 5-16 15,1 2-30-15,2 4-37 0,0 10-3 16,3-10-4-16,-1 10 1 0,0 0-1 16,-1 3-1-16,-2 3-5 0,-1-1 1 15,-2 5-2-15,-3 1 0 0,-3 4-1 0,-5 2-2 16,-7 1-1-16,-5 2 0 0,-7 2-2 15,-1 1-1-15,0 0 5 0,-17 1-4 16,-3 0 0-16,-7 0 3 0,-5-3 0 16,-4 0 3-16,-5-2 1 0,-4-2 3 0,-2-1 0 15,0-3 1-15,3-1-3 0,2-3 2 16,3-1-3-16,6-2-4 0,6-1 0 16,7-2-4-16,5 0-2 0,15-2-5 15,0 0-4-15,0-1-4 0,0 0-4 16,7 0-2-16,10 0-7 0,3 0-15 0,0-11-20 15,3 11-26-15,-1-13-13 0,-3 5 4 16</inkml:trace>
  <inkml:trace contextRef="#ctx0" brushRef="#br0" timeOffset="141866.17">30373 10505 222 0,'-10'-13'113'0,"10"13"-2"0,-11-10-3 16,11 10-30-16,0-7-75 0,4 7-3 0,5-7-18 15,3 7-18-15,6-10-35 16,1 3-30-16,4-2-11 0,1 1 3 0</inkml:trace>
  <inkml:trace contextRef="#ctx0" brushRef="#br0" timeOffset="142090.65">30485 10365 216 0,'-17'11'104'15,"2"1"-3"-15,0 5-6 0,1 3-21 16,0 4-28-16,2 3-20 0,1 5-3 16,0 2-4-16,1 3-4 0,1 1-4 0,0 3-2 15,9 0-6-15,-15 1-2 0,15-1-1 16,-14 2-4-16,14-3-4 0,-9-2-1 16,9-3-4-16,0-3-6 0,0-3-4 15,-9-4-8-15,9-5-12 0,0-3-22 16,0-4-28-16,-9-5-20 0,9-2 3 0</inkml:trace>
  <inkml:trace contextRef="#ctx0" brushRef="#br0" timeOffset="142674.79">30201 11018 173 0,'-9'-13'111'0,"9"1"2"0,-9 0 0 16,9 2-16-16,0-1-49 0,3 0-36 16,7 3-8-16,5-2-4 0,2 2 0 15,5-1-1-15,3 2 0 0,3 7 0 16,3-11 1-16,2 11 1 0,1 0 2 15,1 0-1-15,0 0 4 0,0 0 2 0,-4 0-1 16,-3 0 2-16,-4 0 0 0,-4 4-1 16,-5 1-2-16,-2 1-3 0,-6 2 1 15,-4-1-4-15,-3 0 0 0,0 2-3 16,0-1 2-16,-15 2-2 0,0-1-1 16,-2 1 2-16,-6 0 1 0,-4 1 0 15,-2 0 1-15,-5-1 2 0,-2 0 1 0,-1 1 1 16,-1-1 1-16,-1-1 0 0,3-1 0 15,2-1 0-15,3 1-1 0,2-1 0 16,4-2-2-16,4-2 1 0,4 1-1 16,4 0-1-16,4-3-1 0,9 2 1 0,0-2-2 15,0 1 1-15,0-2 1 0,0 1 1 16,1-1-2-16,4 0 0 0,1 0 0 16,1 0 0-16,-1 1 1 0,-1-1 0 15,1 0 0-15,0 0-1 0,1 0 2 0,-2 0 1 16,0 0-1-16,0 0 1 0,-1 0-1 15,0 0 1-15,0 0 0 0,-1-8-1 16,0 8 2-16,0 0-3 0,1 0 0 16,2 0-2-16,0 0 2 0,2-9 0 15,2 9 1-15,1 0-2 0,3 0 3 0,1-7 0 16,3 7 1-16,0 0 7 0,5 0 4 16,3 0 5-16,2 0 3 0,3 0 2 15,3 0 1-15,2 0-2 0,2 0 0 16,4 0-3-16,-1 0-6 0,3 0-8 15,-1-7-7-15,0 7-2 0,1 0-5 0,-3 0-7 16,-1 0-4-16,-3 0-5 0,-5 0-2 16,-3-7-11-16,-6 7-7 0,-4 0-5 15,-6-11-2-15,-3 11-7 0,-7-9-18 16,-3 9-30-16,0-10-24 0,0 10 1 16,-13-9 11-16</inkml:trace>
  <inkml:trace contextRef="#ctx0" brushRef="#br0" timeOffset="143505.53">31648 11154 177 0,'0'10'132'15,"0"-3"-1"-15,0 3 0 0,-12-2-4 16,12 1-24-16,0 1-100 0,0 2-3 15,0-1-17-15,0 2-13 0,0 0-13 0,0-1-20 16,0 0-38-16,0-2-28 0,0 0 3 16,0 0 3-16</inkml:trace>
  <inkml:trace contextRef="#ctx0" brushRef="#br0" timeOffset="147435.71">6346 13472 193 0,'17'0'131'0,"2"0"0"0,7 0 1 16,3-14-2-16,4 3-25 0,4-4-105 15,6-3-1-15,-1-5-9 0,4-3-11 16,-1 0-6-16,-1-2-9 0,1 1-13 16,-1 3-30-16,-3 4-37 0,-4 7-13 0,-4 1 6 15</inkml:trace>
  <inkml:trace contextRef="#ctx0" brushRef="#br0" timeOffset="147635.27">6866 13280 217 0,'-21'13'99'0,"1"2"-7"0,2 1-18 15,5 1-25-15,1 4-30 0,12 4-1 16,-15 3 1-16,15 3 1 0,0 5 3 16,0 3-5-16,0 4-3 0,0 3 2 15,0 4-4-15,0 5-2 0,1 2-7 0,2 3-4 16,-2 0-1-16,-1 1-4 0,0-2-8 15,0-3-8-15,0-4-2 0,0-3-6 16,-9-6-8-16,9-7-19 0,-11-5-18 16,11-7-19-16,-13-8-13 0,13-6 3 15</inkml:trace>
  <inkml:trace contextRef="#ctx0" brushRef="#br0" timeOffset="147885.88">6704 13776 180 0,'26'-25'106'16,"5"6"-1"-16,3 5-8 0,0 4-17 16,1 10-31-16,0 0-33 0,-2 0-3 15,-1 6-4-15,-6 6-4 0,-3 5-3 16,-4 4-2-16,-7 5 0 0,-5 0-2 16,-5 4-1-16,-2-2 1 0,0 0 1 0,-8-1 0 15,-3-2 2-15,-2-3 1 0,-6-3 1 16,1-6-1-16,-5-2 0 0,0-4-2 15,2-4 0-15,1-3-2 0,-2 0-7 16,5-8-6-16,2-1-8 0,6-5-16 16,9-4-44-16,-10-6-28 0,10-6 1 0,2-5 0 15</inkml:trace>
  <inkml:trace contextRef="#ctx0" brushRef="#br0" timeOffset="148378.65">7274 13157 214 0,'31'-41'100'0,"-6"10"1"0,-7 11-10 15,-9 8-39-15,-9 12-50 0,0 0-1 16,-10 7 0-16,-7 9-1 0,-6 5 1 16,-6 4 3-16,-1 4-2 0,-4 2 9 0,3 3 7 15,2 1 4-15,4 1 3 0,6 2 2 16,5-2-3-16,14 0 2 0,-9-3 0 16,9-1-1-16,5 1-7 0,6-5-4 15,4 1-4-15,3 1-2 0,3 1-4 16,-1 3-2-16,-2 1-2 0,-3 2-2 15,-5 1-3-15,-3 1-2 0,-5-1 0 0,-2 1 0 16,0-2-1-16,-10-2 6 0,0-4 2 16,-1-4 2-16,-1-3 2 0,-2-6 3 15,3-7 0-15,11-8 2 0,-12-3-3 16,12 0-4-16,3-12-2 0,4-5-5 16,9-7-6-16,4-5-5 0,5-5-3 0,9-4-4 15,1-2-4-15,4-2-3 0,1-1 3 16,3 0 3-16,-1 2 5 0,-1 3 7 15,-1 4 5-15,-5 4 8 0,-3 5 8 16,-3 6 7-16,-1 6 5 0,-7 13 4 16,-2 0 4-16,-1 0 1 0,-3 6-1 0,-4 14 2 15,-2 7-3-15,-1 8-2 0,-2 9-3 16,0 8-2-16,0 5-4 0,0 7-5 16,1 3-1-16,0 4-2 0,0 0-5 15,1-2-2-15,-2-1 0 0,1-5-2 0,-1-4-2 16,-1-6-3-16,2-7-7 0,0-7-6 15,-1-5-10-15,-3-7-12 0,1-9-17 16,-2-7-34-16,0-8-50 0,-1-3 1 16,-1 0 3-16,0-15 6 0</inkml:trace>
  <inkml:trace contextRef="#ctx0" brushRef="#br0" timeOffset="148635.09">8009 13262 191 0,'18'-14'133'0,"-1"2"0"16,1 3-2-16,0-2-4 0,4 4-1 16,4-1-126-16,3 0-9 0,2 0-4 15,4 0-7-15,1 0 0 0,1-1 0 0,3-1 0 16,0 0 0-16,2 10 3 0,-1-10 0 15,-2 10 0-15,-3-7-5 0,-3 7-1 16,-6-11-12-16,-7 11-26 0,-6-12-35 0,-6 4-15 16,-4-1 1-16</inkml:trace>
  <inkml:trace contextRef="#ctx0" brushRef="#br0" timeOffset="149017.84">8520 13021 157 0,'0'8'125'0,"-12"4"-1"0,2 6 0 15,-1 5 1-15,-2 6-35 0,-1 5-72 16,-2 4-8-16,-2 5-10 0,-1 1 0 16,-4 1-5-16,-1 2-4 0,-1-1-2 15,0 2-1-15,0 1-3 0,0 0 1 0,1-2-1 16,2-4 2-16,1-5 0 0,1-7-1 16,4-8-1-16,0-6-1 0,5-7-1 15,4-7-3-15,7-3-4 0,0 0-12 16,0-13-12-16,0-2-3 0,0-4-2 15,7-3 5-15,4-3 18 0,5-1 27 0,0 1 9 16,4 1 9-16,3 1 16 0,0 4 18 16,2 3 10-16,-2 5 7 0,2 11 2 15,-1 0-11-15,-2 0-22 0,1 0-2 16,-2 11-3-16,1 7-3 0,-6 5-6 16,0 6-3-16,-3 5-4 0,-2 3-6 0,-2 6-1 15,-1 3-6-15,-4 3-1 0,0 1-6 16,-1 1-3-16,-2 1-6 0,0-2-5 15,-1-3-5-15,0-6-2 0,0-5-4 16,0-6-2-16,0-7-4 0,-9-9-3 0,9-8-8 16,0-6-21-16,-11 0-18 0,11-18-17 15,-10-3 3-15</inkml:trace>
  <inkml:trace contextRef="#ctx0" brushRef="#br0" timeOffset="149350.26">8455 13693 202 0,'4'-35'98'0,"1"4"-3"0,5 4-11 0,2 4-24 15,-1 4-32-15,2 2-17 0,3 3-3 16,0 2 2-16,2 2 0 0,0 2 2 16,-2 1 0-16,1 7 1 0,0-8 2 15,0 8 0-15,0 0 1 0,0 1-1 16,-2 3-2-16,1 4-2 0,-2 2 1 0,1 3-1 16,-1 4-2-16,0 4 1 0,-3 3 2 15,3 3 0-15,-1 3 2 0,0 3 4 16,2 2 3-16,-3 3 3 0,2 1 2 15,-1 3-1-15,-1 2 0 0,2 1-3 0,-1 1-2 16,-1 2 0-16,-1-1-5 0,0 0-4 16,-1-1-3-16,-1-3-3 0,-1-1-2 15,0-5-1-15,-2-2-1 0,-1-3-1 16,-1-7-3-16,-2-3-6 0,-2-5-9 0,0-4-8 16,0-7-8-16,0-4-11 15,-9-2-10-15,9 0-12 0,-17-9-30 0,4-5-47 16,-2-2 1-16,-2-5 8 0,-6-4 8 15</inkml:trace>
  <inkml:trace contextRef="#ctx0" brushRef="#br0" timeOffset="149601.18">8556 13764 130 0,'15'-7'133'15,"2"7"0"-15,4 0 0 0,0-9-2 0,3 9 3 16,1 3-76-16,1-1-58 0,-1 2-7 15,-4 1-9-15,-2 4 0 0,-8 0-2 16,-5 6 1-16,-5 3 1 0,-1 2 3 16,0 5 2-16,0 3 10 0,-12 2 12 15,3 0 3-15,-3-1 8 0,0-1 4 0,-4-1 3 16,-1-1 0-16,-2-3-4 0,2-5-3 16,1-4-6-16,6-7-8 0,10-6-8 15,0-1-1-15,0 0-12 0,10-14-15 16,8 0-20-16,5-4-42 0,4-3-53 15,5-1 0-15,2-3 2 0,3-1 3 0</inkml:trace>
  <inkml:trace contextRef="#ctx0" brushRef="#br0" timeOffset="150532.56">9307 13554 132 0,'0'7'125'0,"-9"0"-2"0,9-3-2 0,0-1-4 15,0-2-1-15,0-1-103 0,7 0-13 16,5-8-2-16,3-1-7 0,6-3-3 15,1-5 2-15,4-1 3 0,2-1 4 0,1 2 2 16,2 1 3-16,1 1 3 0,2 0 3 16,-2 3 0-16,-3 3 2 0,-3 9-1 15,-4 0 3-15,-6 0-5 0,-4 0 3 16,-6 12-2-16,-5 6 0 0,-1 4-2 16,0 8 1-16,-12 4 0 0,0 5 2 0,-2 1 0 15,-6 4-1-15,0 3-1 0,-2 0 1 16,-1 2-2-16,-2-1-1 0,0-1-3 15,2-1-2-15,-2-2-4 0,1-2-7 16,1-6-9-16,4-3-6 0,1-6-9 0,1-7-11 16,3-6-21-16,2-6-29 0,2-8-29 15,10 0 0-15,-15 0 4 0</inkml:trace>
  <inkml:trace contextRef="#ctx0" brushRef="#br0" timeOffset="150715.04">9324 13871 138 0,'2'-27'110'0,"1"4"3"0,0 5 0 0,0 5-5 15,3 3-27-15,2 10-32 0,-1 0-9 16,4 0 0-16,1 0 2 0,3 3-7 16,1 5-5-16,2 1-5 0,2 2-7 15,3 2-8-15,-1 1-8 0,4 1-2 0,-1 3-5 16,2 0-11-16,-1 0-12 0,-2 0-5 16,0-1-7-16,-1-1-7 0,-3-2-7 15,-4-3-10-15,-1-3-25 0,-4-4-20 16,-1-3-16-16,-4-1 6 0</inkml:trace>
  <inkml:trace contextRef="#ctx0" brushRef="#br0" timeOffset="151199.04">9730 13702 171 0,'5'-37'117'0,"4"2"0"16,5 3-1-16,2 0 3 0,4 3-55 0,8 4-51 16,4 3-7-16,5 3-6 0,2 3 0 15,3 1-3-15,2 1-4 0,0 2-2 16,0 1-1-16,-2 3-4 0,1 0 1 15,-5 0-2-15,-1 1 2 0,-4 0 1 16,-5 0 2-16,-5-1 0 0,-6-2 3 0,-5 0-1 16,-6 2 3-16,-5-2-2 15,-1 1-4-15,0-3-3 0,-12 0-6 0,-1-2-5 16,-2-1 13-16,-4-1 5 0,1 1 5 16,-3 1 2-16,1-1 5 0,2 4 8 15,1 3 6-15,2 8 9 0,2 0 9 0,5 0-10 16,8 6 1-16,-11 8-1 15,11 7 3-15,0 10-2 0,3 6 0 0,5 6-3 16,3 7-2-16,1 4-4 0,4 5-2 16,-2 5-6-16,3 0-3 0,0 2-3 15,-2-1-2-15,2-2-2 0,-5-3-1 0,0-5 1 16,-2-5-1-16,-5-4 0 0,-1-7-1 16,-4-5 1-16,0-7-2 0,0-7-1 15,-9-6-2-15,0-6 1 0,-4-6 1 16,-2-2-1-16,-4 0-2 0,-1-15 5 15,-3 3-2-15,-1-6 3 0,0 0 1 0,2-3 0 16,-1 1-1-16,2-1-1 0,2 1-2 16,7-1-3-16,1 2-3 0,11 1-7 15,0 0 0-15,0 1-5 0,0 1-5 16,9 0-3-16,5 0-2 0,5 0-1 16,4-4-4-16,3-1-17 0,2-3-27 0,-3-1-32 15,4-5 2-15,-2 1 4 0</inkml:trace>
  <inkml:trace contextRef="#ctx0" brushRef="#br0" timeOffset="152797.18">10649 12644 154 0,'0'-12'130'0,"0"12"0"0,-8 0 0 16,-3 0-4-16,-1 1-3 0,0 12-109 15,0 3-14-15,1 2-6 0,3-2-9 16,8 0-1-16,0-3 1 0,0-1 0 16,0-3 2-16,1 1 5 0,13-1 4 15,5 1 4-15,5-3 4 0,4-4 2 16,5-1 2-16,2-2-2 0,1 0 1 0,-1 0 0 16,-1 0-4-16,0 0-3 0,-3-7 0 15,-1 7-3-15,-3 0-3 0,-2 0-1 16,-7 3-3-16,-2 1 2 0,-7 3-2 15,-4 2 1-15,-5 3 3 0,0 3 1 16,0 3 6-16,-21 3 4 0,5 4 6 0,-6 2 0 16,-4 3 4-16,-4 4-1 0,-3 3 2 15,-3 2-1-15,-1 1-1 0,1 2-3 16,0 0-4-16,3 1-1 0,3-2-3 0,4-1-3 16,5-1 0-16,1-4-2 0,6 0-4 15,3-7-1-15,1-1-2 0,10-4 1 16,-9-5 0-16,9-4 0 0,0-5-1 15,0-5 1-15,0-4 1 0,2 0 3 16,3-8 1-16,1-4-2 0,2-7-2 0,2-4-1 16,2-5-2-16,5-5 3 0,0-3-3 15,5-3 0-15,4-2-1 0,4-1 3 16,1 0 4-16,2 2 3 0,3 2 6 16,1 4 1-16,2 5 2 0,-2 5 1 15,-2 8 4-15,1 6 0 0,-4 10 2 0,-4 0-4 16,-3 2-1-16,-4 9-3 0,-5 6-2 15,-4 5 1-15,-4 5-5 0,-4 2-1 16,-3 4-2-16,-1-1-5 0,0 0-6 16,0 0 0-16,-14-3-3 0,3-2-2 15,-1-4-1-15,-2-4-2 0,-1-4 2 0,0-5 2 16,0-4 2-16,-1-6 5 0,1 0 1 16,0 0 3-16,-1-14 1 0,1 1 3 15,1-2 1-15,0-3 3 0,2 1 0 16,3 1 3-16,9-1 1 0,-15 2 4 15,15 2 4-15,-9 4 3 0,9 9 0 0,0 0 2 16,0 0-1-16,0 0 1 0,0 7-2 16,0 8 0-16,0 6-3 0,-9 5-5 15,9 4-2-15,-14 2-3 0,5 3-3 16,-4 3-1-16,-4-1-1 0,-2 2-1 0,-1-2 0 16,-4-2-4-16,-2-3 1 0,1-3-2 15,-1-4-2-15,3-5 1 0,2-5-3 16,2-5 1-16,6-6 0 0,5-4-4 15,8 0 2-15,0 0 4 0,0-15 2 16,10 2 3-16,6-3 2 0,6-2 3 0,8-3 2 16,5 1-1-16,8-1 5 0,4 2 3 15,4 2-1-15,3 3 2 0,3 3 1 16,0 4 3-16,2 7 2 0,1 0 3 16,-1 0 2-16,0 5 1 0,-2 4 0 0,-2 7-2 15,-5 5-2-15,-3 5-1 0,-6 4-5 16,-4 5-3-16,-5 3-5 0,-4 2-5 15,-4 3-1-15,-4 1-3 0,-4 0-2 16,-4 0-6-16,-6-2-1 0,-1-4-4 16,-5-4-4-16,0-5-5 0,0-6-4 0,-9-6-1 15,9-7-3-15,-19-7-1 16,6-3 2-16,-2 0-1 0,0-17 2 0,-4-2 4 16,-2-7 6-16,1-5 6 0,-4-5 5 15,-1-2 5-15,1-2 2 0,1-1 2 16,0 1 3-16,0 0 1 0,0 4 0 15,3 1-1-15,1 4-2 0,4 5 0 16,0 1-1-16,4 6 4 0,2 5 2 0,9 4 3 16,-14 10 2-16,14 0 2 0,-10 0 6 15,10 2 1-15,-11 8 0 0,11 2-1 16,-13 4-3-16,2 4-2 0,-3 3-4 0,-1 2-3 16,-4 2-3-16,-2 1-2 0,0-1-1 15,-4 3-1-15,0-3 0 0,-1 0 0 16,2-5-1-16,1-2-4 0,1-4-1 15,2-5-2-15,9-5-2 0,11-5 1 16,-10-1 1-16,10 0 1 0,5-10 1 0,4-1 2 16,8-1 4-16,4-1 2 15,3-1 4-15,4 2-1 0,3 1 1 0,-1 2 1 16,-1 9 0-16,-2-8 1 0,-2 8-1 16,-7 2 3-16,-4 4-2 0,-8 4 3 15,-6 4-1-15,0 3 2 0,0 2-4 0,-18 3 0 16,1 0-3-16,-6 1-2 15,-5-2-2-15,1-2-2 0,-2-2-2 0,2-4-6 16,4-5-2-16,2-3-2 0,7-4-4 16,5-1-1-16,9 0-3 0,0-11-4 15,2-3-5-15,10-4-15 0,5-5-9 0,8-5-8 16,7-5 5-16,5-3 16 0,6-2 23 16,3-2 18-16,3-1 9 0,2-2 8 15,1 1 19-15,1 0 15 0,-3 3 9 16,-1 2-1-16,-1 4-13 0,-5 4-20 15,-2 6-15-15,-4 4-2 0,-6 4-3 0,-7 8-3 16,-5 7 0-16,-8 0-1 0,-8 0 3 16,-3 5 2-16,0 6 3 0,-11 5 8 15,-3 4 5-15,-6 2 6 0,-4 2 2 16,-1 1 3-16,-3 0 4 0,3 0-1 16,-1 1 0-16,5 0-12 0,1-1 1 0,9-1-6 15,11 0-5-15,0-1-3 0,0-2-3 16,4-2-2-16,12-1-3 0,6-2-2 15,5-4-4-15,7-1 3 0,6-4-5 16,3-1-2-16,5-2-4 0,0-3-5 16,3-1-6-16,0 0-7 0,-1 0-9 0,-4 0-12 15,-1-12-16-15,-8 12-42 0,-4-13-32 16,-5 5 4-16,-6 2 5 0</inkml:trace>
  <inkml:trace contextRef="#ctx0" brushRef="#br0" timeOffset="154412.7">6288 14596 167 0,'1'0'103'0,"-1"0"1"16,1 0 1-16,0 0-23 0,0 0-36 16,1 0-30-16,1 1-1 0,2 4 0 15,1 2 0-15,1 2 1 0,4 1 2 0,1 2 0 16,3 2-2-16,4 1 0 0,2 0 0 15,3 1-2-15,4-1 0 0,3 1 1 16,3-3-7-16,4-3 1 0,1-3 0 16,3-4-1-16,4-3 0 0,2 0-1 0,2 0-3 15,2-13 1-15,2 2-3 0,3-3 0 16,-2-4-1-16,2-1 0 0,2-4 0 16,0 0-1-16,2-1-2 0,0 0 0 15,0 0 2-15,1 1 0 0,-1 2 1 16,0 2-1-16,1 2 3 0,-2 5 3 15,-1 1 2-15,-1 11 4 0,1-9 4 0,0 9 1 16,-2 0-1-16,0 5 1 0,0 2-1 16,-1 5-2-16,-3 2-9 0,2 2 4 15,-2 1-5-15,-1 1-5 0,3 0-3 0,1-1-7 16,1-4-1-16,1-4-5 16,3-3-3-16,1-5-2 0,1-1 7 0,1 0-8 15,2-16 3-15,-1-1 5 0,2-4 4 16,2-6 6-16,0-3 4 0,0-3 5 15,0-3 3-15,0-1 0 0,-1 1 4 0,0 1-1 16,-3 4 1-16,2 2 0 16,0 5-3-16,1 4 1 0,-2 5-2 0,1 5 0 15,0 10 0-15,1 0-4 0,1 0 2 16,0 2-3-16,0 6 0 0,2 3-1 16,2 0 1-16,-3 2-1 0,3-2 0 15,0-1 0-15,0-3-1 0,1 0 4 16,-2-4-2-16,1-3 2 0,-1 0 0 0,-3 0-2 15,-1-8 1-15,-2 2-3 0,-3-3 0 16,-1-2-2-16,-1-3-2 0,-3 2-3 16,-1-3-6-16,-3 2-10 0,-2-2-12 0,-1 3-17 15,-1-3-42-15,-3 3-49 16,-1-4 0-16,-4 2 5 0,-2-2 1 0</inkml:trace>
  <inkml:trace contextRef="#ctx0" brushRef="#br0" timeOffset="157095.68">2434 13577 216 0,'0'0'96'0,"0"-9"1"0,-10 9-7 0,10 0-47 15,0-11-42-15,0 11 1 0,-11-7-1 16,11 7 0-16,0-7 0 0,0 7 1 16,0 0 3-16,0 0 3 0,0 0 3 15,0 0 4-15,3 4 2 0,3 5 7 0,1 5-1 16,-1 5 1-16,1 5 1 0,2 4-2 15,-1 6-1-15,2 5-2 0,1 4-5 16,0 5-2-16,0 2-5 0,0 4-2 16,0 2 0-16,1-1 0 0,-1 0-3 15,-2-3-1-15,0-3 4 0,0-4-6 0,-1-4 0 16,-2-5 0-16,-2-4 0 0,-1-6-3 16,1-4-4-16,-4-3-6 0,0-3-3 15,0-5-8-15,0-3-10 0,0-4-5 16,0-3-18-16,-11-1-32 0,11 0-35 15,-11-12 2-15,11 0 6 0</inkml:trace>
  <inkml:trace contextRef="#ctx0" brushRef="#br0" timeOffset="157526.44">2445 13514 171 0,'6'-7'108'0,"-3"7"2"16,5-10-3-16,-1 10 1 0,5 0-66 16,3-7-38-16,2 7-3 0,1 0-1 0,5-10 0 15,2 10 0-15,3-10 3 0,4 2-2 16,2 1 2-16,3-3 1 0,5-1 2 16,3-2-1-16,0-1 4 0,2-2 2 15,0-2 0-15,1 1-1 0,-5 0 2 0,2 1-1 16,-4 2-1-16,-2 3 2 0,-1 3-1 15,-4 8-4-15,-1 0 1 0,-3 0 0 16,-3 0 5-16,-4 13-1 0,-1 5-1 16,-3 6 2-16,-2 7 0 0,0 5 1 15,-1 7 1-15,1 4 0 0,-1 6 0 0,-1 5-5 16,2 3 1-16,0 3-2 0,3 2-1 16,-3 2-2-16,2 0-1 0,2-1-2 15,-3-3-1-15,3-3 1 0,-3-4-2 16,-1-6 0-16,-1-4 1 0,-3-5 0 15,0-6-2-15,-2-6-2 0,-2-5-3 0,-4-6-5 16,-3-5-13-16,-2-6-11 0,0-5-11 16,0-3-14-16,-7 0-36 0,-3-10-47 15,-3-1-2-15,-3-5 5 0,-2-3 7 16</inkml:trace>
  <inkml:trace contextRef="#ctx0" brushRef="#br0" timeOffset="157959.29">2708 13826 148 0,'-10'0'115'16,"10"-8"-2"-16,0 8 0 0,0-9-1 16,0 9-21-16,4-12-91 0,9 4-6 15,4-2-4-15,3 0 0 0,3-2-2 0,0 0 1 16,1 1 4-16,1 2-1 0,0 9 3 15,-1-7 4-15,0 7 3 0,-2 0 4 16,-5 0 0-16,-2 4 1 0,-7 6 1 16,-5 3 0-16,-3 5 1 0,0 4 0 15,0 6 1-15,-17 5 0 0,5 1-1 0,-4 5 2 16,-1 0-1-16,2 1 1 0,2 0-1 16,2-2 2-16,11-1-2 0,-12-3-3 15,12-4-2-15,0-5 1 0,5-5-4 16,7-5 0-16,3-8 0 0,4-6-1 15,6-1 1-15,2 0-2 0,3-13 2 0,2 0-2 16,-1-3 0-16,0-4-2 0,-2-1 4 16,-5-4-2-16,-2 1 0 0,-4-2 0 15,-4 1 0-15,-8 3 0 0,-4 2 0 16,-2 4-2-16,0 5 0 0,-13 2-1 16,-4 9-5-16,-4 0-5 0,-3 0-10 0,-5 4-8 15,1 5-28-15,-2 1-52 0,0-1-14 16,4 1 3-16,0 0 1 0</inkml:trace>
  <inkml:trace contextRef="#ctx0" brushRef="#br0" timeOffset="158560.79">4006 13832 169 0,'-14'9'122'0,"1"-2"0"0,-2 2 1 0,2-1 0 15,1 0-42-15,3-1-65 0,9 0-9 16,-13-2-5-16,13-1 0 0,0-2-2 16,1-2-2-16,9 0 2 15,1 0 0-15,9-11 3 0,4 11-2 0,2-12 3 16,6 5 2-16,3-2 4 0,4 0-3 15,-2-2 2-15,1 1-2 0,0-1 1 16,-2 2-2-16,-1 0-3 0,-3 1 0 16,-3 8-3-16,-3-13-3 0,-3 13-5 15,-5-8-4-15,-4 8-5 0,-2 0-8 0,-4 0-12 16,-7 0-20-16,-1-7-48 0,0 7-23 16,0 0 3-16,-13 0 3 0</inkml:trace>
  <inkml:trace contextRef="#ctx0" brushRef="#br0" timeOffset="159793.71">4546 13186 143 0,'0'-11'111'0,"-11"11"0"16,11-7 3-16,0 7 3 0,0 0-44 15,1 0-60-15,3 3-2 0,3 2-3 0,-1 1-3 16,3 3 0-16,-1 2 1 0,3 1-3 16,0 2-3-16,0 2-1 0,2 2-5 15,2 0-9-15,-2 2-14 0,-1 0-40 16,0-1-48-16,-2-1 1 0,-1-2-1 16,-2-4 0-16</inkml:trace>
  <inkml:trace contextRef="#ctx0" brushRef="#br0" timeOffset="160158.2">4903 13182 166 0,'12'-17'128'0,"-4"4"-3"16,1 3-1-16,-2 10-3 0,0 0-1 16,-1 0-120-16,-2 0-6 0,0 3-11 0,-3 6-4 15,-1 5-2-15,0-2 1 0,0 4 4 16,-12 0 3-16,12 2 4 0,-16 7 2 15,5 2 7-15,-2-2 5 0,-2 1 2 16,-4 1 0-16,-3-2 1 0,-6 1-1 16,-3-3-1-16,-1 1-2 0,-2-3 4 0,-3-2-3 15,5-1 2-15,1-1 3 16,6-3 6-16,4-4 3 0,7-1 2 0,14-4 3 16,0-3 2-16,0-2-2 0,1 0 0 15,16-7-1-15,7-2-4 0,8-4-5 16,5-4-4-16,6-1-3 0,5-2-3 15,3-3-2-15,0 0 0 0,1 1-6 0,-1-1-6 16,-3 0-5-16,-3 3-3 0,-7 0-1 16,-4 3-10-16,-8 2-8 0,-5 1-6 15,-8 1-10-15,-8 2-27 0,-5 0-30 16,0 2-8-16,0-2 3 0</inkml:trace>
  <inkml:trace contextRef="#ctx0" brushRef="#br0" timeOffset="160457.29">4621 12968 209 0,'-9'0'114'16,"9"0"-2"-16,0 0 0 0,4 0 0 16,5 0-94-16,4 6-10 0,0 5-2 15,5 5 1-15,1 4 2 0,4 6 5 0,-1 6-2 16,1 5 4-16,2 5 3 0,2 5-2 15,1 4 1-15,0 2 1 0,1 3-4 16,-5 0-2-16,-1 0-3 0,-2-1-2 16,-1-2-4-16,-2-3-2 0,-4-5-1 15,-1-4-1-15,-2-5-5 0,-2-4-8 0,-2-5-4 16,-3-3-6-16,-1-4-9 0,-1-4-5 16,-2-5-7-16,0-4-15 0,0-4-17 15,0-3-9-15,-13 0-17 0,13-11-10 16,-18-2 3-16</inkml:trace>
  <inkml:trace contextRef="#ctx0" brushRef="#br0" timeOffset="160874.14">4949 13714 129 0,'-11'-25'106'0,"0"2"2"16,2 4 2-16,0 4-8 0,-1 4-31 15,10 11-39-15,-14 0-22 0,14 0-5 16,-16 0-2-16,6 9-1 0,-1 7 0 16,1 2 0-16,-2 1-2 0,0 1 0 0,0 0 0 15,1 0 2-15,-1 0 1 0,2-3 1 16,3 0 0-16,7-3 1 0,-15-4-1 15,15-4-1-15,0-4 0 0,0-2-1 16,5 0-2-16,6-9 0 0,1 0-2 0,7-4-1 16,3-3-1-16,3-2 1 0,5 0-1 15,3-2 3-15,0 1 1 0,2 0 2 16,2 2-1-16,0 3 4 0,-3 1-1 16,0 4 2-16,-5 9 0 0,-4 0-1 15,-5 0-1-15,-4 0-1 0,-8 4 1 0,-4 7-2 16,-4 7-1-16,0 1 0 0,-11 5-1 15,0 3 0-15,-7 3 0 0,-4 2 1 16,-1 2 1-16,-5 1 1 0,0 2 1 16,-2-2 2-16,-2 0 3 0,2-1 3 0,1-4 2 15,2-2 1-15,1-3 0 0,5-3-1 16,2-3 1-16,2-3-5 16,6-5 1-16,11-4-6 0,-9-5-5 0,9-2-1 15,1 0-5-15,6-6-6 0,4-5-7 16,7-2-4-16,5-4-6 0,2-3-3 15,6-1-6-15,2-3-3 0,5-1-9 0,-3-2-16 16,1 0-20-16,-1-1-19 0,-3 1-5 16,-3 1 4-16</inkml:trace>
  <inkml:trace contextRef="#ctx0" brushRef="#br0" timeOffset="161025.04">5250 13796 233 0,'-12'0'114'0,"-4"8"-1"0,-2 6-10 15,-2 5-23-15,1 6-31 0,-3 4-18 16,0 6-6-16,1 7-4 0,1 1-3 15,-1 4-10-15,2 2-8 0,-3-1 0 16,4 2-6-16,1-2-9 0,0-1-6 0,1-3-9 16,0-5-11-16,3-6-29 0,-3-7-38 15,4-6-16-15,1-9 4 0,-1-6 5 16</inkml:trace>
  <inkml:trace contextRef="#ctx0" brushRef="#br0" timeOffset="161206.06">4945 14182 222 0,'23'-13'125'0,"0"7"2"16,4 6 1-16,0 0-23 0,0 2-51 16,1 8-26-16,3 6-9 0,-1 3-10 15,3 1-9-15,0 3 0 0,-2-1-7 0,1-1-7 16,-1-1-8-16,0 0-11 0,-3-4-1 16,-5-3-5-16,0-3-11 0,-5-6-16 15,-5-4-16-15,-3 0-29 0,-5 0-3 16,-4-11 9-16</inkml:trace>
  <inkml:trace contextRef="#ctx0" brushRef="#br0" timeOffset="161705.63">5348 13218 178 0,'-10'0'110'0,"10"0"0"16,-12 0 0-16,12 0-4 0,0 0-62 15,0-9-39-15,1 9-4 0,7-8-1 0,4 8 2 16,0-10-2-16,5 10 3 0,1-13 0 15,3 13 0-15,2-10 2 0,1 10 0 16,2-10 0-16,-2 10 2 0,0-7 0 16,-4 7-1-16,-2 0-3 0,-4 0 1 15,-4 0-1-15,-5 3-3 0,-5 4-3 0,0 7-3 16,0 4-1-16,-16 4-5 0,2 3 2 16,-8 4-2-16,-2 3 2 0,-5 1 1 15,-2 2 1-15,-3 1 7 0,0 0 3 16,0-1 5-16,1-2 4 0,3-3 3 15,4-4 3-15,6-5 1 0,3-6 2 0,17-5 1 16,-9-3-2-16,9-7-1 0,8 0-2 16,6 0-2-16,6-12-4 0,5 2-3 15,5-2-5-15,3-2-2 0,4 0-1 16,-1-1-9-16,3 0-7 0,0 0-7 16,-4 1-10-16,-2 0-10 0,-4 2-21 0,-5 0-41 15,-6 1-21-15,-4 2 0 0,-8 0 9 16</inkml:trace>
  <inkml:trace contextRef="#ctx0" brushRef="#br0" timeOffset="161906.09">5398 13411 218 0,'-22'5'116'0,"0"2"0"16,6 2 1-16,4 4-22 0,12 3-61 16,-11 2-25-16,11 3-2 0,1 2 1 15,2 0-4-15,2 1-1 0,1 0 0 0,4 1 1 16,0-1-3-16,4 1 0 0,-2-2 1 15,1-1-2-15,1-5-1 0,1-2-3 16,-1-4-3-16,0-4-5 0,0-4-5 16,0-3-7-16,0 0-7 0,-1 0-24 15,-1-12-39-15,0 0-22 0,2-2 1 0,-3-4 4 16</inkml:trace>
  <inkml:trace contextRef="#ctx0" brushRef="#br0" timeOffset="162105.56">5649 13380 137 0,'7'-14'118'0,"-1"7"0"0,0 7 2 0,2 0-1 16,-3 5-34-16,4 8-64 0,-1 5-6 16,-1 5-3-16,2 3-8 0,-1 3-1 15,2-1-2-15,-3 0-1 0,2-1 0 16,-1 1-1-16,-1-3 0 0,0-1-1 0,2-5 0 16,-4-5-3-16,0-3-2 0,-4-5-5 15,0-4-3-15,-1-2-3 0,0 0-9 16,0 0-6-16,0-16-22 0,0 4-32 15,-11-4-29-15,11-3 4 0,0-2 5 0</inkml:trace>
  <inkml:trace contextRef="#ctx0" brushRef="#br0" timeOffset="162655.6">5794 13262 171 0,'7'-21'111'16,"1"3"1"-16,1 4 0 0,2 5-11 15,0 9-44-15,1 0-44 0,-1 0-4 0,1 0-9 16,0 3 1-16,1 6-2 0,-1 4-1 15,1 1-2-15,0 1 1 0,0 3-1 16,2 1 1-16,-2 2-4 0,2-1 2 16,-2-1 6-16,2-1-2 0,-4 2 1 15,-2-2 3-15,-1 0-1 0,-1 0 2 0,-2 1-1 16,-4 2 0-16,-1 0-1 0,0 2 0 16,0 1-1-16,-13 1 0 0,2 3-1 15,-2 1-2-15,-3 2 2 0,-6 1-2 16,0 1 1-16,-5 0-1 0,-1-1 0 15,0-1 1-15,0-3 3 0,2-1 3 0,-1-4 4 16,4-2 0-16,1-3 1 0,3-3 1 16,3-6 1-16,5-2 1 0,11-6-2 15,0-1-4-15,0 0-2 0,0-10-4 16,5-1-1-16,7-2-5 0,5-4-6 0,1-1-7 16,4 0-3-16,0-1-4 0,1-2-5 15,2 0-5-15,0 0-9 0,-2-1-6 16,-4 3-2-16,-1 1 5 0,-3 2 14 15,-2 1 21-15,-4 2 8 0,-4 1 7 16,-2 1 9-16,-3 2 9 0,0 2 12 0,0 7 8 16,0-8 2-16,-12 8-6 0,12 0-17 15,-17 4 0-15,9 5 0 0,8 6-2 16,-16 4 4-16,16 8-1 0,-12 5 0 16,12 7-1-16,0 6-1 0,-9 7 0 15,9 5-5-15,0 3-2 0,3 2 0 0,0 1-4 16,1-1 0-16,4-2-3 0,0-5 1 15,-1-3 0-15,3-8 0 0,1-8 0 16,0-6-3-16,1-11-3 0,5-10-2 16,0-9-10-16,0 0-16 0,4-12-25 15,-1-6-71-15,2-8-9 0,-4-8-1 0,-2-5 0 16</inkml:trace>
  <inkml:trace contextRef="#ctx0" brushRef="#br0" timeOffset="165670.74">12344 13261 157 0,'12'-10'127'0,"2"1"1"0,-1 0-1 15,3 0 0-15,0 1-2 0,2 1-117 0,3-1-3 16,2 2-5-16,4-2-5 0,0 0-5 16,2 1-3-16,2-1-3 0,0 8-2 15,3-11-3-15,0 11-4 0,1-8 2 16,-1 8 1-16,-1-8 3 0,-2 8 1 15,-5-15 4-15,-4 5 2 0,-5-1 3 0,-3-1 3 16,-6 1 4-16,-5-1-2 0,-3 2-2 16,0-1-7-16,0 0-9 0,-13 0-12 15,4-1-8-15,-2 2 4 0,-3-1 18 16,1 1 15-16,1 3 7 0,0-1 5 16,1 8 9-16,2-12 13 0,9 12 16 0,-16 0 11 15,16 0-1-15,-8 0-17 0,8 3-14 16,0 7-6-16,0 4-2 0,0 6-4 15,0 3-7-15,0 4-5 0,0 5 0 16,0 2-5-16,0 3-5 0,0 2-3 0,0 2-1 16,0-1-1-16,-12 1 0 0,12-2 0 15,-20-2 4-15,8-4 5 0,-3-3 6 16,0-4 8-16,-3-4 4 0,2-4 6 16,-1-4 4-16,2-2-1 0,2-6 2 0,5-2 1 15,8-2-2-15,0-2-3 0,0 0-6 16,0 0-4-16,11-11-4 0,7 3-4 15,5 0-1-15,3-1-4 0,6-1-3 16,5-1-5-16,0 1-4 0,2-2-5 16,1 2-3-16,0-1-4 0,-3-1-2 0,-2 1-3 15,-3-1 1-15,-3-1-6 16,-5 0-10-16,-5-4-14 0,-3-1-16 0,-4-2-20 16,-3-3-2-16</inkml:trace>
  <inkml:trace contextRef="#ctx0" brushRef="#br0" timeOffset="166518.76">13151 12916 193 0,'0'-7'103'16,"-12"7"0"-16,12 0-11 0,-18 2-18 15,8 8-28-15,-5 8-21 0,0 7-3 0,-1 6 0 16,-2 7-1-16,0 7-2 0,-1 4-4 16,0 3-2-16,-1 4-3 0,1 2-3 15,-1 4-2-15,1 1-1 0,-1-1-2 16,-1 2-1-16,0-2-1 0,1-3-1 15,-2-2-3-15,0-4-4 0,2-7-2 16,0-4-4-16,2-7-3 0,4-7-2 0,1-6-3 16,4-6-3-16,9-8-2 15,0-8-1-15,0 0 1 0,0-7 3 0,0-7 6 16,10-7 8-16,5-5 4 0,3-4 8 16,2-3 3-16,4-2 2 0,0 0 9 15,1 1 4-15,-1 2 5 0,0 4 1 0,0 5-2 16,-1 4 0-16,-2 7-4 0,-1 12 0 15,-1-7 0-15,-3 7-3 0,0 5-3 16,-3 4-4-16,-2 5-4 0,1 3-4 16,-1 1-1-16,0 3 0 0,-2 0-1 15,0 1 0-15,0-1 0 0,-3-1-1 0,0 0 2 16,-3-2-1-16,1-2 1 0,-2-2 0 16,0-1 0-16,-2-2 0 0,0-1-1 15,0-4 0-15,0 0 0 0,0-2 0 0,0-1-1 16,0-1 1-16,-10-1 0 15,10 0 1-15,0-1 2 0,0 0-1 0,-9 0 1 16,9 0 0-16,0 0 0 0,0 0 4 16,0 0-3-16,0 0-3 0,0 0 0 15,-10-8-1-15,10 8-2 0,0-7 0 16,0 7 0-16,0-14-1 0,0 5-1 16,0-5-2-16,4-4 2 0,5-2 1 0,3-5 2 15,5-4 0-15,1-4 0 0,9-5 0 16,3-5 2-16,5-3 0 0,6-4 0 15,5-1-1-15,3-1 0 0,2 0 1 0,4 2-1 16,2 3 2-16,0 5-1 0,0 4 3 16,-2 6-1-16,-1 5 1 0,1 7 1 15,-7 8 1-15,-3 12-1 0,-6 0 2 16,-6 0-2-16,-6 7 1 0,-6 9-6 16,-7 6 0-16,-8 3-2 0,-5 3-3 0,-1 4-4 15,0-1-3-15,-18 1-3 16,-1 0-3-16,-6-2 0 0,-2-2 0 0,-7-4 2 15,-2-3 2-15,-1-4 2 0,-1-4 5 16,-1-3 5-16,1-4 5 0,2-2 4 16,2-2 5-16,1 1 4 0,3 1 4 0,4-1 7 15,2 1 5-15,6 2 5 16,2 5 1-16,5 3-1 0,11 6 1 0,-13 6-4 16,13 5-3-16,0 6-6 0,0 5-5 15,2 4-9-15,4 6-5 0,3 2-6 16,4 3-3-16,1 0-8 0,0 0-6 0,3-2-8 15,1-3-9-15,-2-5-8 16,2-5-7-16,-2-4-9 0,0-7-11 0,0-6-25 16,-1-7-34-16,-2-7-10 0,1-5 6 15,-3-6 9-15</inkml:trace>
  <inkml:trace contextRef="#ctx0" brushRef="#br0" timeOffset="167184.57">14382 13107 142 0,'0'1'110'0,"4"1"1"16,3-2 1-16,5 0 0 0,5 0-33 15,5 0-70-15,6-9-2 0,4 9-1 16,5-15-3-16,2 6 0 0,5-3 1 16,1 0-1-16,4 2-2 0,1 1-1 15,-1 2-4-15,0 7-4 0,-3-15-6 0,-2 15-8 16,-5-11-10-16,-6 11-31 0,-5-13-44 16,-6 13-7-16,-6-14 1 0</inkml:trace>
  <inkml:trace contextRef="#ctx0" brushRef="#br0" timeOffset="167434.71">14640 12814 167 0,'-10'5'116'16,"10"4"8"-16,0 5-1 0,1 5 0 15,3 5-50-15,3 6-56 0,3 5-5 16,1 4-6-16,0 4-6 0,1 3-2 15,0 0-1-15,0 1-4 0,-2 0-1 16,1 0-3-16,-1-4 0 0,-2-3-5 0,-1-5-1 16,-1-7-2-16,-2-9-2 0,-1-6 0 15,-1-8-1-15,-2-5 1 0,0 0 0 16,0-15-1-16,0-4-1 0,-12-6-6 16,12-6-13-16,-12-5-20 0,12-3-20 15,-12-6-10-15</inkml:trace>
  <inkml:trace contextRef="#ctx0" brushRef="#br0" timeOffset="167784.13">14745 12916 127 0,'7'-36'100'0,"2"6"14"16,3 5 3-16,0 7-5 0,3 5-20 16,1 13-52-16,3 0-20 0,-2 0-3 15,1 10-3-15,-2 8-3 0,-2 5-3 0,-5 7-4 16,-5 5-2-16,-2 5-2 0,-2 4-2 16,0 4 0-16,-9 2-1 0,-2 1-3 15,-5 2 1-15,-5-2-1 0,-4 0 0 16,-6-4 2-16,-3-3 3 0,-3-3 3 0,-2-5 4 15,1-6-1-15,1-5 2 0,4-4 1 16,3-8 0-16,5-4-1 0,7-7-2 16,9-2-4-16,9-14-1 15,5 1-3-15,11-5 1 0,6-3-3 16,10-1 3-16,6-1-1 0,5 0 3 0,3 1 1 16,4 2 2-16,2 2 1 15,-2 4 0-15,0 4 1 0,-7 10-2 0,-4 0 2 16,-8 0-2-16,-7 7-1 0,-9 7-2 15,-9 5-1-15,-6 5-4 0,0 5-2 16,-13 3-3-16,-7 3-6 0,-6 1-6 0,-7 0-7 16,-4-1-12-16,-4-3-23 0,-3-3-35 15,-1-4-22-15,2-5 1 0,3-6 4 16</inkml:trace>
  <inkml:trace contextRef="#ctx0" brushRef="#br0" timeOffset="167916.6">14657 13674 138 0,'28'-11'132'0,"4"4"1"15,2 7 4-15,1 0 3 0,0 0-10 16,2 1-84-16,1 7-26 0,-3 4-17 16,1 4-3-16,-2 0-15 0,-1 2-22 0,-2 0-46 15,-1-3-54-15,-2-1-1 0,-3-3 0 16,-1-2-1-16</inkml:trace>
  <inkml:trace contextRef="#ctx0" brushRef="#br0" timeOffset="168932.47">15684 12288 193 0,'0'2'123'0,"0"2"-5"0,0 2 6 16,-12 2-6-16,12 2-49 0,-9 4-69 0,9 0-10 15,-12 2-15-15,12 2-15 0,-12 2-24 16,12-1-26-16,-19 1-15 0,7 0-10 16,-1 1 24-16,0 2 47 0,0 0 42 15,-2-2 14-15,3-2 14 0,-2-3 27 0,1-2 27 16,0-3 22-16,2-4 4 0,3-3-16 15,8-3-42-15,0-1-42 0,0 0-3 16,3 0-3-16,10-10-6 0,7 2-9 16,4-2-4-16,4 1-5 0,4-2-2 15,1 1-3-15,1 2 3 0,2-1 12 16,-2 9 1-16,-1-7 7 0,-2 7 9 0,-4 0 7 16,-5 3 7-16,-4 5 9 0,-6 4 3 15,-7 5 1-15,-3 4-1 0,-2 6-2 16,0 5-2-16,-12 5-6 0,1 4-8 15,-2 6 3-15,-3 3-5 0,1 0-6 0,-1 5-2 16,2 1-2-16,0-1-3 0,1-2-4 16,3-3 1-16,0-4 0 0,10-4 4 15,-14-6-6-15,14-6-1 0,0-8 3 16,0-8 1-16,0-9 1 0,0-5 2 16,0 0 2-16,6-18 0 0,2-5 2 0,4-9 1 15,2-6 2-15,3-5-1 0,3-4 3 16,5-2-1-16,1 0-1 0,3 2 0 15,1 0-3-15,1 5-1 0,1 4 1 16,-2 6-1-16,0 7-4 0,-3 7 2 16,-6 7-2-16,-2 11 0 0,-7 0 1 0,-5 2 2 15,-7 10 2-15,0 4 1 0,0 5 1 16,-18 2 4-16,2 1 2 0,-3 0-1 16,-3 1 0-16,1-2 0 0,-1-2-1 15,1 1-3-15,4-3 0 0,2-1-3 16,6-1 0-16,9-1 0 0,0 0-1 0,0 2 0 15,0 0 2-15,9 3-1 0,7 4 0 16,1 2 3-16,4 4-2 0,2 4 1 16,0 4 0-16,2 4 1 0,1 1-1 15,-2 2-1-15,1 1 0 0,-2 2 0 16,1-2 0-16,-2-1 1 0,-2-3 1 0,-2-3-2 16,-3-5 1-16,-4-3 0 0,-2-6-1 15,-5-2 0-15,-4-6 2 0,0-5-3 16,0-3-1-16,-15-5-1 0,-1-4 1 15,-4-1 0-15,-6 0 2 0,-3-8 1 0,-3-2 5 16,-2 0 1-16,0-2 0 0,0-2-3 16,2 0-3-16,5-1-3 0,5-2-4 15,5-1-9-15,17 0-15 0,-8-2-15 16,8-1-44-16,6 0-50 0,9-2 0 16,7 1 3-16,5-1 4 0</inkml:trace>
  <inkml:trace contextRef="#ctx0" brushRef="#br0" timeOffset="170846.62">16913 12435 202 0,'4'0'118'0,"0"-8"4"15,0 8 4-15,1 0-25 0,-1 2-49 0,2 4-27 16,-1 2-3-16,1 2-4 0,2 3-3 16,0 3-7-16,0-1-6 0,1 2-2 15,1 1-3-15,0 0-4 0,2 0-7 16,-2-1-4-16,1-1-5 0,0-1-2 16,0-3-4-16,0-3-2 0,2-2 0 0,-1-3 0 15,2-2-3-15,-1-2-4 0,2 0-9 16,0-8-12-16,3-1-12 0,-2-2-12 15,3-1 0-15</inkml:trace>
  <inkml:trace contextRef="#ctx0" brushRef="#br0" timeOffset="171148.02">17357 12502 171 0,'20'-13'92'0,"-1"2"7"15,-3 1-1-15,-2 10-12 0,-2-11-15 16,-2 11-28-16,-4 0-21 0,-3 0-2 16,-3 2-4-16,0 3-4 0,0 2-2 15,-15 2-4-15,3 2 0 0,-5 1-5 0,-2 2-1 16,-3 2-1-16,-1 1 0 15,-2 0-1-15,-3 1-1 0,-1 2 0 0,-1-1-1 16,0 0 2-16,0-3 1 0,2 2 3 16,1-4 2-16,2-1 0 0,4-1 1 15,3-1 2-15,3-4 2 0,4 0 2 0,11-2 0 16,0-3-4-16,0-2 1 0,0 0-3 16,3 0-2-16,10 0-2 0,5-11-1 15,4 4-3-15,4-1-3 0,3-2-5 16,2 1-2-16,3-3-3 0,1-1-5 15,0 0-2-15,0 0-1 0,-1-1 1 0,-4 1-5 16,-2-2-2-16,-4 1-10 0,-5 0-14 16,-6-2-21-16,-5 1-32 0,-4 1 2 15,-4-1 3-15</inkml:trace>
  <inkml:trace contextRef="#ctx0" brushRef="#br0" timeOffset="171413.61">17110 12239 129 0,'0'-9'106'0,"0"9"3"16,0 0 1-16,0 0 3 0,0 5-42 15,7 4-54-15,0 5-3 0,4 4 3 16,2 4 3-16,-2 7 4 0,3 3 0 16,-1 6 2-16,0 6-1 0,0 5 0 15,0 5 1-15,-1 4-4 0,0 4-3 16,-2 1-4-16,-2-1-5 0,-1 2-3 0,-1-3-7 15,-1-3-2-15,-2-2-4 0,0-6-7 16,-2-5-7-16,2-4-6 0,-3-7-6 16,0-4-8-16,0-8-9 0,0-7-16 15,0-7-22-15,0-8-26 0,-10 0-13 0,10-7 5 16</inkml:trace>
  <inkml:trace contextRef="#ctx0" brushRef="#br0" timeOffset="171879.86">17271 12883 128 0,'2'-24'110'0,"2"5"4"0,-2 7 0 0,-1 12-11 16,-1 0-26-16,0 0-43 0,0 2-13 16,-12 11-8-16,1 4-1 0,-4 5-3 15,-3 3-4-15,-3 1-1 0,-2 2-2 16,-1 0 0-16,-1 0 3 0,1-2 0 16,0-3 2-16,3-1 0 0,1-5-1 0,4-4 1 15,6-7-2-15,10-4 0 0,0-2 1 16,0 0-4-16,5-10-2 0,10-1 0 15,6-3-4-15,7-3 1 0,6-3-1 16,5-1-1-16,6-1 0 0,2 0 2 16,4-2-1-16,3 2 1 0,0 1 1 0,-1 2-1 15,0 3 0-15,-7 2 4 0,-2 1 1 16,-7 4-1-16,-7 9 0 0,-8-9-2 16,-9 9 0-16,-8 2-3 0,-5 4 1 15,0 4-1-15,-18 5 4 0,-5 6-5 0,-9 4 0 16,-8 5 1-16,-5 4-1 15,-8 6 1-15,-2 0 0 0,-1 3 3 0,-3 1 2 16,0-1 5-16,3-3 2 0,3-2 2 16,6-3 0-16,4-3 4 0,8-7 2 15,8-4 0-15,9-6 2 0,7-5-1 0,11-5-2 16,0-5-1-16,6 0-3 0,10 0-2 16,7-14-5-16,8 3-4 0,7-3 0 15,6-2-4-15,5-1-5 0,4-2-7 16,5-1-6-16,1 0-6 0,-1 0-8 0,0 0-5 15,-4 0-7-15,-3 1-12 0,-8-1-19 16,-7 0-22-16,-5 0-19 0,-7 0 4 16</inkml:trace>
  <inkml:trace contextRef="#ctx0" brushRef="#br0" timeOffset="172212.64">17566 12976 227 0,'-23'0'130'0,"1"1"4"0,2 6 1 0,4 6-17 16,0 7-56-16,3 6-33 0,1 6-9 15,2 5-5-15,2 4-11 0,-1 1-4 16,9 0-5-16,-15 4-6 0,15 0-7 16,-18 2-2-16,8-3-7 0,-2 1-4 0,-2-5-5 15,0-5-2-15,-1-7 1 0,0-5 0 16,-1-9 1-16,2-5 4 0,1-8 1 16,1-2-1-16,2 0-7 0,10-11-6 15,-14-2 6-15,14-3 14 0,0-1 26 0,0-1 8 16,2 0 7-16,5 0 9 0,3 1 14 15,3 4 14-15,2 3 17 0,2 10 0 16,3-8-11-16,1 8-23 0,0 2-6 16,3 5-5-16,2 4-9 0,1 3-10 15,2 4-6-15,1-1 0 0,2 0-11 0,1-1-6 16,3-2-5-16,0-1-6 0,1-4-2 16,0-3-4-16,-1-3-10 0,-2-3-20 15,1 0-23-15,-4-10-25 0,-1-1 5 16,-3-4 3-16</inkml:trace>
  <inkml:trace contextRef="#ctx0" brushRef="#br0" timeOffset="172498.67">18187 12123 171 0,'10'-9'125'0,"-1"9"0"15,0-9 0-15,1 9-1 0,-3 0-29 0,1 2-91 16,1 3-4-16,-1 4-9 15,-1 0-11-15,0 2-11 0,-2 3-10 0,-2 2-28 16,-1 0-31-16,-2 4-20 0,0 2 0 16,0 2 10-16</inkml:trace>
  <inkml:trace contextRef="#ctx0" brushRef="#br0" timeOffset="172762.39">18207 12391 215 0,'-20'18'121'0,"-1"-4"4"0,0-2-3 16,1-3-23-16,2-2-44 0,2 0-36 15,6-3-11-15,10-2-8 0,0-2-4 16,0 0-17-16,0 0-7 0,4-7-4 15,11 0-5-15,2-1-4 0,6-1-1 0,2-1 9 16,1 1 8-16,1 0 10 0,-2 0 13 16,1 1 4-16,-3 8 7 0,-1-13 8 15,-5 13 5-15,-1 0 4 0,-7 0-5 16,-2 1-1-16,-6 6-2 0,-1 4 0 16,0 6-2-16,0 4-3 0,-14 3-2 0,3 2-1 15,2 3-2-15,-2 1 1 0,0 2-5 16,1 1-2-16,1 0-2 0,1-2-3 15,8-1-3-15,-15-3-3 0,15-4-4 16,-9-2-4-16,9-5-9 0,0-3-19 16,0-7-30-16,0-3-33 0,0-3-5 0,0 0 4 15</inkml:trace>
  <inkml:trace contextRef="#ctx0" brushRef="#br0" timeOffset="173528.74">18373 12624 217 0,'11'-9'126'0,"-1"9"4"15,1-10 3-15,-4 10-11 0,1 0-51 16,-3 4-46-16,1 2-7 0,-2 5-7 16,0 0-9-16,-2 5-2 0,0 0-3 15,-1 2-11-15,0 3-10 0,0 0-6 0,-1 1-8 16,0 1-1-16,0 0-7 0,0-3-1 16,0-1 0-16,-11-2 6 0,11-5 11 15,-13-1 9-15,13-4 6 0,-17-3 6 16,6-4 2-16,-1 0 1 0,0 0 1 15,-2-9 1-15,0-2-14 0,-1-1-13 16,0-3-4-16,-1-2 0 0,1 2 4 0,-3 3 7 16,0-1 7-16,-1 4 20 0,-3 2 15 15,-1 7 17-15,-1 0 15 0,-1 0 2 16,-1 0 2-16,0 0-6 0,1 4-6 16,3 5-5-16,-1 4-18 0,1 2-6 0,3 2-3 15,2-1-5-15,3 1-2 0,5-1-3 16,9-2 1-16,0-2 1 0,0-2-2 15,0-3 4-15,0-1 1 0,8-3 1 16,5-3 1-16,4 0 1 0,5 0 3 16,3-10-2-16,5 1 1 0,4-2 0 0,3-3-3 15,5-1-1-15,2 1-2 0,4-1-1 16,0 2-3-16,2 0 0 0,-2 3-1 16,0 2-1-16,-2 8-2 0,-4-8 1 15,-5 8 0-15,-6 1-1 0,-7 3 1 0,-8 3-2 16,-5 3 2-16,-9 2 1 0,-2 1 3 15,0 2-2-15,-14-1 2 0,1 2 0 16,-5-1 0-16,-1-1 2 0,-1-2 2 16,-1 1 2-16,3 0 3 0,0 0-1 15,4 1 0-15,1 1 1 0,5 2 1 0,8 1 1 16,-9 1-1-16,9 4-1 0,0 2-1 16,0 1 0-16,0 2-3 0,1 3 1 15,-1 2-1-15,0-1 1 0,0 2-7 16,-10 1 5-16,10-1-3 0,-19 0 2 15,5-3-4-15,-1 0-1 0,-3-3-1 0,-2-2-3 16,-1-3 0-16,-1-3-6 0,0-3 3 16,1-3-11-16,-1-4-2 0,0-4-5 15,1-5 1-15,1-1-4 0,0 0 3 16,2-14 2-16,0 0 8 0,2-3 7 16,0-3 9-16,2-2 6 0,0 0 6 0,3-1 6 15,1 1 7-15,10 1 5 0,-12 2 2 16,12 4 0-16,0 2-3 0,3 5-5 15,4 8-3-15,6 0-2 0,6 0-8 16,2 5-9-16,7 5-2 0,4 2-7 16,4 2-13-16,5 1-17 0,2 1-18 0,3 0-50 15,1 0-32-15,1-3 1 0,0-3 3 16</inkml:trace>
  <inkml:trace contextRef="#ctx0" brushRef="#br0" timeOffset="174077.01">19101 12139 148 0,'0'0'106'0,"0"-7"1"15,3 7 0-15,1 1-3 0,2 6-54 16,0 2-45-16,0 6 0 0,1 3 0 15,2 4-1-15,-2 6 1 0,-2 0 1 0,1 5-1 16,-1 4-2-16,-2 2-1 0,2 1-2 16,-3 1-1-16,-1-2 0 0,-1-2-1 15,0-4-1-15,0-5-2 0,0-4-1 16,-10-5-2-16,10-5-2 0,-12-6-1 0,12-4-3 16,-12-4-4-16,12 0-5 0,-11-8-16 15,11-4-24-15,0-3-31 0,-9-6-8 16,9-3 3-16</inkml:trace>
  <inkml:trace contextRef="#ctx0" brushRef="#br0" timeOffset="174326.34">19195 12233 132 0,'15'-23'98'15,"1"2"0"-15,2 4-8 0,1 4-17 16,3 2-31-16,2 11-33 0,0-11-3 16,0 11-2-16,-1 0 5 0,1 0 1 0,-1 2 4 15,0 3 3-15,-3 4 3 0,-1 3 4 16,-2 5 2-16,-1 2 2 0,-4 3-2 15,-1 4-3-15,-3 2-1 0,-3 2-5 16,-1 1-3-16,-2 2-4 0,1 0-4 16,-2 0-5-16,1-1-1 0,1-1-5 0,-1-3-3 15,0-2-4-15,0-3-4 0,1-4-2 16,-1-4-4-16,2-4-5 0,-1-3-5 16,-1-4-4-16,0-3-9 0,-2-1-21 15,0 0-30-15,0-10-16 0,0-1 3 16</inkml:trace>
  <inkml:trace contextRef="#ctx0" brushRef="#br0" timeOffset="174453.55">19361 12396 146 0,'-14'0'102'0,"3"0"-3"0,2 0-2 0,9 0-21 16,0 0-42-16,0 0-50 15,2 0-26-15,6-7-34 0,3 7-26 16,4 0 0-16</inkml:trace>
  <inkml:trace contextRef="#ctx0" brushRef="#br0" timeOffset="174680.16">19259 12480 232 0,'0'3'111'0,"-11"-1"2"0,11-1-1 15,0 0-31-15,4-1-62 0,3 0-16 16,4 0-3-16,3 0-5 0,2 0-4 0,2 0 0 16,4 0-4-16,1 0-3 0,2-7-4 15,1 7-1-15,1 0-7 0,0 0-14 16,-3 0-21-16,-3 0-32 0,-3 0-7 16,-5 0 3-16</inkml:trace>
  <inkml:trace contextRef="#ctx0" brushRef="#br0" timeOffset="174943.87">18666 12705 231 0,'-36'7'110'0,"7"2"1"0,8-3 1 15,9-1-35-15,12-3-60 0,0-1-5 16,4-1-5-16,14 0 1 0,10 0 0 0,11 0 1 15,10-10 1-15,8 10 0 0,7 0 1 16,8-8-2-16,3 8-2 0,5 0 0 16,1 0-4-16,1 0-2 0,-1 0-1 15,-3 0-2-15,-4 0-5 0,-5 0-7 16,-7 0-8-16,-8 0-8 0,-11 0-20 16,-8 0-48-16,-8 0-23 0,-9 0 1 0,-10 0 3 15</inkml:trace>
  <inkml:trace contextRef="#ctx0" brushRef="#br0" timeOffset="175126.01">19149 12782 137 0,'-25'19'140'0,"3"1"-3"16,3 3 0-16,2 3-2 0,4 4-6 15,3 2-87-15,10 3-42 0,0 2-8 16,0 0-20-16,0 1-7 0,0-3-9 0,2-4-1 15,4 1-11-15,-3-2-14 0,1-1-16 16,-1-3-17-16,0-4-10 0,-1-6 7 16</inkml:trace>
  <inkml:trace contextRef="#ctx0" brushRef="#br0" timeOffset="175493.45">19013 13027 160 0,'8'-20'99'0,"1"2"-1"0,4 2-8 15,5 4-16-15,4 2-16 0,2 2-37 16,4 8-4-16,4-9-2 0,4 9 2 16,0 0 0-16,1 0-1 0,1 0-2 15,-1 1 0-15,1 3-2 0,-1 2-3 16,-2 0 0-16,-2 1-1 0,-4 2-2 0,-2 2-3 16,-6 1 0-16,-2 2-3 15,-4 1 0-15,-7 1-1 0,-4 2-3 0,-4 2-4 16,0 0-1-16,0 2-8 0,-20 0-1 15,5 2 0-15,-6-2 0 0,-3 2 3 16,-4-2 3-16,-1-1 6 0,-2-2 7 0,-3-1 6 16,2-2 12-16,0-1 0 0,2-3 4 15,5-2 0-15,0-2-1 0,5-1-1 16,5-3-4-16,4-1-4 0,11-1-3 16,0-2-7-16,0 0-4 15,9 0-6-15,4 0-6 0,3 0-5 0,4-10-6 16,1 10-4-16,1-11-8 0,0 3-8 15,0-2-16-15,-1-1-22 0,-3-2-22 16,-1-3-11-16,-4 0 6 0</inkml:trace>
  <inkml:trace contextRef="#ctx0" brushRef="#br0" timeOffset="175624.66">19347 13114 138 0,'-18'-11'106'0,"0"11"0"15,3 0-2-15,3-7-14 0,12 7-33 0,-11 0-48 16,11-8-9-16,0 8-3 15,5 0-7-15,4-10-9 0,5 10-10 0,2-10-23 16,4 10-23-16,0-13-18 0,-1 13-9 16,1-14 3-16</inkml:trace>
  <inkml:trace contextRef="#ctx0" brushRef="#br0" timeOffset="175875.81">19348 13008 216 0,'0'14'114'0,"0"4"1"0,0 3-6 16,0 4-22-16,0 4-48 0,0 4-14 15,0 2-4-15,4 3-2 0,2 3-4 16,-2 2-3-16,1 2-2 0,0-1-4 16,-1 1-2-16,0 1-2 0,0-1-2 15,1 0-1-15,-1-2-3 0,-1-3-5 16,0-3-6-16,-2-3-6 0,-1-4-8 0,0-2-4 15,0-6-8-15,0-4-17 0,0-3-19 16,0-6-17-16,-11-3-17 0,11-6 1 16</inkml:trace>
  <inkml:trace contextRef="#ctx0" brushRef="#br0" timeOffset="176042.58">19245 13647 164 0,'-11'-9'108'0,"11"1"-3"0,0 8-6 0,0-11-17 15,0 11-23-15,7-9-38 0,2 9-8 16,4-8-7-16,5 8-3 0,2-7-3 16,1 7-1-16,3 0-3 0,-1-7-9 15,1 7-5-15,-1 0-10 0,-1 0-24 16,-3 0-33-16,-3 1-24 0,-2 1-1 0,-5 1 3 16</inkml:trace>
  <inkml:trace contextRef="#ctx0" brushRef="#br0" timeOffset="176242.21">19248 13736 232 0,'-31'12'119'16,"2"1"1"-16,1-2 4 0,5 0-27 15,6-1-59-15,4-2-10 0,13 0-9 16,0-3-3-16,0-1-3 0,5-4-1 16,11 0-4-16,9 0-7 0,6 0-1 15,6 0-6-15,7-7-5 0,4 7-9 0,4-8-10 16,2 8-17-16,0-10-38 0,1 10-45 15,-1-16 3-15,-4 9 3 0,-2-2 3 16</inkml:trace>
  <inkml:trace contextRef="#ctx0" brushRef="#br0" timeOffset="176508.15">20490 13587 194 0,'20'0'123'0,"-1"0"5"16,-4 0 0-16,1 0 1 16,-4 6-64-16,-3 4-43 0,0 1-3 0,-3 4-4 15,-3 2-3-15,-3 2-6 0,0 1-5 16,0 3-1-16,0 2-3 0,-10 0-4 15,10 1-7-15,-11-1-10 0,11 0-17 0,-13-2-40 16,13-5-51-16,-15-3 3 0,15-4 0 16,-12-4 3-16</inkml:trace>
  <inkml:trace contextRef="#ctx0" brushRef="#br0" timeOffset="178742.03">21162 12823 237 0,'0'9'116'0,"0"-1"2"0,0 2 3 16,0-2-38-16,0 1-56 0,0-1-4 15,7-3-1-15,5-2 0 0,2-1-2 0,4-2-3 16,5 0-3-16,3 0-4 0,5 0 0 16,4-12-6-16,2 12-4 0,2-11-2 15,1 11-11-15,2-12-10 0,-1 3-14 16,-1 2-20-16,0-1-51 0,-4 1-22 15,-1 7-1-15,-3-14 2 0</inkml:trace>
  <inkml:trace contextRef="#ctx0" brushRef="#br0" timeOffset="178990.01">22052 12350 217 0,'6'-18'127'0,"-1"5"1"0,3 5-2 16,-1 8 1-16,0 0-53 0,1 3-72 0,2 5-2 15,-1 6-2-15,0 4-3 0,0 5 2 16,-2 2 2-16,-3 2 0 0,1 4 3 16,0 5-2-16,0 4 2 0,1 2 0 15,-4-1-2-15,-1-1 0 0,-1-5-3 16,0-2-9-16,0-3-8 0,0-3-13 0,-14-3-25 15,14-3-48-15,-14-4-21 0,14-5 1 16,-16-4 2-16</inkml:trace>
  <inkml:trace contextRef="#ctx0" brushRef="#br0" timeOffset="179305.83">22144 12561 131 0,'12'-22'112'16,"2"1"0"-16,0 3-1 0,2 3 1 0,2 2-30 15,2 2-76-15,2 0-5 16,1 2-1-16,-1 0-3 0,1 0 2 0,0 2-1 16,1 7 3-16,-1-7 4 0,-1 7 2 15,1 1 5-15,-1 3 3 0,-1 5-1 16,-1 5 6-16,-5 4 1 0,-1 4 2 0,-5 5-1 16,-4 6 0-16,-4 5-1 0,-1 4-3 15,0 3-1-15,0 2 1 0,0 3-3 16,-11-1-2-16,11 0-2 0,-9-3-1 15,9-1-3-15,0-5 0 0,-12-3-2 16,12-5-3-16,0-5-2 0,-9-4-2 16,9-6-8-16,0-5-8 0,0-5-11 0,0-7-7 15,0 0-9-15,0 0-10 0,0-13-22 16,-11-1-31-16,11-4-31 0,-14-3 4 16,6-5 9-16</inkml:trace>
  <inkml:trace contextRef="#ctx0" brushRef="#br0" timeOffset="179438.21">22156 12712 221 0,'0'0'97'15,"-10"0"-2"-15,10 0-12 0,0 0-39 0,5 0-44 16,6 0-3-16,1 0-10 0,4 0-14 16,0 0-19-16,1 0-21 0,-2 0-23 15,0 3-6-15</inkml:trace>
  <inkml:trace contextRef="#ctx0" brushRef="#br0" timeOffset="179655.96">22225 12816 161 0,'-17'6'112'0,"2"-1"-1"15,0 0-6-15,3-3-14 0,1 1-29 16,11-1-42-16,-12-2-5 0,12 1-10 16,0-1-3-16,1 1-2 0,5-1 0 0,5 1-2 15,2 0-1-15,6-1-2 0,2 2-1 16,5 0-4-16,0 1-3 0,3 0 1 15,-1 1-3-15,0 1-2 0,-2 2 1 16,-4 0 0-16,-1 1 0 0,-4 2-2 16,-7 1 0-16,-5 1-5 0,-5 3-16 0,0 1-13 15,-14 3-13-15,-5 2-13 0,-7 2-5 16</inkml:trace>
  <inkml:trace contextRef="#ctx0" brushRef="#br0" timeOffset="179825.21">22197 13159 167 0,'-43'31'66'15,"3"-3"24"-15,2 0 24 0,6-2 12 16,6-1-7-16,11-3-24 0,15-4-38 0,0-4-4 15,1-4-3-15,17-5-3 0,10-3-7 16,12-2-8-16,10 0-10 0,7-10-7 16,7 2-10-16,4-1-5 0,4-2-1 15,3 2-6-15,0-1-9 0,-1 0-7 0,-3-1-8 16,-3 1-6-16,-6 2-9 0,-7 8-6 16,-7-11-6-16,-11 11-10 0,-9-8-29 15,-9 8-42-15,-8 0 2 0,-8-8 6 16,-3 8 8-16</inkml:trace>
  <inkml:trace contextRef="#ctx0" brushRef="#br0" timeOffset="181048.17">22176 12750 164 0,'0'0'52'15,"0"0"5"-15,0 0 1 0,1 0-1 16,0 0-4-16,-1 0-5 0,1 0-7 16,0 0-16-16,-1 0-14 0,0 0-4 15,1 0 0-15,0 0-1 0,1 0 0 0,1 0 2 16,2 0-2-16,2 0 3 0,1-8-1 16,3 8 3-16,4 0-2 0,4-8 1 15,1 8-2-15,5-7 0 0,3 7-1 16,1-10-6-16,2 10 6 0,0-9 0 15,1 9-3-15,-1-8-3 0,-2 8 1 16,-1-7 0-16,-2 7-2 0,-5 0 0 0,-1 0-4 16,-5 0 4-16,-2 0-5 0,-4 0-4 15,-4 0-4-15,-2 0-4 0,-2 0-12 16,-1 0-28-16,0 0-49 0,0 0-6 16,-9 1 0-16,9-1 3 0</inkml:trace>
  <inkml:trace contextRef="#ctx0" brushRef="#br0" timeOffset="182569.8">23181 12634 130 0,'-13'5'112'0,"13"0"4"0,-11 1 3 0,11-2-12 16,-9 0-28-16,9 0-44 0,0 0 0 15,0-1-5-15,0 0 1 0,0-1-1 16,0 0-1-16,7-1-4 0,4-1 0 0,2 0-4 15,4 0-3-15,5 0-11 0,2 0 0 16,4 0-6-16,1-10-2 0,3 10-9 16,1 0-10-16,2-10-6 0,0 10-10 15,0 0-8-15,0-10-11 0,-1 10-6 16,-2-7-38-16,-1 7-33 0,-2-7 0 16,-2 7 8-16</inkml:trace>
  <inkml:trace contextRef="#ctx0" brushRef="#br0" timeOffset="183004.67">24211 12228 190 0,'16'-10'115'0,"-2"10"6"0,-1-9 2 15,-4 9-17-15,-3 3-49 0,-4 5-35 16,-2 7-7-16,0 5-2 0,-14 7-2 0,-3 2-4 15,-6 4-3-15,-4 5-4 0,-4-1-2 16,-4 3 4-16,-1-2-2 0,0 0 4 16,-1-1 2-16,2-2 4 0,3-7 6 15,4-2 2-15,6-5 2 0,10-9 1 16,12-2 1-16,0-6-2 0,1-3-4 16,13-1-3-16,10 0-7 0,8-8-6 0,7 0-2 15,6-1-6-15,2 0-7 0,4-1-8 16,2 1-7-16,-3 0-7 0,0-1-7 15,-5 2-6-15,-4 1-8 0,-7 7-24 16,-6-13-30-16,-8 13-16 0,-7-9 5 16,-7 9 9-16</inkml:trace>
  <inkml:trace contextRef="#ctx0" brushRef="#br0" timeOffset="183203.94">24304 12562 218 0,'-12'3'130'0,"1"5"2"0,11 6 5 16,-14 3-19-16,14 6-54 0,0 4-21 15,0 4-7-15,0 5-7 0,0 3-5 16,0 4-7-16,3 4-3 0,3 4-5 16,-1 5 0-16,2 2-7 0,-2 2-2 0,0-1-4 15,0-2-5-15,0-2-2 16,-2-5-9-16,2-3-6 0,-2-6-6 0,-1-3-4 16,-2-7-7-16,1-5-4 0,0-5-7 15,-1-9-14-15,0-8-26 0,0-4-25 16,0 0-1-16,2-8 6 0</inkml:trace>
  <inkml:trace contextRef="#ctx0" brushRef="#br0" timeOffset="183618.18">24438 13050 140 0,'19'-36'115'0,"3"2"2"0,4 5 0 0,4 1 0 16,3 3-35-16,4 3-65 0,4 1-5 15,2 1-5-15,2 1 0 0,2 3 2 16,0 0 2-16,1 4 3 0,-1 4 5 15,-1 8 0-15,-3 0 3 0,-4 0 0 16,-4 0 2-16,-11 7-3 0,-6 6-3 0,-10 6-3 16,-8 5-5-16,0 6-7 0,-9 4-3 15,-9 5-2-15,-5 3-8 0,-8 3-4 16,-7 0-5-16,-3 1-6 0,-4-3-6 16,-4-3-7-16,-1-3-4 0,2-8-6 15,2-6-5-15,5-9-8 0,4-8-8 0,5-6-5 16,7 0-4-16,4-15 8 0,9-4 27 15,12-7 37-15,0-3 15 0,0-4 13 16,0-2 16-16,10 2 16 0,6 1 15 16,2 2 17-16,3 6 5 0,2 4-14 15,2 7-30-15,1 13-3 0,1 0-1 0,1 0-6 16,0 6-5-16,1 11-5 0,-3 4-12 16,1 6-12-16,1 3-3 0,-3 2-9 15,2 1-11-15,-3 0-10 0,1-3-9 16,-4-2-7-16,-4-5-11 0,-1-4-19 15,-4-6-18-15,-2-8-17 0,-2-5-13 0,-4 0 4 16</inkml:trace>
  <inkml:trace contextRef="#ctx0" brushRef="#br0" timeOffset="184019.09">25102 13015 188 0,'6'-39'121'0,"5"2"-3"16,0 2 3-16,4 3-12 0,3 2-38 0,4 3-54 15,2 5-7-15,2 2-10 0,2 5-2 16,3 1-8-16,0 3 1 0,-1 0-2 15,1 3-4-15,-1 0-3 0,0 2-1 16,-2-3-1-16,-2 9 1 0,-2-14 1 0,-4 6 2 16,-2 0-1-16,-6-3 6 0,-3 0 0 15,-4-1 2-15,-5-3-2 0,0 0 2 16,0 0 3-16,-10-3 5 0,0-2 5 16,-1 4 3-16,-3-1 4 0,1 3 4 0,-1 3 3 15,-1 11 7-15,2 0 4 0,0 0 2 16,3 0 2-16,1 10 0 0,9 6 1 15,-11 9-1-15,11 5-3 0,0 7 0 16,0 6-2-16,1 4-2 0,2 6-4 16,1 4-4-16,3 1-4 0,-1 2-3 15,-1-2-4-15,0 1-2 0,-2-4-3 16,-3-3-2-16,0-4-1 0,0-5-3 0,-8-4-1 16,-1-7-2-16,-4-7 1 0,-1-8 1 15,-4-6 0-15,0-10 1 0,-2-1 1 16,-1 0 2-16,1-17 1 0,1-2 1 0,3-4-1 15,2-5-3-15,5-1-6 16,9-3-9-16,0-2-14 0,0 2-17 0,1 2-49 16,10-1-45-16,6 3 1 0,6 3 0 15,2 2 4-15</inkml:trace>
  <inkml:trace contextRef="#ctx0" brushRef="#br0" timeOffset="185366.94">25999 12164 148 0,'-17'0'111'0,"7"0"0"15,-2 9-1-15,-2 4 1 0,0 5-49 16,-3 2-60-16,3 3 0 0,-4 1-3 0,2-1 1 16,0-2 0-16,3 0 2 0,1-2 3 15,3-1 1-15,9-1 0 0,0-3 3 16,0-4 0-16,8-7 4 0,9-3 0 16,7 0-1-16,8 0-1 0,6-14-2 0,6 2-6 15,2 1 3-15,5-2-1 16,-2 1 1-16,1 1-5 0,-3 2-1 0,-3 2-1 15,-6 7-3-15,-6 0-3 0,-8 0-4 16,-10 0 2-16,-6 1-6 0,-8 6-2 16,0 3 0-16,-13 1 3 0,-3 3 3 15,-7-1 3-15,-5 1 6 0,-3 0 6 0,-3 1 5 16,-2-1 2-16,0 2 3 0,-1-1-1 16,2 1 0-16,1 2-2 0,3 2-2 15,2 1-3-15,2 2-4 0,5 1-1 16,1 2-1-16,3 1-1 0,4 0 0 0,2 1 0 15,0-1-1-15,4 0 0 0,8-1 0 16,-15-4 0-16,15-1 1 0,0-3 1 16,-9-4 2-16,9-4 1 0,0-5-1 15,2-4 0-15,4-1-2 0,4 0-1 16,2-14 0-16,6 0-3 0,0-4-5 0,6-4 0 16,5-3-3-16,3-3 2 0,3-1-1 15,1 0 1-15,2 1 5 0,0 0 2 16,0 2 3-16,-2 4 6 0,-2 2 3 15,-1 4 3-15,-4 3 2 0,-2 7 0 0,-3 6 1 16,-3 0-3-16,-5 0-1 0,-1 5 0 16,-5 5-2-16,-1 1-3 0,-4 3-4 15,-2 1-2-15,-3 0-3 0,0 2-2 16,0 1-5-16,-14 1 0 0,3-2-5 16,-3 0 0-16,-3-2-2 0,-3-2-3 15,-2-2 0-15,-1-2-1 0,-3-3-1 0,0-2-1 16,0-3-2-16,2-1 4 0,3 0 4 15,2 0 4-15,3-11 6 0,5 3 4 16,2 0 8-16,9 0 5 0,0 8 8 0,0-10 5 16,0 10 4-16,0 0 1 15,2 0-2-15,4 4 0 0,1 5 0 0,1 3-4 16,-2 3-4-16,-1 5-2 0,-2 3-9 16,-3 2 3-16,0 2-5 0,0 2-1 15,0 0-1-15,-12-1-3 0,2-1-4 0,-3-2 0 16,-3-2-1-16,-2-4-2 15,-4-2 7-15,0-3-8 0,-1-5-1 0,0 0 0 16,0-4-5-16,3-3-2 0,3-2-2 16,3 0-3-16,3 0-3 0,11-14-2 15,0 3-2-15,0-2 2 0,0-2 4 16,11-1 7-16,6-1 9 0,7 0 8 16,4-1 10-16,3 2 5 0,5 2 8 0,1-1 7 15,1 4 3-15,4 3 0 0,-2 8-2 16,0 0-3-16,1 0-2 0,-3 0-5 15,-1 9 3-15,-3 5-5 0,-2 5-2 0,-4 4-1 16,-2 5-1-16,-3 3-1 16,-3 4-3-16,-2 2-2 0,-5 2-1 0,-2 1-5 15,-5 1-3-15,-3 0-2 0,-3-1-2 16,0-2-5-16,0-2-5 0,-18-3-5 16,5-4-5-16,-6-4-2 0,-1-5-3 0,-5-6-2 15,-1-4-2-15,-2-5-1 0,-1-5-2 16,-1 0 1-16,2-9-1 0,1-4 1 15,3-7-10-15,2-5-21 0,3-8-23 16,6-5-14-16,4-3 2 0,9-3 18 16</inkml:trace>
  <inkml:trace contextRef="#ctx0" brushRef="#br0" timeOffset="185666.79">26278 13069 159 0,'13'-36'77'0,"1"5"21"16,2 4 4-16,-1 5-11 0,1 5-23 16,-2 9-31-16,-3 8-24 0,-1 0-4 15,-5 0-5-15,-4 4-4 0,-1 6 0 16,0 1-4-16,-9 1-5 0,-2 1-2 15,-2 2 0-15,-4 0-1 0,1-1 2 0,-3 0 1 16,1 0 4-16,-1-3 2 0,1-1 3 16,2-1 3-16,1-3 1 0,5 0 5 15,10-2-3-15,-13 0 3 0,13-2-1 16,0 0-1-16,4 1 1 0,3 1-2 0,3 0 1 16,4 2-2-16,1 0-2 0,3 1-2 15,-1 3 0-15,1 1-1 0,-2 2 0 16,-3-1 0-16,-4 3 1 0,-1 0-2 15,-6 1-2-15,-2 0 1 0,0-1 0 16,0 2 0-16,-19-2 0 0,6 0 4 0,-5-1-3 16,-2-3-1-16,-2-1-4 0,0-2-1 15,0-3-8-15,3-1-11 0,3-4-38 16,5 0-41-16,11-8-2 0,0-3-4 16</inkml:trace>
  <inkml:trace contextRef="#ctx0" brushRef="#br0" timeOffset="185916.89">26866 12896 217 0,'47'-12'126'0,"-5"5"1"15,-6 7-2-15,-7 0-1 0,-8 0-66 0,-10 0-53 16,-9 1-5-16,-2 7-4 0,0 3-2 16,-23 2 5-16,-3 2 1 0,-5 2 3 15,-4 2 7-15,-2 0 8 0,-1 3 6 16,1 0 11-16,3 0 5 0,2 0 1 15,4-1 0-15,3 2-5 0,9-1-3 0,5 1-6 16,11-2-12-16,0 1-14 0,7-3-1 16,9 1-15-16,9-2-16 0,7-1-18 15,3 0-19-15,6-1-42 0,1-1-52 16,1-5 1-16,2-1 5 0,-3-3 9 0</inkml:trace>
  <inkml:trace contextRef="#ctx0" brushRef="#br0" timeOffset="187430.25">27309 12480 126 0,'-13'0'116'0,"13"0"1"0,-10 2 0 16,10-2-1-16,0 0-18 0,2 0-77 15,7 0-11-15,5 0-4 0,6 0-5 0,5-10 1 16,6 10 2-16,5-11 0 0,4 11 0 16,3-8 1-16,2 8 3 0,-1 0-2 15,-3 0 2-15,-3 2-2 0,-8 3 1 16,-9 4-1-16,-8 4-2 0,-10 5-4 16,-3 2 0-16,0 3-3 0,-24 5-5 0,-1 1-1 15,-8 3-4-15,-7 1-2 0,-5-2 0 16,-2 0 1-16,-4-3 1 0,3-3 3 15,0-3 2-15,5-5 4 0,2-3 6 0,5-4 4 16,6-1 1-16,3-4 3 16,7 0 2-16,4-1 2 0,7 0 3 0,9 1 0 15,0 2-1-15,0 1-2 0,5 4-1 16,5 3 0-16,6 5-2 0,2 4-3 16,3 2-4-16,2 4-1 0,3 3 0 0,-2 0-3 15,2 2 1-15,-1-2 0 16,-2-2 0-16,-2-1 0 0,-2-4 0 0,-3-3-1 15,-3-6 0-15,-2-5-2 0,-1-4 1 16,-4-5 0-16,-1-3-1 0,-2 0-2 16,-1-11 0-16,0-2-1 0,0-6-2 15,3-4 0-15,2-4-2 0,2-5-3 16,6-5-3-16,2-5-1 0,6-4 0 0,5-3 1 16,5-3 2-16,5-2 4 0,6-1 4 15,2 2 6-15,4 2 3 0,-1 4 0 16,0 4 5-16,-3 7 1 0,-3 7-1 0,-5 7 0 15,-8 9-4-15,-8 13-3 16,-9 0-2-16,-7 0-2 0,-6 10 3 0,0 6-1 16,-11 7-3-16,0 2 1 0,-5 2 2 15,0 3 1-15,1-1 4 0,1-1 6 16,2 1 5-16,12-3 5 0,-11 0 3 0,11-2 3 16,1-2 6-16,3-1-1 0,3 1 1 15,4 2-5-15,-2 2-4 0,-1 2-3 16,-4 3-7-16,-4 3-6 0,0 2-8 15,0 2-4-15,-17 1-12 0,2-2-12 16,-5 0-9-16,-5-3-8 0,-4-2-7 16,-4-6-5-16,-1-5 2 0,-1-7 9 0,0-6 7 15,2-7 12-15,4-1 10 0,6-9 10 16,4-7 15-16,6-6 8 0,4-6 5 16,9 0 0-16,0-5-4 0,0 4 0 15,1 1-3-15,9 5 0 0,2 4-6 16,7 8-3-16,2 11-2 0,4 0-1 15,4 0-1-15,1 10 0 0,2 10 1 0,1 5-3 16,1 7 1-16,0 4-2 0,2 2 1 16,-1 1-4-16,-2-2-4 0,0-2-2 15,-2-3-2-15,-3-7-10 0,-3-5-7 0,-3-7-8 16,-4-8-15-16,-4-5-17 0,-4 0-14 16,-4-9-16-16,-4-5-12 0</inkml:trace>
  <inkml:trace contextRef="#ctx0" brushRef="#br0" timeOffset="188003.4">28735 12046 173 0,'8'-8'117'0,"0"8"1"16,-2-9-1-16,-4 9-6 0,0 1-51 16,-2 3-51-16,0 5-9 0,-9 3-2 15,-1 5-10-15,-4 3-6 0,-4 4-5 0,-2 3-3 16,-3 2 3-16,-2 1 3 0,-1 0 6 16,-1-1 7-16,1 0 8 0,1-4 5 15,2-1 7-15,3-6 3 0,5-3 0 16,5-5 0-16,10-5-2 0,0-5-5 0,1 0-4 15,11 0-3-15,5-12 0 0,7 1-2 16,6-2 2-16,3-1 2 0,3 0-2 16,4 1 0-16,-1 1 1 0,1 3 2 15,-3 9 4-15,0-9 2 0,-5 9 6 16,-6 2 3-16,-6 6 4 0,-6 6 2 0,-6 5 1 16,-6 5 1-16,-2 4-1 0,0 5-6 15,-10 3-3-15,-1 3-9 0,-3 1-7 16,-1 1-2-16,-2 0-11 0,0-2-10 15,0-4-12-15,0-4-11 0,2-6-21 16,2-5-33-16,4-8-38 0,9-3-1 16,-11-7 4-16</inkml:trace>
  <inkml:trace contextRef="#ctx0" brushRef="#br0" timeOffset="188163.64">29053 12472 190 0,'25'0'146'15,"-3"0"3"-15,-5 4-1 0,-3 7 1 16,-5 5-2-16,-4 4-122 0,-4 3-18 16,-1 3-7-16,0 0-12 0,-8 3-19 15,-3-3-17-15,-2-1-26 0,-2-2-52 16,-6-1-24-16,-2-1 3 0,1-3 10 0</inkml:trace>
  <inkml:trace contextRef="#ctx0" brushRef="#br0" timeOffset="188764.69">28540 12674 211 0,'-17'2'133'0,"2"7"0"0,-2 6-3 16,2 3 0-16,-1 4-46 0,3 3-83 0,0 0-1 16,2 1-16-16,2-2-11 0,9 0 4 15,-16-4-9-15,16-2-1 0,0-1 3 16,-9-1 4-16,9-1 7 0,1-6 5 15,4-4 10-15,3-4 9 0,5-1 0 16,1 0 3-16,3-11-4 0,0 0-4 0,4-4-1 16,2-3-8-16,0-3-13 0,5-3-26 15,2-1-23-15,3-1-5 0,3 1 18 16,0 3 33-16,1 3 19 0,0 3 10 16,0 1 9-16,-2 3 17 0,-1 5 29 15,-3 7 25-15,-5 0 4 0,-4 0-15 0,-4 5-33 16,-6 6-16-16,-5 7-4 0,-5 4-4 15,-2 6-4-15,0-1-6 0,0 4-3 16,-17 1-1-16,5 1 2 0,-1 1 5 16,-2 2 2-16,0 0 5 0,-1-1 3 15,2-1 3-15,1 1 3 0,0-4 1 0,3 0 0 16,0-3-4-16,0-1-3 0,-1-2-3 16,0 0-7-16,-1-4-6 0,-1-1-3 15,-2-2-4-15,-1-2-7 0,-2-5-4 16,-3-2-5-16,1-4-1 0,-3-4-3 15,1-1 0-15,-2 0 0 0,1-7 2 0,0-4 4 16,1-4 4-16,4-6 5 0,0-1 2 16,4-3 4-16,2-1 3 0,3 0 1 15,9 3 2-15,-9-1 6 0,9 5 3 16,1 3 6-16,5 3 8 0,2 7 3 16,6 6 2-16,2 0 5 0,5 4 3 0,4 8-1 15,2 5-3-15,4 5-4 0,2 4-7 16,4 2-16-16,1 2-8 0,3 2-3 15,3-2-16-15,-1 2-21 0,2-2-17 16,-2-3-20-16,1-4-35 0,-4-4-50 16,-1-4-2-16,-3-4 6 0,-4-4 9 0</inkml:trace>
  <inkml:trace contextRef="#ctx0" brushRef="#br0" timeOffset="189546.18">29722 12187 199 0,'0'-8'125'0,"0"8"1"0,0-8-1 16,0 8 1-16,-9 0-72 0,9-7-37 16,0 7-5-16,0 0-5 0,0 0-2 15,0 0-2-15,0 0 0 0,0 0 0 16,0 0-1-16,0 3 1 0,0 7-2 15,0 0-1-15,0 2-1 0,-8 3-4 0,8 0-8 16,0 2-5-16,0 1-10 16,-13 0-12-16,13 1-28 0,-12 0-44 0,12-1-14 15,-16-1 2-15,7-1 4 0</inkml:trace>
  <inkml:trace contextRef="#ctx0" brushRef="#br0" timeOffset="189998.26">29547 12467 138 0,'-12'2'129'15,"12"0"-2"-15,-9 0 3 0,9 0-3 16,0 1-15-16,0-1-78 0,3 1-21 16,5-1-8-16,3 1-5 0,4 0-3 0,4 0-2 15,1 1-3-15,3 1-2 0,2 1 0 16,-1 2 0-16,0 3-1 0,-2 1-1 16,-2 0 1-16,-4 1 2 0,-4 1 1 15,-7 1 3-15,-3 0-1 0,-2 1 2 16,0-2-1-16,-14 1 1 0,0 0 2 0,-3-2 0 15,-1-2 2-15,-3 0 1 0,1-3 5 16,2 2 3-16,3-2 2 0,2 0 0 16,4 0-4-16,9-1 6 0,0 1 3 15,0 0-2-15,0 2-3 0,0-1-1 16,5 3-2-16,4-1-3 0,-1 1-5 16,2 4-2-16,-3 1 2 0,-3 1-7 0,-1 0-4 15,-3 2-2-15,0 0 2 0,0-1-2 16,-9 1 3-16,0-1 3 0,-2 0 5 15,-1-1 5-15,-1-2 5 0,0-1 5 16,0-2 7-16,1-2 4 0,2 0 1 0,10-2 7 16,-9 0 0-16,9 0-1 0,1 1-2 15,6 0-3-15,5 0-4 0,6 0-6 16,6 2-5-16,4 0-8 0,7 1-3 16,4 0-10-16,4 0-6 0,4-2-6 15,3 1-7-15,4-5-2 0,0 0-6 0,1-3-5 16,-2-3-1-16,-2-1-2 0,-2 0-3 15,-5-8-11-15,-7-2-23 0,-5-5-29 16,-7-3-10-16,-6-2 5 0</inkml:trace>
  <inkml:trace contextRef="#ctx0" brushRef="#br0" timeOffset="190995.13">30293 12072 242 0,'4'0'125'0,"-2"0"1"0,0 0 0 0,-2 0 0 15,0 4-89-15,0 6-26 16,-8 3-10-16,8 2-1 0,-13 0-1 0,2 2 1 16,-3 2-2-16,-1 1-1 0,-4 3 0 15,-2 3-1-15,-2 1 2 0,-1 1 0 16,-1-2 2-16,0 2 0 0,4-4 1 16,0-1 1-16,2-2 2 0,5 0 0 15,4-3-1-15,10-2 0 0,0-2-1 0,0-1-1 16,9-3 1-16,8-1-2 0,5-1 2 15,7-1 0-15,3 1 1 0,4 0 0 16,1 2 3-16,0-1 4 0,-3 4 0 16,-2 1 2-16,-6 2-2 0,-7 1 0 15,-5 4-2-15,-10 2 0 0,-4 1-2 0,0 3-4 16,-17 0-2-16,-3 2-4 0,-9-1-1 16,-5 0-9-16,-7-1-3 0,-3-1-7 15,-4-5-4-15,1-1-7 0,-1-6-1 16,3-3 1-16,1-6 3 0,7-5 1 0,5 0 8 15,6 0 5-15,6-16 9 0,4 2 7 16,7-5 9-16,9-3 8 0,0-1 1 16,0 0 3-16,4 1 2 0,7 2 0 15,4 3 0-15,3 2 0 0,3 4-2 0,4 11-4 16,0 0-6-16,3 0 0 0,2 0-4 16,0 7-4-16,2 6-1 0,0 3-3 15,1 4-2-15,0 0-2 0,0-1-2 16,-1 0-3-16,-2-2-1 0,-2-2-5 15,-3-3-4-15,-3-3-8 0,-1-2-17 16,-3-5-41-16,-4-2-29 0,-3 0 4 0,-1 0 0 16</inkml:trace>
  <inkml:trace contextRef="#ctx0" brushRef="#br0" timeOffset="191311.22">30988 12151 140 0,'33'-14'131'15,"-6"6"-3"-15,-6 8-1 0,-8 0-5 16,-7 4-7-16,-6 7-101 0,0 6-14 16,-8 2-20-16,-7 2-11 0,-7 0 2 15,-6 0 4-15,-5 2 7 0,-1 0 8 16,0 0 12-16,0 1 14 0,3 1 11 0,4-2 13 15,5-2 6-15,7-2 1 0,15-2-5 16,-10-1-3-16,10-4-9 0,5 1-12 16,9-4-14-16,4 1-4 0,7 0-6 15,4-2-17-15,3 1-11 0,1 0-11 16,1 0-7-16,-1-2-6 0,-5-1-12 0,-2-3-18 16,-5-3-20-16,-5 0-20 0,-4 0 9 15</inkml:trace>
  <inkml:trace contextRef="#ctx0" brushRef="#br0" timeOffset="191577.86">30921 12393 137 0,'-15'7'126'0,"2"5"9"16,2 9 6-16,-1 5-9 0,4 5-13 0,8 6-53 16,-12 4-8-16,12 5-8 0,0 4-7 15,-11 5-8-15,11 5-10 0,-8 3-6 16,8 4-2-16,-13 4-14 0,13 0-3 15,-17 1 0-15,9-1-2 0,8-3-3 16,-17-2 2-16,17-6-2 0,-15-4 3 16,15-4 0-16,-15-7-1 0,15-6 5 0,-9-8-5 15,9-5 0-15,0-9-4 0,-10-6-12 16,10-6-12-16,0-5-17 0,-9 0-30 16,9 0-58-16,-9-14-21 0,9 1-1 15,-10-2 3-15,10-3 7 0</inkml:trace>
  <inkml:trace contextRef="#ctx0" brushRef="#br0" timeOffset="192910.14">2874 15312 174 0,'4'-8'96'0,"1"8"-1"0,0-12-10 16,1 12-24-16,-1-8-29 0,2 8-10 15,3 0 0-15,1 0 3 0,2 0 3 16,3 4 2-16,2 3-2 0,4 5-2 15,1 2-3-15,2 3-2 0,3 4-9 0,2 3-7 16,1 2-5-16,0 2-6 0,3 3-11 16,-2 0-11-16,2 1-14 0,-5-4-30 15,1-1-39-15,-4-4-15 0,-1-3 4 16,-3-5 6-16</inkml:trace>
  <inkml:trace contextRef="#ctx0" brushRef="#br0" timeOffset="193225.92">3587 15387 211 0,'17'-33'90'16,"-3"2"-2"-16,1 2-12 0,2 3-17 0,-4 5-25 16,1 3-23-16,0 4 1 0,0 6 0 15,-4 8 0-15,-2 0 0 0,-3 1-1 16,-5 7 1-16,0 5-2 0,0 3-3 16,-11 5-3-16,-1 4 1 0,-3 3-4 15,-3 3 0-15,-2 2 0 0,-4 2 0 16,-3 2 0-16,-1 1-1 0,-3 1-1 0,-2-1 1 15,0-1 3-15,-1-1 3 0,3-4 5 16,-1-2 1-16,4-4-1 0,3-3 1 16,3-5 2-16,6-4 0 0,4-5-2 0,12-3 1 15,0-5-4-15,0-1-5 0,0 0-2 16,9-11-2-16,6 0 0 0,8-4-2 16,4-1-5-16,5-4-6 0,0 0-4 15,5-1-10-15,-1-1-10 0,1 0-23 16,-1 0-35-16,-2-1-27 0,-4-1 2 0,-2 1 3 15</inkml:trace>
  <inkml:trace contextRef="#ctx0" brushRef="#br0" timeOffset="193525.67">3146 15173 175 0,'0'8'107'0,"0"0"3"0,0 0-1 16,0 1-1-16,4 1-73 0,9 2-33 15,3 0-2-15,6 2 0 0,1 2 2 16,5 2 1-16,1 2 3 0,4 3 1 16,1 2 6-16,2 5 1 0,3 4 3 15,0 4-1-15,1 3 1 0,-4 4 0 0,-1 4-4 16,-2 3-5-16,-1 4-6 0,-3 2-2 15,-4 3-5-15,0 0-6 0,-6 1-8 16,1-4-4-16,-6-2-8 0,1-4-7 16,-7-6-14-16,0-6-22 0,-4-8-25 15,0-7-16-15,-3-7 3 0</inkml:trace>
  <inkml:trace contextRef="#ctx0" brushRef="#br0" timeOffset="193992.73">3743 15951 227 0,'0'-37'104'15,"-9"3"-1"-15,9 5-10 0,-10 6-24 0,10 6-45 16,0 7-14-16,-12 10-5 0,12 0-2 16,-12 3 0-16,3 9-1 0,-1 9 0 15,-4 5 1-15,-3 5-2 0,-5 4-1 16,1 2 0-16,-2 1-3 0,-1-1 3 16,1-1-1-16,-1-4 0 0,3-5 2 0,3-5 3 15,2-6 2-15,5-6 3 0,11-8 5 16,0-2 4-16,0 0 5 0,0-18 0 15,11-1 2-15,7-7-2 0,4-3-3 16,5-4-1-16,7-3-2 0,1 0-5 0,4 1-3 16,1 1-5-16,4 2-4 0,-3 5-1 15,0 4-3-15,0 5-5 0,-3 4-2 16,-3 6-3-16,-4 8-1 0,-6 0-1 16,-4 1-1-16,-9 6 0 0,-7 9 3 15,-5 3 2-15,0 7 5 0,0 3 4 16,-21 6 3-16,2 4 5 0,-7 3 2 0,-3 2 3 15,-2 1 0-15,-3-1 3 0,-2-1 0 16,2-2-1-16,2-2-2 0,1-5-1 16,6-2-2-16,3-4-2 0,6-6-2 0,4-4-2 15,12-5-1-15,0-8-4 0,0-3-3 16,2-2-4-16,13 0-2 0,1-17-2 16,7 3-3-16,5-7-1 0,2-2 1 15,3-5 0-15,2-3 2 0,3-3 1 16,-2-2 1-16,3-3 1 0,-4 0-4 0,-2-2-5 15,-3-1-16-15,-4 2-28 0,-7-1-20 16,-4 2-23-16,-4 3 2 0</inkml:trace>
  <inkml:trace contextRef="#ctx0" brushRef="#br0" timeOffset="194125.16">4025 15796 237 0,'-24'12'119'0,"1"7"-3"16,0 6-3-16,2 7-24 0,0 9-50 15,1 3-18-15,1 6-9 0,1 3-6 16,1 2-6-16,-1 1-1 0,2 2-7 15,-2-1-5-15,0 0-9 0,1-1-8 16,-1-1-13-16,-3-3-38 0,-1-3-38 0,-2-5 0 16,0-6 2-16</inkml:trace>
  <inkml:trace contextRef="#ctx0" brushRef="#br0" timeOffset="194325.31">3747 16328 194 0,'43'0'147'0,"-1"0"4"16,0 0 0-16,0 4 1 0,1 9 0 0,0 5-124 15,-1 2-20-15,5 3-8 0,-1 1-6 16,2-2-16-16,0-1-13 0,-1-3-19 16,-1-2-36-16,4 0-56 0,1-5-4 15,-4-1 5-15,-1-5 6 0</inkml:trace>
  <inkml:trace contextRef="#ctx0" brushRef="#br0" timeOffset="195075.49">4611 14820 200 0,'0'-10'113'0,"0"2"2"15,0 0 2-15,0 8-22 0,0-8-47 16,0 8-28-16,0 0-4 0,1 3-3 0,2 5-5 15,-2 2-2-15,0 5-5 0,2 4-1 16,0 5-7-16,0 3-5 0,-3 2-7 16,0 4-1-16,0 1-1 0,0 1 1 15,0-1 4-15,-11-2 6 0,1-1 8 16,-1-4 10-16,0-3 8 0,-2-4 4 0,2-4 2 16,0-4 1-16,2-4 1 0,9-5-4 15,-13-3-5-15,13 0-7 0,0-10-5 16,3-2-3-16,7-3-5 0,4-3-2 15,7-3-2-15,1-1 0 0,5-1-2 16,4 0-1-16,-1-2 2 0,3 0 0 0,1 0 3 16,-3 2 0-16,0 1 3 0,-3 4-1 15,-2 2-1-15,-4 2 0 0,-5 5 0 16,-2 9-2-16,-5-9-1 0,-4 9-2 16,-5 1 1-16,-1 4-1 0,0 3 4 15,0 2 1-15,-12 3 5 0,2 2 3 0,-2 2 6 16,1 2 3-16,0 2 3 0,-2 2 4 15,0 0 2-15,1 4 1 0,1 0-2 16,2 3-3-16,-2 1-3 0,11 1-4 16,-15 2-4-16,15 0-3 0,-7 1-2 15,7 1-3-15,0 0-6 0,0 1-5 0,0-1-3 16,0 0-4-16,0-2-5 0,0-2-5 16,0-3-10-16,0-5-18 0,0-6-24 15,3-5-25-15,1-4-1 0,0-7 5 16</inkml:trace>
  <inkml:trace contextRef="#ctx0" brushRef="#br0" timeOffset="195275.66">4972 15262 134 0,'12'-22'119'0,"-5"3"0"0,2 7-1 0,-2 3 0 16,-2 9-26-16,1 0-63 0,-4 4-16 15,0 7-8-15,-2 6-4 0,0 3-1 16,0 6-1-16,0 4-3 0,0 3-2 15,-13 3-5-15,13 2-4 0,-12 2-5 0,12 0-3 16,-14 1-6-16,3-2-4 16,0-4-19-16,-1-4-26 0,-5-6-31 0,1-4-1 15,-1-4 5-15</inkml:trace>
  <inkml:trace contextRef="#ctx0" brushRef="#br0" timeOffset="195475.2">4570 15534 204 0,'0'0'109'0,"-12"3"4"0,12 10 1 15,-11 3-27-15,11 5-53 0,0 4-19 16,-12 2-9-16,12 3-6 0,0 2 0 16,0 1-6-16,0 1-4 0,0-2-11 15,0 0-6-15,1-3-17 0,2-4-26 16,0-5-31-16,2-4-8 0,0-8 2 0</inkml:trace>
  <inkml:trace contextRef="#ctx0" brushRef="#br0" timeOffset="195923.69">4717 15661 187 0,'28'-48'113'16,"2"3"-5"-16,2-1-6 0,2 4-13 0,0 3-25 16,2 5-37-16,2 5-8 15,-1 5-6-15,0 8-4 0,-3 7-4 0,-1 9-4 16,-6 0-1-16,-4 5-3 0,-7 10-4 15,-4 6-2-15,-7 6-3 0,-5 3-1 16,0 4 2-16,0 0 2 0,-12 1 3 0,-1-3 1 16,-1 0 5-16,0-3 2 0,-3-2 6 15,1-4 5-15,4-1 0 0,2-4 2 16,10-2-1-16,0-2 1 0,0-1 1 16,0-3 0-16,11 3 0 0,4-1-3 15,5 2-3-15,3 3 1 0,4 1-3 0,-1 4 1 16,-1 4-3-16,-1 3-3 0,-2 4-2 15,-6 1-1-15,-2 4 0 0,-6 1-1 16,-6 1-3-16,-2 0-1 0,0 1-4 16,-10-1-4-16,-4-5-7 0,-4-2-5 15,-4-4-5-15,-4-6-3 0,-3-6-3 0,-1-8-1 16,0-7-1-16,-2-2 2 0,1 0 10 16,-1-21 14-16,3-1 14 0,1-4 9 15,5-5 9-15,1 1 3 0,4-4 7 16,7 3 7-16,11 0 4 0,-11 2-7 15,11 4-1-15,0 4-5 0,6 6-5 0,6 4-1 16,5 11-2-16,4 0-9 0,7 0-8 16,5 7-3-16,2 4-8 0,6 3-9 15,1 0-18-15,6-1-18 0,-1 0-38 0,2-2-40 16,-3-3-3-16,0-2 2 0,-1-4 7 16</inkml:trace>
  <inkml:trace contextRef="#ctx0" brushRef="#br0" timeOffset="196323.44">5766 14818 128 0,'0'2'119'0,"1"5"-1"0,-1 6 3 0,1 5 0 16,1 5-20-16,0 4-81 0,-1 4-8 15,4 3-6-15,-4 2-6 0,2 1-1 16,-1 0-7-16,0 0-5 0,1 1-6 0,-2 0-8 16,1-1-7-16,1-1-13 0,-1-5-24 15,-1-6-28-15,2-5-15 0,-3-6 5 16</inkml:trace>
  <inkml:trace contextRef="#ctx0" brushRef="#br0" timeOffset="196755.74">5852 14930 165 0,'7'-22'99'0,"4"6"1"16,0 3-7-16,-1 5-19 15,3 8-36-15,-2-10-32 0,0 10 1 0,1 0 0 16,0 0 3-16,3 0 3 0,-3 0 5 15,2 0 3-15,0 0 4 0,-1 0 2 16,3 4 3-16,-3 5 0 0,3 1-2 0,-1 3-2 16,-1 5-5-16,-1 1-4 15,1 5-6-15,-3 4-8 0,-3 2-3 0,2 5-5 16,0 0-6-16,-4 0-7 0,0 0-6 16,0-1-5-16,-5-2-5 0,0-2-4 15,-1-3-1-15,0-2 0 0,0-7-1 16,0-3 0-16,-12-5 4 0,12-5 6 15,-13-5 2-15,3 0 6 0,0 0 4 0,-2-10 1 16,-2-1-3-16,0-4 1 0,-1-1 11 16,-1-3 13-16,0 0 7 0,0 0 4 15,0 1 2-15,2 0 3 0,-1 1 1 0,3 2 8 16,0 1 7-16,2 2-4 0,10 1-8 16,-11 2-9-16,11 9-2 0,0-11-3 15,0 11-1-15,0 0 0 0,5-7-2 16,1 7 0-16,4 0-5 0,0 0-3 15,1 0-8-15,1 0 1 0,-1 0-9 0,1 0-9 16,1 0-27-16,-3 2-34 16,0 1-22-16,-3 1-3 0,-2 2 3 0</inkml:trace>
  <inkml:trace contextRef="#ctx0" brushRef="#br0" timeOffset="196902.91">5956 15236 142 0,'-13'4'118'16,"2"-1"2"-16,1-2 3 0,10-1-1 15,0 0-32-15,0 0-65 0,0 0-16 16,0-8-9-16,10 8 0 0,3-9-8 16,3 9-10-16,1-8-13 0,2 8-31 0,0 0-51 15,0-7-9-15,0 7 1 0,-4 0 1 16</inkml:trace>
  <inkml:trace contextRef="#ctx0" brushRef="#br0" timeOffset="197155.75">5701 15510 194 0,'-30'22'102'0,"6"0"-3"0,2-4-7 16,6-2-17-16,7-3-33 0,9-4-25 0,0-4-2 16,3-4-1-16,10-1-2 0,8 0 1 15,7-9-1-15,5-3-2 0,4-4 0 16,6-2-2-16,0-1 1 0,2-1-2 15,1-1-2-15,-2 0-5 0,0 0-1 16,-4 2-8-16,-4 1-8 0,-4 1-6 0,-4 3-12 16,-8 4-27-16,-6 1-35 0,-5 9-22 15,-6 0 2-15,-3 0 5 0</inkml:trace>
  <inkml:trace contextRef="#ctx0" brushRef="#br0" timeOffset="197256.75">6132 15409 207 0,'-15'14'120'0,"0"3"3"15,-1 3 0-15,1 4-17 0,4 3-48 16,1 2-42-16,10 4-11 0,-13 1-5 15,13 2-4-15,0 2-11 0,0 0-11 16,0 0-17-16,0 3-36 0,0-2-44 0,0 0-1 16,0-6 3-16</inkml:trace>
  <inkml:trace contextRef="#ctx0" brushRef="#br0" timeOffset="197605.72">5989 15780 164 0,'0'-32'109'0,"0"2"-1"0,2 2 0 15,3 3-14-15,2 3-47 0,2 2-45 16,3 2-2-16,3 4 0 0,2 2-5 16,1 5 2-16,4 7 3 0,2-13 8 15,1 13-2-15,0 0 8 0,3-7 4 0,-3 7 2 16,2 0 3-16,0 0-1 0,-4 2-1 16,-5 2-5-16,-1 4-10 0,-4 3-5 15,-4 4-1-15,-5 3-7 0,-4 4-8 16,0 4-7-16,0 3-7 0,-14 3 1 15,3 3 1-15,-3 1 3 0,-4 1 8 0,-1 1 9 16,-1-3 13-16,-1-1 8 0,1-1 11 16,0-4 6-16,4-3 3 0,0-6-1 15,4-4-2-15,3-4-2 0,9-5-4 16,0-5-11-16,0-2-3 0,0 0-10 16,0-9-1-16,8 0-9 0,3-3-11 15,3-1-7-15,2-4-11 0,4 0-14 16,-1-2-30-16,-1-1-42 0,0-2-7 0,-1 1 4 15,-1 0 7-15</inkml:trace>
  <inkml:trace contextRef="#ctx0" brushRef="#br0" timeOffset="197701.72">6244 15756 137 0,'-18'0'92'0,"-1"3"-2"16,4 1-6-16,2 2-34 0,0 1-50 15,5-2-13-15,8 0-60 0,-15-1-20 16,15-1-1-16</inkml:trace>
  <inkml:trace contextRef="#ctx0" brushRef="#br0" timeOffset="197921.56">6193 15680 191 0,'0'0'103'0,"1"0"2"15,0 2-8-15,0 8-24 0,1 5-27 16,0 5-22-16,1 5-4 0,-1 5-3 15,3 4 2-15,0 6-5 0,1 5-4 16,-1 3-6-16,1 2-4 0,1 3-3 0,-2-1-7 16,1 1-6-16,-1-2-7 0,0-3-8 15,-4-4-12-15,0-6-22 0,-1-4-23 16,0-9-22-16,0-5 0 0</inkml:trace>
  <inkml:trace contextRef="#ctx0" brushRef="#br0" timeOffset="198172.31">6208 16336 191 0,'0'-19'112'0,"0"1"-1"0,0 0-4 16,0 2-17-16,2 1-32 0,3 1-45 0,2 3-6 16,4 1-7-16,5 10-2 0,1-11-3 15,2 11 0-15,3 0 0 0,-1 0 0 16,2 2-2-16,0 4 1 0,-4 4 2 16,-3 2 0-16,-2 4 3 0,-5 4 2 15,-4 1 3-15,-5 5 0 0,0 1 4 16,0 1 3-16,-11 0 4 0,-2 0 6 0,-2-1 6 15,0-3-1-15,-2-1 3 0,2-3-1 16,2-5-2-16,3-3-3 0,10-3-5 16,0-4-11-16,0-5-7 0,0 0-6 15,6 0-14-15,7-9-13 0,6-1-19 16,7-3-39-16,1-1-44 0,4-4-3 0,3-2 1 16,0-1 7-16</inkml:trace>
  <inkml:trace contextRef="#ctx0" brushRef="#br0" timeOffset="198337.24">7071 16043 132 0,'7'14'130'0,"-1"4"-1"0,-3 2-6 16,-1 4-7-16,-2 1-16 0,0 1-91 15,0 1-9-15,0-1-99 0,-9-3-34 0,9-2 0 16,-14-2 2-16</inkml:trace>
  <inkml:trace contextRef="#ctx0" brushRef="#br0" timeOffset="-208279.88">7949 15313 163 0,'17'5'106'0,"4"-5"1"0,7 0 2 16,2 0 2-16,8-10-77 0,3-1-24 15,6-5-4-15,5-4 1 0,7-3-2 16,1-2-1-16,5-2-2 0,0-1-2 16,2 3-2-16,0 1-7 0,1 2-8 0,-6 4-10 15,-3 1-22-15,-7 3-42 0,-4 3-21 16,-9 2 0-16,-7 9 2 0</inkml:trace>
  <inkml:trace contextRef="#ctx0" brushRef="#br0" timeOffset="-207997.22">8231 14807 231 0,'0'5'112'16,"0"3"4"-16,5 6 3 0,2 2-37 15,3 5-66-15,-1 5-4 0,2 6-2 16,0 5 1-16,-2 5-2 0,1 4-4 0,-3 5-2 16,-1 5-3-16,0 4 0 0,-1 3-1 15,2 3 2-15,-2 0-3 0,-4-1 0 16,1-3-2-16,0-1-3 0,-2-6-1 0,0-5-7 15,0-5-4-15,0-6-9 16,0-9-12-16,0-6-32 0,-11-9-36 0,11-8-6 16,0-7 1-16</inkml:trace>
  <inkml:trace contextRef="#ctx0" brushRef="#br0" timeOffset="-207730">8475 14987 189 0,'22'-33'102'16,"1"4"-7"-16,-4 9-6 0,2 7-16 0,-1 13-30 16,-1 0-13-16,-1 0 1 0,-2 10 2 15,0 10 0-15,-2 10-3 0,2 9-1 16,-5 7-5-16,1 6-4 0,-1 5-4 16,0 5-4-16,-1 3-4 0,0 3-4 15,-1 1-4-15,1 2-3 0,-3-2-2 0,0-3-5 16,-1-1-1-16,-1-7-4 0,-1-4-5 15,2-9-2-15,-5-5-2 0,1-6-5 16,-2-7-3-16,0-5-5 0,0-9-9 16,-9-6-22-16,9-7-20 0,-19 0-28 15,6-8 4-15</inkml:trace>
  <inkml:trace contextRef="#ctx0" brushRef="#br0" timeOffset="-207564.2">8508 15613 164 0,'-18'-22'97'0,"2"3"-1"0,5 2-8 0,-1 5-23 15,12 3-31-15,-13 9-22 0,13-7-1 16,0 7 0-16,0 0-3 0,0 0 3 16,3 2-4-16,3-2-4 0,5 0-3 15,0 0-1-15,2 0-3 0,3 0-9 16,3 0-10-16,-1 0-30 0,1 0-44 16,-2 0-11-16,0 0 0 0</inkml:trace>
  <inkml:trace contextRef="#ctx0" brushRef="#br0" timeOffset="-207417.59">8449 15636 198 0,'-13'4'125'0,"2"-1"0"0,11-1-1 16,-10 0-3-16,10-2-65 0,3 0-56 16,6 0-6-16,4 0-13 0,6 0-17 0,2 0-28 15,7-10-57-15,-2 10-3 0,2 0 0 16,4 0 4-16</inkml:trace>
  <inkml:trace contextRef="#ctx0" brushRef="#br0" timeOffset="-207147.58">8446 15918 237 0,'-42'29'112'0,"1"-1"0"0,1-1-2 15,4-1-32-15,4-2-72 0,7-4-1 16,7-4-5-16,6-4-1 0,12-7-1 0,0-5 1 15,2 0 2-15,10 0 0 16,8-12 5-16,12 2 4 0,10 0 1 0,6-3-1 16,6 0 5-16,5 0 1 0,3 4 0 15,-2 1-1-15,0 8-2 0,-6 0-2 16,-6 0-4-16,-7 3-5 0,-8 11-2 0,-11 6-2 16,-7 5-6-16,-13 5-3 0,-2 4-6 15,0 3-8-15,-27 3-9 0,-1 1-22 16,-7 0-43-16,-8-3-24 0,-5-3 1 15,-6-4 3-15</inkml:trace>
  <inkml:trace contextRef="#ctx0" brushRef="#br0" timeOffset="-206997.66">8319 16381 211 0,'14'-14'123'0,"6"3"3"0,5 3 2 16,4 8-7-16,4 0-81 0,2 0-17 15,1 4-10-15,4 5-6 0,-3 3-4 0,3 2-3 16,-1 0-4-16,3 0-9 0,0-1-8 15,5-1-11-15,-5-3-15 0,2-4-29 16,-1-4-43-16,-2-1-8 0,0 0 4 16</inkml:trace>
  <inkml:trace contextRef="#ctx0" brushRef="#br0" timeOffset="-206779.23">9272 15101 200 0,'20'-24'144'16,"0"1"1"-16,5 3-4 16,4 6-3-16,1 2-6 0,6 2-132 0,4 10-7 15,2-7-25-15,-1 7-20 0,3 0-42 16,-7 0-50-16,-4 2 1 0,-5 2 3 15,-4 4 4-15</inkml:trace>
  <inkml:trace contextRef="#ctx0" brushRef="#br0" timeOffset="-206314.82">9468 15247 212 0,'-24'15'137'0,"0"5"-1"15,1 2-1-15,0 5-4 0,4 6-27 16,-1 5-104-16,2 3-4 0,1 2-12 15,1 2-7-15,3-3-2 0,1-2-2 16,2-2 1-16,10-1 1 0,0-3 4 16,0-2 4-16,0-9 6 0,0-7 6 0,11-10 4 15,4-6 2-15,2 0 4 16,5-15 2-16,3-6 2 0,3-6 4 0,2-8 4 16,3-4 0-16,0-1 0 0,1 0 0 15,-1 3 2-15,2 6-2 0,-4 6 0 16,-2 10-3-16,-4 15-3 0,-3 0-6 0,-3 0 0 15,-7 9 1-15,-3 15-2 16,-3 8-2-16,-5 9 0 0,-1 8-1 0,0 4 0 16,0 3 0-16,0 0 0 0,0 0-1 15,0-6 0-15,2-5 0 0,2-7 0 16,6-9-1-16,4-7-1 0,4-9 0 0,7-8-3 16,5-5-2-16,4 0 1 0,2-9-2 15,2-5-2-15,1-5-1 0,-2-4 1 16,-2-5 0-16,-3-2 3 0,-4-3 8 15,-4 1 2-15,-6 1 2 0,-5 3 4 16,-8 3 2-16,-5 4 2 0,0 5 2 0,-10 3 0 16,-8 5-3-16,-6 8-9 0,-8 0-3 15,-4 0-1-15,-3 3-10 0,-5 6-12 16,0 3-17-16,-2 4-30 0,2-1-68 16,1-1 1-16,-1-3 0 0,8-2 3 15</inkml:trace>
  <inkml:trace contextRef="#ctx0" brushRef="#br0" timeOffset="-205697.25">10704 15351 126 0,'-14'8'126'16,"14"-1"-1"-16,-9 0-3 0,9 1 1 16,0-3-1-16,0-2-108 0,2-2-10 0,5-1-4 15,4 0-4-15,5 0-3 0,2-11-1 16,3 11 2-16,3-14 0 0,4 14 1 16,2-8 0-16,2 8 1 0,0 0 0 15,0 0 2-15,-3 1-2 0,-4 4 1 16,-4 4 2-16,-6 3 1 0,-6 4 2 15,-7 3 2-15,-2 5 0 0,0 5 2 0,-17 0 1 16,-2 4 1-16,-5 3-2 0,-5 0-2 16,-3 0-3-16,-3 1-1 0,-1-1-5 15,-1-1-8-15,1-2-7 0,1-1-14 16,0-4-30-16,3-4-39 0,1-7-20 0,0-2 1 16,2-8 6-16</inkml:trace>
  <inkml:trace contextRef="#ctx0" brushRef="#br0" timeOffset="-205566.35">10351 15681 188 0,'0'-20'116'0,"0"3"5"16,4 5 0-16,10 12 0 0,3-7-70 15,6 7-49-15,4 4-2 0,3 6-10 16,2 3-15-16,1 4-25 0,0 2-45 0,-2-1-25 16,1 2-2-16,-2 0 1 15</inkml:trace>
  <inkml:trace contextRef="#ctx0" brushRef="#br0" timeOffset="-205416.22">10814 15701 225 0,'12'-28'135'0,"2"0"1"15,6-1 0-15,4 3-4 0,6 1-52 0,9 0-73 16,3 3-7-16,6 3-12 0,2 0-9 16,5 2-9-16,-1 3-12 0,1 2-20 15,-1 2-33-15,0 2-36 0,-3-2 4 16,-6 1 1-16</inkml:trace>
  <inkml:trace contextRef="#ctx0" brushRef="#br0" timeOffset="-205116.22">11390 14934 171 0,'-24'-20'111'16,"3"7"3"-16,2 13 2 0,2 0 2 15,5 0-66-15,12 13-36 0,-12 12-2 16,12 11 1-16,3 9 1 0,2 8 0 15,4 6-1-15,2 7-2 0,1 4-3 16,3 6-1-16,1 2-5 0,1 2-2 0,-1 0-2 16,-1-3 0-16,-4-3-1 0,-3-6-2 15,-4-5-1-15,-4-9 1 0,0-6-1 16,0-9 4-16,-15-7 4 0,1-8 4 16,-2-9 4-16,-4-9 2 0,-1-6 2 0,-1 0 3 15,0-10 2-15,2-5-2 0,3-5-2 16,2-3-5-16,4-4-8 0,11-3-4 15,-11 0-6-15,11-1-12 0,2 1-14 16,7 0-23-16,2 0-39 0,5 1-53 16,2 2 3-16,5 1 1 0,0 1 8 0</inkml:trace>
  <inkml:trace contextRef="#ctx0" brushRef="#br0" timeOffset="-204598.96">11671 14571 242 0,'3'-18'120'0,"-3"8"0"0,1 10-3 15,1 0-2-15,0 1-103 0,2 8-10 16,-1 4-7-16,0 2-5 0,2-1 1 0,2-2-1 16,3-1 1-16,4-3 1 0,5-1 3 15,6-1 3-15,4-1 3 0,5-2-2 16,3-3 4-16,1 0 2 0,-1 0 1 15,-3 0-4-15,-1-10-1 0,-4 10-1 16,-6-9-1-16,-5 9-3 0,-6 0 1 0,-8 3 0 16,-4 5 1-16,0 8 1 0,-14 6 1 15,-3 9 3-15,-9 6 5 0,-6 7 2 16,-4 9 2-16,-7 3 2 0,0 4 1 16,-3 3-2-16,0 2-1 0,3-2-2 15,0-2-2-15,6-3-2 0,3-5-3 0,4-6-3 16,7-7-1-16,8-7-4 0,5-10-4 15,10-8-2-15,0-11-2 0,2-4 0 16,9 0-1-16,5-13-1 0,6-3 3 16,5-8 3-16,2-5 1 0,5-4 8 0,3-5 1 15,4-3 5-15,3 1 2 0,1-2 3 16,4 0 0-16,-1 4 1 0,3 2 1 16,0 5 0-16,-2 4-3 0,1 5 0 15,-2 7-1-15,-3 8 0 0,-3 7-2 16,-5 0-1-16,-5 11-2 0,-10 7-4 0,-4 8 0 15,-11 5-3-15,-7 5-8 0,0 5-5 16,-9 2-8-16,-7 0-10 0,-6 2-12 16,-6-2-26-16,-6-3-35 0,-4-5-18 15,-3-5 1-15,0-6 9 0</inkml:trace>
  <inkml:trace contextRef="#ctx0" brushRef="#br0" timeOffset="-203917.22">11972 15366 172 0,'0'-25'118'16,"0"0"5"-16,2 6 2 0,7 3-22 15,2 6-32-15,3 10-43 0,1 0-8 0,-1 0-3 16,-2 11-7-16,-2 9-5 0,-3 6-5 16,-5 7-3-16,-2 5-5 0,0 4 3 15,0 4-10-15,-14 1-2 0,4 3 0 16,-5-1 0-16,-5-1 4 0,-4-3 3 16,-1-3 1-16,-4-5 4 0,-1-6 3 0,0-7 1 15,2-5 1-15,2-7 2 0,2-7 0 16,4-5 1-16,5 0 0 0,5-8 2 15,10-5 0-15,0-4 0 0,0-4-2 16,3-2 1-16,8-2 0 0,6-2 1 16,6 2 1-16,4 3 0 0,5 1 0 0,4 4 2 15,5 5 0-15,0 4 2 0,3 8 2 16,1 0-1-16,0 1 1 0,1 7 0 16,-2 4-1-16,1 4 0 0,-3 3-3 15,-3 4 0-15,0 3-2 0,-4 1 0 16,-4 3-2-16,-3 1-3 0,-5 0-1 15,-4 1-2-15,-5 0-6 0,-5 0-4 0,-4-1-4 16,-5-1-4-16,0-1-5 0,0-3-2 16,-19-4-2-16,4-3-2 0,-6-2-2 15,-2-6 2-15,-5-4 5 0,0-6 3 0,-6-1 5 16,1 0 8-16,-2-13 4 0,2-1 5 16,1-4 6-16,4-3 4 0,2-2 4 15,4-3 0-15,4-2 0 0,5 1 1 16,3 0-3-16,10 1-2 0,0 3 1 15,0 3-2-15,0 4 1 0,0 4 0 0,8 12 2 16,1 0-2-16,-1 0 0 0,-2 0 0 16,0 8-3-16,-4 6-1 0,-2 4-1 15,0 4-1-15,0 4-3 0,-10 2-3 16,1 2-3-16,-3-1-2 0,-1 0-4 0,-1-2-2 16,-3-1-3-16,2-3-2 0,-3-6-2 15,3-3-2-15,2-8 1 0,3-5 5 16,10-1 5-16,-10 0 7 0,10-11 8 15,0 0 7-15,4-5 7 0,1 0 7 16,4-1 7-16,0 1 2 0,4 2 1 16,-1 0-3-16,3 3-7 0,-2 11-3 0,2-11-6 15,-3 11-5-15,-1 2-9 0,-1 4-1 16,-4 6-5-16,-2 4-8 0,-2 2-8 16,-2 3-7-16,0 1-8 0,0-2-20 15,0-1-28-15,0-5-32 0,1-4-6 16,0-4 3-16</inkml:trace>
  <inkml:trace contextRef="#ctx0" brushRef="#br0" timeOffset="-203684.61">12367 15984 154 0,'43'-53'110'0,"1"-1"1"15,0 1-12-15,-1 2-13 0,-1 2-23 16,-6 6-38-16,-2 3-14 0,-4 7-6 0,-3 8-3 16,-9 7-2-16,-2 9-2 0,-9 9-1 15,-5 0 0-15,-2 9-1 0,0 7 3 16,-12 8 2-16,-2 4 4 0,-2 7 5 15,-4 2 5-15,-2 2 6 0,1 1 3 16,-1 1 3-16,2-1 2 0,4-3-4 0,3-3-1 16,13-5-7-16,0-5-9 0,0-5-8 15,0-5-4-15,9-6-15 0,8-4-18 16,6-4-33-16,5 0-59 0,5 0-8 0,2-11-1 16,2 1 4-16</inkml:trace>
  <inkml:trace contextRef="#ctx0" brushRef="#br0" timeOffset="-203066.08">13036 15130 188 0,'-12'6'126'0,"3"-3"-1"15,9 2-1-15,0-2-2 0,0-2-29 16,7-1-97-16,9 0-7 16,6-11-6-16,6 2-5 0,4-3-5 15,2 0-3-15,2-2-7 0,3 2-15 0,0-1-27 16,-2 0-22-16,-3 0-11 0,-4 3 2 16</inkml:trace>
  <inkml:trace contextRef="#ctx0" brushRef="#br0" timeOffset="-202485.51">13410 15031 145 0,'-15'17'119'0,"-5"5"6"15,-1 8 0-15,-3 6-6 0,2 3-32 16,0 7-54-16,4 5-9 0,0 4-7 0,3 4-8 16,2 2-7-16,3 3-2 0,2-1-3 15,8 1-6-15,-12 0-3 0,12-3 1 16,0-2-2-16,0-6 0 0,0-5 0 16,-10-7 1-16,10-6 0 0,0-8 2 0,-9-8 2 15,9-9 1-15,-10-9 4 0,10-1 4 16,-10-7 1-16,10-9 3 0,0-8 1 15,0-5 4-15,0-7 2 0,0-4-1 16,0-3 2-16,5 0-4 0,7 0-1 0,-1 2-3 16,4 2 1-16,4 5-1 0,2 5-2 15,3 5-2-15,1 7 2 0,1 7-1 16,1 10-2-16,-1 0 1 0,0 0-1 16,-3 7 2-16,-2 5-1 0,-3 3 1 15,-2 2 0-15,-2 2 2 0,-4 0-1 0,-3 0 0 16,-2 0 1-16,-5-1-1 0,0-1 0 15,0-3 0-15,0 1-1 0,-12-6-2 16,2 1 0-16,-1-4-1 0,-2-2-3 16,-1-1 2-16,-1-2-3 0,0-1-3 15,1 0-1-15,3 0-3 0,11-11-1 0,-10 1 1 16,10-2 2-16,1-3 2 0,7-1 3 16,3-2 5-16,7-1 5 0,4-1 6 15,6 1 5-15,5 1 3 0,6 1 4 16,1 2 1-16,5 4-1 0,1 3 0 15,1 8-4-15,-2 0-3 0,-2 0-3 0,-1 4-5 16,-5 7-1-16,-3 4-6 0,-6 3-1 16,-4 4 0-16,-7 3-1 0,-4 4-2 15,-7 1 0-15,-4 1 1 0,-2 1 0 16,0 0 3-16,-14-1 0 0,1-2 6 16,-4-2 0-16,-3-4 2 0,-3-5 1 0,-1-3 0 15,-2-5-2-15,3-6-3 0,0-4-5 16,3 0-2-16,5-10-9 0,3-5-14 15,12-6-11-15,0-6-15 0,0-5-19 16,0-6-37-16,10-3-40 0,4-3 2 16,6-3 4-16</inkml:trace>
  <inkml:trace contextRef="#ctx0" brushRef="#br0" timeOffset="-202252.56">14415 14579 127 0,'0'0'152'16,"0"0"-3"-16,0 2-3 0,0 1-3 15,0 4-9-15,0 3-51 0,1 3-83 16,6 2-32-16,4 3-30 0,-1 3-60 0,3 0-31 15,-1 0 5-15,-2 1 2 0,3 0 5 16,1-1 141-16,2 1 0 0</inkml:trace>
  <inkml:trace contextRef="#ctx0" brushRef="#br0" timeOffset="-201969.09">14822 14744 193 0,'28'-23'131'0,"-1"2"1"0,-2 2-1 0,-2 3 2 16,-5 5-28-16,-2 11-92 0,-7 0-12 15,-6 0-1-15,-3 8-11 0,0 9-6 16,-11 5-4-16,-6 8-4 0,-6 4-2 0,-4 7-2 16,-7 4 0-16,-3 4 5 15,-5 2 7-15,-6 0 10 0,-1 1 9 0,-3-5 12 16,1-5 10-16,3-3 5 0,3-6 3 16,6-7 0-16,7-5 2 0,7-7-3 15,10-8-5-15,15-6-4 0,0 0-8 0,2-7-9 16,13-7-5-16,12-4 0 0,10-5-6 15,7-3-6-15,5-2-4 0,5 0-5 16,3-2-6-16,0 1-6 0,0-2-6 16,-4 2-6-16,-4 1-12 0,-7 2-29 15,-6-2-34-15,-10 3-2 0,-5 0 7 0</inkml:trace>
  <inkml:trace contextRef="#ctx0" brushRef="#br0" timeOffset="-201402.92">14628 14519 165 0,'-14'-12'99'0,"1"2"0"16,4-1 1-16,9 0-29 0,-8 4-55 0,8 7-15 16,1-10 0-16,4 10 1 0,1 1 2 15,4 5 2-15,2 4 3 0,0 7 5 16,3 6 2-16,-1 7 3 0,0 6 3 15,1 6 2-15,-3 5-1 0,0 6-2 16,-3 4-2-16,-3 3-4 0,-2 2-2 16,-2 2-3-16,-2-1-6 0,1-4-3 0,-1-1-1 15,0-4-2-15,0-4-2 0,0-5-2 16,-10-4 0-16,10-7-1 0,0-4-1 16,-9-7 1-16,9-5 1 0,0-8 0 15,-14-5-1-15,14-5 2 0,-13 0 2 16,13-7 1-16,-16-4 2 0,7-2 1 0,9-3 2 15,-15-2 0-15,15 1 0 0,-14-1 2 16,14 1 0-16,0-1-4 0,-8 2-1 16,8-1 0-16,1 4-3 0,3 0-1 0,2 5-4 15,4 8 1-15,1-11 0 0,0 11 1 16,1 0-1-16,-1 0 3 0,-2 0 1 16,-1 0 2-16,-5 1 1 0,-3 5-1 15,0 3 2-15,-12 3 0 0,-4 5 1 16,-8 2-1-16,-8 4 1 0,-7 2 0 0,-7 3 0 15,-5 2 1-15,-4 2 1 16,-4 2 1-16,0-1 1 0,0 0-2 0,2-2 1 16,6-2 1-16,4-4-1 0,7-5-1 15,8-4-1-15,10-5 0 0,10-5-2 16,12-5-2-16,0-1 0 0,0 0-2 16,11-11 0-16,8-1-4 0,6-3-5 15,5-3-5-15,4-2-6 0,5-1-7 0,1-2-11 16,2-2-22-16,3 0-20 0,0 0-25 15,1-1-4-15</inkml:trace>
  <inkml:trace contextRef="#ctx0" brushRef="#br0" timeOffset="-201237.45">14722 15304 138 0,'33'-11'109'15,"-2"2"-1"-15,-3 9-2 0,-3-7-13 16,-3 7-27-16,-2 0-43 0,-1 4-8 16,-4 2-2-16,2 1-2 0,-4 3-3 15,0-2-2-15,-1 3 0 0,-2-1-3 0,2 2-3 16,0-2-2-16,1 1-6 0,0-2-7 15,0-1-8-15,0-1-12 0,0-1-18 16,0-2-25-16,-1-2-24 0,-2 0-14 16,1 0 3-16</inkml:trace>
  <inkml:trace contextRef="#ctx0" brushRef="#br0" timeOffset="-201054.36">14808 15694 179 0,'-26'22'126'0,"5"-2"1"16,3-2 0-16,3-6 1 0,7 1-51 16,8-5-61-16,0-4-6 0,7-4-15 15,7 0-8-15,3-11-4 0,4 1-3 16,4-4-6-16,2-1-6 16,0-1-4-16,4-3-9 0,0-1-20 0,-1-2-28 15,-1-3-21-15,-4 0 5 0</inkml:trace>
  <inkml:trace contextRef="#ctx0" brushRef="#br0" timeOffset="-200887.8">15043 15425 196 0,'-14'0'119'0,"0"0"0"0,-1 9 1 15,1 7-22-15,-1 6-46 0,2 2-32 16,-1 6-6-16,2 2-3 0,-1 3-5 16,0-1-4-16,2 2-2 0,-1 1-2 0,1 0-4 15,-2 1-8-15,1-1-9 16,-2 0-13-16,-2-3-23 0,1-2-42 0,-4-2-20 15,-1-2 0-15,1-2 4 0</inkml:trace>
  <inkml:trace contextRef="#ctx0" brushRef="#br0" timeOffset="-200736.86">14624 15991 127 0,'6'-18'127'0,"2"1"8"16,4 3 2-16,1 2 4 0,5 6-12 15,2 6-84-15,2 0-19 0,3 1-10 16,2 6-6-16,1 6-8 0,2 4-2 0,2 4-8 15,0 1-10-15,5 3-15 0,4 1-19 16,3-2-47-16,-1-2-42 0,2 0 4 16,-2-3 3-16,-2-3 5 0</inkml:trace>
  <inkml:trace contextRef="#ctx0" brushRef="#br0" timeOffset="-199671.2">15480 14650 133 0,'0'-14'130'0,"0"1"2"0,-10 1-2 0,10-1 1 15,0 4 0-15,0 1-112 0,0 8-7 16,0-10-6-16,0 10-5 0,0 0-2 16,1 4-2-16,2 0-3 0,2 4 0 15,0 3-1-15,1 4-7 16,1 1-1-16,0 0-4 0,0 2-2 0,-1-2-1 16,-2 1 1-16,-3-1 3 0,-1-1 0 15,0-2 1-15,0-1 6 0,-8 0 4 16,8-3 5-16,-17-1 3 0,8-2 4 15,-2-2 4-15,-1 1 1 0,2-3 4 16,-1 1 0-16,2-2 0 0,9-1-1 0,-12 0-2 16,12 0 0-16,0 0-5 0,3 0-2 15,4-9-3-15,7 9-1 0,4-11-3 16,5 2-2-16,5 1 0 0,3-3-3 16,2 0 1-16,3-3-1 0,2 1 2 15,1-1 0-15,-1 1 0 0,-2 0 3 0,-3 3 2 16,-3 2 2-16,-4 8 0 0,-5 0 2 15,-6 0-1-15,-6 1 1 0,-5 10-1 16,-4 5 0-16,0 5 1 0,0 6-1 16,-16 5 1-16,1 6-2 0,-2 2 1 15,-3 3 1-15,0 2-2 0,-1 1-1 0,-1 0 0 16,3-2-4-16,0-3-5 0,2-2-8 16,4-5-10-16,0-5-17 0,3-6-35 15,10-6-37-15,-8-7 0 0,8-6 1 16</inkml:trace>
  <inkml:trace contextRef="#ctx0" brushRef="#br0" timeOffset="-199520.52">15837 15021 234 0,'18'-17'124'0,"-2"4"2"0,0 6 0 0,-1 7-32 16,-1 0-58-16,-2 4-17 0,-1 6-11 16,-3 5-8-16,-3 5 0 0,-3 3-9 15,-2 3-9-15,0 1-8 0,0 2-8 16,0 2-10-16,-15 1-22 0,6-2-26 15,-2-2-26-15,-3-1 3 0,-1-4 5 0</inkml:trace>
  <inkml:trace contextRef="#ctx0" brushRef="#br0" timeOffset="-199338.75">15428 15259 175 0,'-12'7'114'15,"0"2"0"-15,2 5 0 0,0 4-22 16,0 2-47-16,10 3-41 0,-15 0-4 16,15 1-10-16,-10-1-17 0,10-1-29 0,0-2-34 15,0-3-25-15,0-2 0 0,0-3 3 16</inkml:trace>
  <inkml:trace contextRef="#ctx0" brushRef="#br0" timeOffset="-198905.01">15470 15447 148 0,'31'-31'109'0,"4"-1"1"0,5-2 0 0,1-2-21 15,3 3-33-15,1 1-39 0,0 3-5 16,1 6-7-16,-3 3-5 0,-1 8-1 16,-6 12-10-16,-4 0-3 0,-7 0-8 0,-7 0-2 15,-5 15-5-15,-6 5 6 16,-6 5 4-16,-1 4 7 0,0 3 5 16,-8 0 9-16,-1 1 8 0,-2-1 10 0,0-1 9 15,-2-2 12-15,2-3-1 0,1-1 2 16,10-3 0-16,-12 0-2 0,12-2-3 15,0 0-2-15,0 0-7 0,0 1-5 16,2 1-5-16,1 2-13 0,-1 2-5 0,-2 2 0 16,0 2-9-16,0 0-5 0,0 2-6 15,0-2-4-15,-12 2-4 0,3-1-3 16,-5-4-6-16,1-1 6 0,-5-2-1 16,-1-5 6-16,-2-5 6 0,-3-6 5 0,0-5 5 15,-1-3 5-15,-1 0 5 0,-1-13 6 16,2-1 6-16,1-4 3 0,4-3 1 15,1-2-1-15,4-1-1 0,3 1 1 16,12 1 1-16,0 0-2 0,0 2-1 0,0 5-5 16,7 2 0-16,8 4-2 0,6 9-3 15,4 0 0-15,7 0-3 0,4 0-1 16,3 0-5-16,2 0 0 0,5 2-6 16,0 1-5-16,1-2-6 0,-2-1-10 15,1 0-18-15,-3 0-33 0,-2 0-35 16,-2-13 2-16,-4 5 2 0</inkml:trace>
  <inkml:trace contextRef="#ctx0" brushRef="#br0" timeOffset="-198390.07">16502 14544 239 0,'0'0'123'0,"0"4"4"0,0 5 0 0,0 5-24 16,0 5-75-16,0 4-10 0,0 1-5 15,0 2-9-15,0 3-4 0,0 0-2 16,0 2-10-16,0 3-10 0,0-1-5 16,0 2-4-16,0-3-4 0,-9-2-2 0,9-5-2 15,0-4 4-15,-12-5 6 0,12-6 10 16,-10-4 8-16,10-6 4 0,-12 0 4 16,12 0 4-16,-9-17 2 0,9 1 3 15,0-6-4-15,0-4-2 0,0-6-1 16,5-3-7-16,3-2 2 0,2 0 2 0,2 1 1 15,5 0 3-15,1 2 3 0,2 4 5 16,2 3 6-16,1 4 6 0,0 5 7 16,2 6 1-16,0 4 1 0,1 8 1 15,-1 0-1-15,-2 2-2 0,0 7-2 16,-3 5-2-16,-2 5-6 0,-3 3-3 0,-4 3-6 16,-2 2-6-16,-2 1-2 0,-4 1-5 15,-3 0-6-15,0 2-11 0,0-2-10 16,-14 0-16-16,1-2-36 0,-4-2-42 15,-4-3 4-15,-3-4 2 0</inkml:trace>
  <inkml:trace contextRef="#ctx0" brushRef="#br0" timeOffset="-197889.15">16493 14934 219 0,'0'-14'121'0,"0"0"2"0,0 0-3 0,0 0-11 16,5 1-67-16,9 3-31 0,7 2-8 15,3 8-3-15,2-8-3 0,3 8-1 16,2 0-2-16,-1 1-3 0,1 3 2 15,0 2-4-15,-3 3-2 0,-1 0 0 16,-3 2 2-16,-5 1 1 0,-6 1 0 0,-6 1 1 16,-7-1 2-16,0 0-1 0,0 1 2 15,-19 1-3-15,-2 1 0 0,-7 0-2 16,-6 2-1-16,-6 0 0 0,-5 2 2 16,-4 1 1-16,-3-1 2 0,-3 2 3 15,0-1 5-15,1 2 6 0,0-2 2 16,1 1 6-16,6-2 3 0,5-2 0 0,8-1 1 15,6-3-1-15,10-3 0 0,6-3-1 16,12-3-3-16,0-5 0 0,4 0-5 16,11 0 0-16,7-11-3 0,6 0-1 15,8-3-3-15,5-3 1 0,4-2-2 0,4-2 0 16,2-3-1-16,0 1-1 0,0 0-1 16,-1 1-3-16,-4 2-2 0,-4 2-3 15,-3 2-1-15,-5 3-4 0,-6 5 2 16,-6 8 1-16,-6 0 1 0,-7 0 2 15,-6 0 5-15,-3 6 6 0,0 7 7 0,-11 3 6 16,-1 5 4-16,-4 2 4 0,-1 3 1 16,-4 2 0-16,-1 4-1 0,0 0-1 15,1 3-5-15,-1 1-3 0,1 1-5 16,4-2-5-16,0 1-4 0,4-1-3 16,0-2-4-16,3-1-8 0,1 0-6 15,0-3-7-15,9-3-4 0,-14-1-4 0,14-5-6 16,-10-2-10-16,10-5-16 0,-10-5-14 15,10-5-10-15,0-3-6 0,0 0 2 16</inkml:trace>
  <inkml:trace contextRef="#ctx0" brushRef="#br0" timeOffset="-197472.6">16536 15516 186 0,'16'-33'95'0,"2"-1"2"16,5 1-5-16,-2 3-14 0,4 1-25 16,1 3-35-16,1 3-5 0,1 4-1 15,0 5 2-15,1 5 2 0,-1 9 1 16,-1 0 1-16,-1 0 1 0,-1 0 1 0,0 5 0 15,-2 6-1-15,-3 4 0 0,-3 4-5 16,-4 3-2-16,-3 3-7 0,-3 1-4 16,-4 4-1-16,-3 0-3 0,0 2-8 15,0-1-3-15,-12-1-4 0,-1 0-4 0,-2-5 1 16,-4 0-4-16,-4-5 3 0,-1-3 2 16,-3-6 2-16,-1-2 11 0,-2-7 1 15,0-2 5-15,2 0 4 0,-1-8 3 16,2-2 6-16,4-3 1 0,5-3 0 15,2-2 1-15,6 0-2 0,10 1-4 0,0 0 3 16,0 3-1-16,3 1-2 0,8 6 1 16,6 7-2-16,4 0 1 0,2 0-1 15,2 2-1-15,2 10 3 0,-2 5-4 16,-2 5 1-16,-4 4-2 0,-1 4 1 0,-4 3 3 16,-3 0 2-16,-5 3 4 0,-2-1 1 15,-2 0 1-15,-2-2 4 0,1-2 3 16,-1-2-2-16,0-4 1 0,0-2-5 15,0-3-7-15,3-5-7 0,2-2-3 16,3-6-4-16,4-2-10 0,3-2-17 16,5-3-11-16,2 0-14 0,5 0-24 0,3-14-39 15,0 3-30-15,4-2 3 0,0-3 7 16</inkml:trace>
  <inkml:trace contextRef="#ctx0" brushRef="#br0" timeOffset="-195723.99">17421 14954 156 0,'0'7'103'0,"-16"2"0"16,16-1 1-16,0 0-22 0,0-4-45 15,0-1-32-15,0-3-2 0,12 0 2 0,6 0 1 16,8-12 2-16,7 3 3 16,8-2 4-16,8-2 4 0,7 2 3 0,3 1 8 15,5 1-2-15,3 2 0 0,0 7 3 16,-1-7-1-16,-2 7-1 0,-4 1-5 16,-5 7-3-16,-8 4-5 0,-8 6-10 15,-8 8-5-15,-9 2-1 0,-10 6-4 16,-7 1-11-16,-5 1-4 0,0 1-7 0,-9-2-5 15,-5-3-6-15,-3-2-3 0,-4-6-3 16,-3-3 3-16,-1-7 2 0,-1-4 7 16,-1-8 2-16,0-2 5 0,2 0 5 0,-1-18 7 15,2-1 4-15,-1-4 5 0,3-8 2 16,-1-1 2-16,4-4 1 0,0 0 4 16,2 1 1-16,3 2 3 0,3 1 3 15,-1 4 1-15,4 4 3 0,8 5 1 16,-11 6-1-16,11 13-2 0,0 0-3 15,0 0-1-15,-9 5-3 0,9 12-6 16,0 8-2-16,0 5-3 0,0 3-7 0,-11 5-5 16,11 1-9-16,0 0-21 0,-15-2-36 15,15-1-30-15,-15-4 0 0,5-4 4 16</inkml:trace>
  <inkml:trace contextRef="#ctx0" brushRef="#br0" timeOffset="-195442.53">17660 14666 138 0,'1'10'123'16,"1"11"5"-16,-2 13 0 0,0 10 3 16,0 13-35-16,0 9-66 0,-11 9-8 15,11 2-4-15,0 4-4 0,0 0 1 0,0 0 0 16,0-4 2-16,1-2 1 0,9-2 0 15,3-7 2-15,6-7-1 0,4-10-2 16,6-10-1-16,7-13-9 0,6-10-7 16,3-10-4-16,6-6-10 0,3 0-15 15,2-13-13-15,1-1-20 0,1-7-32 0,-1-5-52 16,-2-3-3-16,-2-3 3 0,-5-3 9 16</inkml:trace>
  <inkml:trace contextRef="#ctx0" brushRef="#br0" timeOffset="-194908.65">18715 14558 223 0,'0'0'119'0,"0"-11"3"0,0 11 0 15,0 0-8-15,0 1-86 0,0 8-14 16,-10 2-5-16,10 4-6 0,-12 4-2 16,3 3-1-16,-2 2 0 0,0 4-4 15,-2 2-4-15,0 3-5 0,-2 1-3 16,-1 1-5-16,0-2-8 0,0-1-7 0,0-3-21 16,0-5-26-16,2-5-33 0,1-5 1 15,3-4 4-15</inkml:trace>
  <inkml:trace contextRef="#ctx0" brushRef="#br0" timeOffset="-194492.06">18636 14716 156 0,'21'-15'109'0,"-1"3"1"16,3 4 0-16,2 8-15 0,1-8-51 16,2 8-34-16,0 0-7 0,2 2 1 15,2 1-3-15,-1 1 0 0,0 1-1 0,-2 2-1 16,-1 3 0-16,-3 0 0 0,-3 2-1 15,-4 2 0-15,-5 1 1 0,-6 2-4 16,-7 2 2-16,0 1-1 0,0 0 1 16,-20 3-1-16,-1-2-1 0,-5-1-2 15,-4 1 2-15,-3-1 2 0,-1-2 3 0,0-3 2 16,2-1 0-16,1-3 1 0,4-1 2 16,2-5 3-16,6-2-3 0,4-2 4 15,6-1-4-15,9 0-2 0,0 0 0 16,0 0 0-16,2-11-2 0,7 11 2 15,6-8-3-15,0 8 0 0,4 0 1 0,0 0-2 16,2 0 1-16,0 0 1 0,-2 3-1 16,0 5 0-16,-4 2 1 0,-1 2-2 15,-4 4 2-15,-2 3-1 0,-3 2 1 16,-4 3 1-16,-1 1 3 0,0 1 0 16,0 2 3-16,-10-2-2 0,10-1 3 0,-14-2-1 15,14-1 0-15,-16-2-2 0,16-3-1 16,-13-2-5-16,13-4-1 0,0-5-4 15,0-3-8-15,0-3-5 0,0 0-8 0,3-9-16 16,3 0-20-16,0-6-31 16,2-1-24-16,-2-3 2 0</inkml:trace>
  <inkml:trace contextRef="#ctx0" brushRef="#br0" timeOffset="-194292.91">18847 15158 223 0,'-17'19'120'0,"1"6"2"16,-2 9-10-16,2 2-25 0,-1 7-43 15,3 4-24-15,2 2-8 0,3 2-4 16,9-1-3-16,0 0-3 0,0-1-1 16,0-6-1-16,4-4 0 0,10-7 0 0,4-7 0 15,7-9-3-15,5-7 1 16,5-9-4-16,6 0 0 0,2-10-5 0,4-7-5 16,0-7-9-16,2-7-7 0,-2-6-42 15,0-6-44-15,-1-4-2 0,-2-3 5 16</inkml:trace>
  <inkml:trace contextRef="#ctx0" brushRef="#br0" timeOffset="-193926.75">19472 14688 224 0,'11'0'110'0,"0"0"3"0,-1 0-6 16,1 0-42-16,-2 9-41 0,-3 8 1 16,0 6-1-16,0 5 1 0,-4 5-1 15,-1 6-1-15,-1 6-2 0,0 4-3 0,0 3 0 16,0 3-3-16,0 2-2 0,0-1-2 15,-12-2-1-15,12-3-3 0,0-3-1 16,-9-6-1-16,9-4 0 0,0-4-1 16,0-7 0-16,0-4-1 0,0-8-2 15,2-7-1-15,4-5-1 0,2-3-3 0,5 0-7 16,1-13-5-16,3-2-11 0,3-2-10 16,1-6-12-16,2-3-25 0,2-6-45 15,0-5-16-15,0-4 1 0,-1-2 7 16</inkml:trace>
  <inkml:trace contextRef="#ctx0" brushRef="#br0" timeOffset="-193627.39">19693 14634 201 0,'-9'0'113'0,"9"0"0"15,0 0-3-15,0 0 2 0,0 2-90 16,0 1-22-16,9-1-2 0,6 0-3 15,4-1 2-15,1-1 1 0,3 0 3 0,2 0 1 16,2 0 5-16,1 2 3 0,1 0 1 16,1 1 3-16,0 1 1 0,-2 0 1 15,-1 3 1-15,-2 0-4 0,-1 1 0 16,-4 3-2-16,-2 2-5 0,-2 1-2 16,-1 1-4-16,-2 3-2 0,-1 1-4 0,-2 1-7 15,-3 1-7-15,-2 1-3 0,-3 1-6 16,-2-1-5-16,0 3-11 0,0-2-14 15,-17 0-20-15,4-2-22 0,-6 0-13 16,-3-1 7-16</inkml:trace>
  <inkml:trace contextRef="#ctx0" brushRef="#br0" timeOffset="-193500.62">19851 15139 135 0,'-27'10'121'0,"3"-2"2"0,3 0 2 0,5-2-10 16,2 1-26-16,5-2-49 0,9-1-18 15,0-3-15-15,0 1-7 0,0-2-2 16,4 0-8-16,6 0-9 0,4-8-8 15,4 8-7-15,2-16-11 0,3 7-17 0,0-4-36 16,0 0-23-16,2-3 4 0,-3-1 6 16</inkml:trace>
  <inkml:trace contextRef="#ctx0" brushRef="#br0" timeOffset="-193327.7">19684 14782 195 0,'-21'0'126'0,"6"0"-1"16,5 1-2-16,10 2-3 0,0 0-51 0,0-1-69 16,5-1-4-16,9 0-12 0,5-1-7 15,5 0-6-15,4 0-8 0,2 0-19 16,1 0-30-16,0-9-34 0,-1 9 4 16,-3 0 4-16</inkml:trace>
  <inkml:trace contextRef="#ctx0" brushRef="#br0" timeOffset="-193127.78">19823 14904 196 0,'0'25'133'0,"-11"3"1"0,11 5-1 0,0 3-1 16,1 3-57-16,3 1-56 0,5 2-9 16,1 0-10-16,4 1 0 0,1 0-4 15,2-2-9-15,0 1-3 0,2 0-5 16,-1-1-5-16,0-1-8 0,1-3-9 15,-4-5-18-15,2-6-33 0,-4-5-28 0,0-6 2 16,-3-4 3-16</inkml:trace>
  <inkml:trace contextRef="#ctx0" brushRef="#br0" timeOffset="-192961.09">20240 15096 215 0,'12'-21'147'0,"-3"7"2"15,-3 7-1-15,-3 7-2 0,-2 0-10 0,-1 7-130 16,0 5-6-16,0 6-16 0,-17 2-18 16,4 1-14-16,-4 2-10 0,-5 1-14 15,-4-1-26-15,-1 3-20 0,-3 0-16 16,-2-3 3-16</inkml:trace>
  <inkml:trace contextRef="#ctx0" brushRef="#br0" timeOffset="-192344.01">20693 14119 129 0,'0'0'124'0,"0"1"1"0,0 1 0 15,0 3 0-15,1 4-1 0,3 2-107 0,1 3-13 16,1 2-4-16,1 2-8 0,0 5-8 16,-1-2-7-16,0 3-12 0,-1 1-19 15,0 2-38-15,-1-2-32 0,0 3 2 16,0-5 2-16</inkml:trace>
  <inkml:trace contextRef="#ctx0" brushRef="#br0" timeOffset="-192028.52">20919 14255 174 0,'17'-21'115'0,"-3"2"1"0,-1 6-1 16,-4 4-9-16,-3 9-57 0,-4 0-37 15,-2 4-7-15,0 6-3 0,-10 7-2 16,-2 4 0-16,-4 4-3 0,-5 5 0 16,-1 2-3-16,-2 2 0 0,-4 0-1 15,0 2-1-15,-2-2 2 0,-1-1 3 16,1-4 4-16,0-5 7 0,1-3 5 0,3-5 4 15,3-3 2-15,3-4 2 0,3-5 5 16,6-3 1-16,11-1-3 0,-11 0 0 16,11 0-5-16,2-14-4 0,4 6-2 0,4-3-2 15,6 1-4-15,3-2-2 0,5 1-5 16,5-1-1-16,2 1-3 0,4 0-7 16,1 1-8-16,2 1-8 0,1 1-12 15,-1 8-15-15,-1-12-37 0,-4 12-48 16,-4-8 3-16,-5 8 4 0</inkml:trace>
  <inkml:trace contextRef="#ctx0" brushRef="#br0" timeOffset="-191871">20715 14708 247 0,'-28'18'134'0,"5"-1"1"0,4-4 1 0,7-1-2 15,12-4-74-15,0-2-50 0,0-4-10 16,0-2-5-16,11 0-11 0,6 0-7 15,5 0-5-15,3-11-8 0,2 11-8 16,3-7-17-16,1 7-28 0,0-8-34 0,0 8-1 16,-3 0 5-16</inkml:trace>
  <inkml:trace contextRef="#ctx0" brushRef="#br0" timeOffset="-191628.72">20779 14855 222 0,'-26'10'111'15,"1"0"0"-15,2-2-13 0,5 0-28 16,1-3-42-16,6-1-20 0,11-2-5 0,-11-2-3 16,11 0-2-16,2 0-4 15,4 0 1-15,4 0-1 0,2-9-4 0,4 9-3 16,2 0-1-16,1-9-3 0,2 9-1 16,-1 0 0-16,2 0 2 0,-1-7-1 15,-3 7 2-15,0 0 5 0,-1 0 5 0,-5 0 0 16,0 0 2-16,-1 0 1 15,-4 0 1-15,1 0-6 0,-2-8-14 0,0 8-19 16,-1-9-25-16,-1 1-25 0,-1 0-3 16</inkml:trace>
  <inkml:trace contextRef="#ctx0" brushRef="#br0" timeOffset="-191094.99">20821 14719 223 0,'2'0'106'16,"-1"0"-2"-16,0 0-2 0,0 5-47 15,0 1-47-15,-1 1-3 0,1 2 2 16,-1 1 2-16,0 2 4 0,0 3 5 0,0 2 3 16,0 3-1-16,-10 4 2 0,10 3 1 15,-14 6-2-15,2 2-4 0,-1 4-3 16,-4 3-6-16,-4 2-7 0,-1 2-1 15,-4 1-4-15,-2 0-1 0,-1 0-5 16,-2-2-5-16,0-1-6 0,-1-3-4 0,1-4-7 16,2-5-10-16,0-6-21 0,2-6-32 15,2-6-26-15,3-6 4 0,4-7 2 16</inkml:trace>
  <inkml:trace contextRef="#ctx0" brushRef="#br0" timeOffset="-190895.96">20523 15159 222 0,'40'-29'103'0,"-1"5"2"16,1 6-18-16,1 7-27 0,-1 11-35 16,-4 0-1-16,-1 1 3 0,-5 10-1 15,-2 7 3-15,-3 6-1 0,-4 5-3 0,-5 5-6 16,-1 4-2-16,-3 3-5 0,-2 1-7 16,-2 1-5-16,-3 0-5 0,-3-1-9 15,-1-1-13-15,-1-3-13 0,0-3-19 16,0-3-33-16,-12-5-38 0,12-2 1 15,-18-6 4-15</inkml:trace>
  <inkml:trace contextRef="#ctx0" brushRef="#br0" timeOffset="-190562.5">20829 15400 225 0,'7'-32'104'0,"2"1"-2"0,2 3-10 15,2 3-35-15,2 3-52 0,4 3-4 16,0 3 0-16,3 1-2 0,0 2 0 15,2 1 2-15,-1 1 2 0,1 1 3 0,1 2 2 16,0 1 1-16,1 7 3 0,-3-13 2 16,1 13 1-16,-1 0 4 0,-5 0 1 15,1 0-1-15,-3 0-1 0,-4 7 0 16,-1 6 0-16,-1 3 1 0,-4 5-1 16,1 4 1-16,-2 4-2 0,-1 2-1 0,2 4 0 15,-2 4-2-15,1 0-3 0,-1 4 0 16,1 0-3-16,1 0-2 0,1 0-2 15,-2-3-2-15,1 0-2 0,1-4-1 16,-1-2-2-16,-1-5 0 0,1-3-2 16,0-3-4-16,-3-4-2 0,1-4-4 0,-2-4-9 15,0-4-9-15,-1-5-4 0,0-2-4 16,0 0-7-16,0-11-10 0,-1-2-18 16,0-4-25-16,0-3-24 0,0-3 9 15</inkml:trace>
  <inkml:trace contextRef="#ctx0" brushRef="#br0" timeOffset="-190346.61">21008 15416 198 0,'0'-14'130'0,"0"0"0"16,0 2 2-16,0-1-2 0,5 1-35 15,7-1-87-15,2 2-8 0,4 0-2 16,3 2-6-16,2 2-9 0,1 7-8 0,0-9-12 16,1 9-18-16,-2 0-32 0,0 3-39 15,-1 3-1-15,-3 1 4 0</inkml:trace>
  <inkml:trace contextRef="#ctx0" brushRef="#br0" timeOffset="-190181.05">21105 15442 138 0,'-16'3'133'16,"0"0"-3"-16,6 0 2 0,1 0 1 16,9 0-10-16,0 0-86 0,0 0-29 15,0 0-8-15,1 0-6 0,10 1-10 0,5-1-7 16,2-1-3-16,5 0-10 0,3 0-9 16,1 0-19-16,3 1-26 0,-3 0-31 15,2 0-1-15,-2-1 8 0</inkml:trace>
  <inkml:trace contextRef="#ctx0" brushRef="#br0" timeOffset="-190021.42">21179 15591 166 0,'-26'13'134'0,"3"-3"1"16,2 1 1-16,4-2 2 0,3 2-25 16,14-4-81-16,0-1-25 0,0-2-7 15,0-3-10-15,13-1-14 0,6 0-15 16,6 0-27-16,5 0-59 0,6-11-12 15,2 11 2-15,2-13 4 0</inkml:trace>
  <inkml:trace contextRef="#ctx0" brushRef="#br0" timeOffset="-188898.28">21679 14634 134 0,'0'-8'105'0,"-11"8"0"0,11-11-1 15,-10 11 0-15,10-10-59 0,0 10-39 16,0 0-4-16,0 0-1 0,0 0 1 0,0 0 0 15,5 0 2-15,4 0 0 16,2 4 3-16,4 2 2 0,2 1 0 0,3 3-1 16,2-1 2-16,2 1 1 0,3 2-1 15,-1-2-2-15,-1 3-2 0,1-4 0 16,-3 3-6-16,-1-3-1 0,-1 1-3 16,-4 0-2-16,-2-2-3 0,-6 0-2 0,-3 1-2 15,-4-1-1-15,-2 2-2 0,0-2-2 16,-10 2 5-16,-2 1 0 0,-5 1 2 15,-4 1 0-15,-3 1-1 0,-4 2-2 16,-2 0-6-16,-2 0-7 0,-1 2-7 0,-1-2-4 16,0 0 12-16,0 0 21 0,3-1 10 15,1 0 7-15,3 0 8 0,3-3 15 16,3-1 14-16,3 0 12 0,4 1 9 16,3 0-8-16,11 2-19 0,-12 2-8 15,12 2-5-15,0 2-3 0,0 2-8 0,4 1-4 16,3 2-4-16,2 2-3 0,0 2-5 15,3 1-3-15,0-2-1 0,1 2-1 16,1-3-4-16,-2-1-4 0,1-3-2 16,-2-5 1-16,-1-2-2 0,-1-4-1 15,-3-3 0-15,-2-4 2 0,-1-4 2 16,-1-1 3-16,-2 0 2 0,0-11 2 0,0 0 0 16,0-6-3-16,0-3-2 0,1-5-4 15,1-8-5-15,1-3-3 0,5-7-3 16,1-5 1-16,4-3 0 0,3-3 4 15,4-3 3-15,5 0 7 0,3 0 8 0,3 1 7 16,3 1 5-16,1 4 4 0,2 4 2 16,0 6 0-16,-1 7-2 0,0 9-3 15,-2 7-2-15,-3 8-5 0,-5 10-3 16,-4 0-3-16,-7 4-2 0,-5 7-2 16,-5 6-2-16,-5 4-1 0,0 4 0 0,0 0 0 15,-13 2-1-15,4 1 3 0,-1-1 4 16,-2-2 6-16,0 0 7 0,2-2 6 15,-1 0 3-15,11-2 5 0,-11-1 1 16,11 0 2-16,0-1 1 0,0 2-2 16,3 2-5-16,1 1-5 0,1 4-5 15,-2 2-4-15,-1 4-9 0,-2 1 7 0,0 2-8 16,0 0-3-16,-10 1-4 0,0 0-7 16,-5-2-6-16,-2 0-10 0,-5-4-7 15,-3-5-7-15,-1-3 2 0,-3-6-10 16,0-3 9-16,-1-6 7 0,1-7 9 0,0-2 9 15,3 0 15-15,3-12 6 0,2-2 7 16,7-5 10-16,4-4 7 0,10-3-2 16,0-2 0-16,0 0-1 0,3 1 1 15,9 2-1-15,7 3-2 0,6 4 1 0,4 5-6 16,6 3-3-16,4 10-3 0,3 0-8 16,5 0-2-16,1 3-6 0,4 7-11 15,0 4-15-15,-1 3-21 0,0 1-40 16,-2 1-35-16,-1-1-1 0,-2-2 3 15</inkml:trace>
  <inkml:trace contextRef="#ctx0" brushRef="#br0" timeOffset="-188281.88">22831 14024 184 0,'4'0'118'0,"-1"0"1"0,-2 1-1 16,0 6 1-16,-1 2-67 0,0 4-44 16,0 2-5-16,0 2-3 0,0-2 0 15,0 2-3-15,0 1-5 0,0-1-6 0,0 2-9 16,0 1-12-16,0 1-29 0,0-2-32 16,-11-3-21-16,11 1 0 0,0-3 3 15</inkml:trace>
  <inkml:trace contextRef="#ctx0" brushRef="#br0" timeOffset="-188032.85">22690 14369 240 0,'-15'4'123'0,"3"-1"1"16,1 0-1-16,11 0-25 0,-12 1-61 15,12-4-31-15,2 0-6 0,4 0-8 0,7 0-8 16,3 0-8-16,6-11-8 0,4 11-4 16,4-15-3-16,2 7-4 0,3 0 1 15,0 0 3-15,0 0 7 0,-1-1 10 16,-2 3 12-16,-3-2 10 0,-4 8 5 15,-4-10 4-15,-7 10 7 0,-2 0 9 0,-7 0-4 16,-4 5 0-16,-1 2-2 0,0 4-3 16,-9 3-2-16,0 2 2 0,-2 4 2 15,0 2-1-15,-3 3-1 0,0 3-3 16,-1 2-1-16,1 2-4 0,-1 2-6 16,1 1-3-16,0-1-6 0,3-1-16 0,0-1-30 15,1-3-41-15,1-3-20 0,9-4 2 16,-13-4 0-16</inkml:trace>
  <inkml:trace contextRef="#ctx0" brushRef="#br0" timeOffset="-187866.08">23031 14621 194 0,'20'-17'115'0,"2"4"1"0,-2 3 3 16,-1 2-22-16,-1 8-51 0,0 0-24 15,-5 0-6-15,-1 0 0 0,-1 8-3 0,-4 3-6 16,-2 2-5-16,-2 4-2 0,-1 1-7 15,-1 3-12-15,-1 0-12 0,0 1-17 16,0-3-28-16,0 1-41 0,-15-3-7 16,6-2 2-16</inkml:trace>
  <inkml:trace contextRef="#ctx0" brushRef="#br0" timeOffset="-187599.1">22692 14638 149 0,'-11'5'134'15,"1"4"-1"-15,1 5 3 0,-1 4 1 16,1 4-9-16,1 3-98 0,8 5-20 16,-13 0-10-16,13 3-1 0,-10 0-13 0,10 1-9 15,0-3-9-15,-10 2-7 0,10-2-6 16,0-1-1-16,0-3 3 0,0-5 6 15,0-6 6-15,0-6 8 0,0-4 5 16,0-6 4-16,2 0 6 0,2 0 4 16,1-14-4-16,4 0-18 0,0-7-27 0,2-2-39 15,4-5-1-15</inkml:trace>
  <inkml:trace contextRef="#ctx0" brushRef="#br0" timeOffset="-187166.22">23132 14636 231 0,'39'0'130'0,"-2"0"3"0,-5 0-2 0,-6 4-3 16,-4 6-86-16,-6 5-41 0,-7 1-1 16,-7 3-15-16,-2 1-10 0,0 2-7 15,-15 0-1-15,-2 1 2 0,-4 1 5 16,-1 2 4-16,-1-2 11 0,-2-1 11 0,2-1 11 16,3-1 12-16,0-3 8 0,5-2 3 15,2 0 1-15,13-2-1 0,-10 0 0 16,10-3-5-16,1 2-7 0,3 1-2 0,5 0-3 15,2 2-6-15,0 2-3 0,0 3-3 16,0 4-2-16,-2 0-3 0,-2 3-2 16,-3 1-2-16,-2 2 4 0,-2 1-4 15,0 0-1-15,0 1-1 0,-17-1 0 16,4-2-1-16,-3-1-4 0,-2-4-1 0,-2-4-5 16,-2-1-1-16,-2-8-3 0,0-3-3 15,1-4 0-15,-2-5-2 0,1 0 2 16,1-8 3-16,3-3 5 0,1-6 9 15,4-2 10-15,1-2 7 0,5-4 7 16,9 1 9-16,-12 1 3 0,12 0 4 16,0 3 8-16,5 4 3 0,3 2-3 0,4 6-5 15,5 8-4-15,3 0-7 0,4 0-9 16,3 3-9-16,3 6-7 0,3 5-5 16,2 3-18-16,2 1-23 0,3 2-24 15,1-1-44-15,0-1-43 0,1 0 2 16,-4-1 4-16,2-5 5 0</inkml:trace>
  <inkml:trace contextRef="#ctx0" brushRef="#br0" timeOffset="-186034.18">23881 14429 137 0,'0'-9'102'16,"0"9"-1"-16,0 0 0 0,0 0-12 16,0 0-45-16,0 0-36 0,0 0-3 0,0 0-1 15,0 2 2-15,1-1 1 0,3 2 3 16,-1-1 3-16,1 2 0 0,1 0 4 16,1-1 2-16,0 2 0 0,3-1 4 15,2 0-2-15,1 0 0 0,3 0-1 0,1-1-3 16,5-1 1-16,1 1-4 0,2-2-3 15,2 1 0-15,1 0-6 0,2 0-1 16,1 1-2-16,-1 0-1 0,-1 2 2 16,-2-1-3-16,-2 2 1 0,-4 1 0 15,-4 3 0-15,-5 2-2 0,-5 0 1 16,-5 4 0-16,-1 0-2 0,0 2-2 0,-12 0-2 16,-1 2 1-16,-5-1-2 0,-3 1 1 15,-3-1 0-15,-3-1 3 0,-1-1 0 16,1-1 4-16,-1-2 0 0,3-1 5 15,1-3 0-15,5 0 1 0,2-2 1 16,4 0-1-16,5-1-1 0,8 0-1 0,0 2-1 16,0-1-1-16,2 3 1 0,8 0-2 15,4 3-2-15,4 2 0 0,3 2 1 16,2 4-2-16,2 2 3 0,1 3 2 0,1 4 3 16,-1 3 3-16,-1 0 3 0,-2 3 4 15,-2 1 4-15,-1 1 2 0,-5 1 3 16,-1 1-2-16,-5-1 4 0,-2 0 0 15,-3-1-2-15,-3-1-1 0,-1-2-2 0,0-1-2 16,0-5-1-16,-10-2-3 0,10-3 0 16,-17-2-5-16,6-4-1 0,-1-4-4 15,-2-3 1-15,-1-5-3 0,-3-4-1 16,0-3 1-16,-2 0-4 0,-3-7-1 16,-1-4-5-16,0-4-8 0,-4-6-18 15,-1-5-24-15,-1-6-31 0,-1-6-66 0,-1-7-30 16,0-7-3-16,-2-2 3 0,0-6 6 15</inkml:trace>
  <inkml:trace contextRef="#ctx0" brushRef="#br0" timeOffset="-184767.69">25129 15525 215 0,'2'-7'98'0,"1"0"-5"16,1-2-15-16,-1 0-26 16,1 0-20-16,1 0-11 0,-2 0 0 0,1 1 1 15,0 0-2-15,-1 8 1 0,-1-9 1 16,0 9 2-16,-2 0-2 0,0 2 1 16,0 5 0-16,0 3-2 0,-11 4-1 15,11 3 1-15,-14 1-6 0,14 4-3 0,-15-1-3 16,15 2-2-16,-14-1-2 0,14 1-3 15,-8-1-2-15,8-3 0 0,0-3-2 16,0-4-2-16,5-1-1 0,4-6 1 16,2-4-4-16,3-1-1 0,3 0-3 0,2 0 0 15,-1-13 1-15,0 3 0 0,-2-1 3 16,-1-2 4-16,-3-2 1 0,-1-1 3 16,-5 0 3-16,-4-1 1 0,-2 1 3 15,0 0-3-15,0 2-4 0,-16-1 0 16,4 4-14-16,-3 3-20 0,-1 8-48 15,-3-11-49-15,0 11-1 0,0 0-1 0,1 0 1 16</inkml:trace>
  <inkml:trace contextRef="#ctx0" brushRef="#br0" timeOffset="-180837.01">26005 14629 131 0,'0'0'114'0,"-9"0"0"16,9 0-1-16,0 0 1 0,0 0-41 0,0 0-60 15,0 0-1-15,0 2-5 0,4 5-2 16,5 3 0-16,2 3 1 0,3 3 1 16,1 5 2-16,4 7 1 0,4 5-2 15,2 6 0-15,4 4 2 0,0 6-1 16,2 3-1-16,0 3 1 0,-1-1 1 0,0 0 1 16,-2-1 0-16,-1-3 4 0,-3-3 2 15,-1-4 3-15,-2-5 4 0,-3-4 4 16,-2-5 5-16,-3-6 2 0,-1-7 4 15,-1-7 0-15,2-9-1 0,0 0-3 16,5-10-5-16,5-9-6 0,8-12-12 0,13-12-12 16,13-12-10-16,14-11-30 0,17-11-33 15,17-12-79-15,14-9-25 0,26-16 0 16,15-7 0-16,10-7 4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9T11:09:06.658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22525 2252 205 0,'0'-11'89'16,"0"11"-14"-16,0-13-12 0,0 13-29 0,0-13-27 16,0 13-2-16,-9-14 1 0,9 7 1 15,0 7 0-15,0-12 1 0,0 12 1 0,0-11-3 16,0 11 1-16,2-8-3 0,1 8 0 0,1 0 0 16,1-8 0-16,-2 8 1 0,1 1-1 31,1 1 2-31,-1 3 1 0,0 3-1 0,-2 4 1 15,1 3 1-15,-1 2-2 0,1 5 0 16,-2 1-3-16,0 4 1 0,0-1-2 16,0 1 0-16,0 0-4 0,-1-1 2 0,2 1 0 15,-1-3 0-15,0-2 0 0,1-4 0 16,0-2 0-16,-1-3-2 0,2-3 0 0,-2-1-3 16,1-3-2-16,-2-1-2 0,0 0-2 0,0-4-3 15,0 2-2-15,0 0 1 0,-9-2 0 16,9-1-3-16,-9 0-1 0,9 0-17 15,-14 0-23-15,14-8-35 0,-15 8 4 0</inkml:trace>
  <inkml:trace contextRef="#ctx0" brushRef="#br0" timeOffset="626.11">22325 2763 128 0,'-9'8'86'16,"0"-2"-1"-16,9-2-12 0,-16-2-19 0,16-2-26 31,-18 0-25-31,9 0-2 0,0-8 0 0,-2 8 0 16,1-15-1-16,0 4 3 0,-3-1 0 16,1-4-2-16,-2-1 1 0,1-2 1 0,-2-6 1 15,2 0-2-15,0-2 3 0,0-4-1 16,1-1-1-16,1-3 0 0,2 0 0 0,9-3 2 15,-12-1-2-15,12-4 0 0,0-2 1 0,0-1 1 16,5-2 2-16,4-2 0 16,5 0 1-16,4-1-1 0,6 0 0 0,6-3 1 15,6 4-1-15,6-1-2 0,2 2-2 16,7 1 2-16,2 5-4 0,4 5 1 0,3 8-1 16,2 4 1-16,0 9 0 0,0 8-1 15,0 9-1-15,-2 1 1 0,-3 7 2 0,-4 9-1 31,-4 8 0-31,-3 5 1 0,-7 8 1 0,-6 7-1 0,-5 5 0 16,-5 4 1-16,-8 2-1 0,-4 3-1 16,-7 3 0-16,-4 1 1 0,0-1-2 0,0 1 0 15,-19-2-1-15,2-1 0 0,-5-1-1 16,-5-2 1-16,-4-4 0 0,-3-2-1 16,-4-6 0-16,-4-4-2 0,0-7-1 0,-3-6-3 31,-1-6 0-31,-1-8-4 0,1-5-3 0,0-7-10 15,4-2-28-15,0 0-54 0,-1-14 2 0,5-3 2 0</inkml:trace>
  <inkml:trace contextRef="#ctx0" brushRef="#br0" timeOffset="5606.47">23943 1134 168 0,'-9'0'62'15,"9"0"-8"-15,0 0-5 0,0 0-6 16,-9 0-5-16,9 0-10 0,0 0-9 16,0 0-12-16,0 0-2 0,0 0-4 0,0 0 2 15,0 0-2-15,2 0 0 0,3 0-1 16,0 0 3-16,2 0 3 0,2-7-4 15,1 7-2-15,2 0 2 0,2 0-2 16,1-8 2-16,2 8-1 0,1 0 1 0,1 0 0 0,2-7 1 16,0 7-6-16,1 0 6 0,0 0-1 31,1 0 0-31,-2 0 0 0,0 0-2 0,-1 0 1 16,-2 0 1-16,-1 0-1 0,-2 0-1 15,-2 2 1-15,-3 1 0 0,-3 0 1 0,-3 1 0 16,-4 3 0-16,0 2 1 0,0 0-2 15,-7 1 1-15,-2 1-1 0,-3 1 0 16,-3 1 0-16,-3 2 0 0,-1 2-2 0,-3 1 1 16,-2 2 0-16,1 2 0 0,-4 0 0 0,1 0-1 15,-1 0 2-15,1-1-1 0,1 0 0 0,2-1 0 32,0-1 1-32,4-1-2 0,2-1 1 15,2-2 0-15,4-2 2 0,11-2-1 0,-12-3 0 16,12-1 0-16,0-6 1 0,5-1-1 15,2 0 1-15,5 0 1 0,5-8-1 0,2 8-1 16,3-15 0-16,2 4 0 0,2-1-1 0,2 0 1 16,1-2 0-16,2 1-1 0,-1 1 0 15,-1-2 0-15,-3 3 0 0,0 1 0 16,-3 1-1-16,-3 2-3 0,-3 7-2 0,-3-12-2 16,-5 12-4-16,-4 0-3 0,-3 0-14 15,-2 0-26-15,0 0-36 0,-10 0-6 16,-1 3 4-16</inkml:trace>
  <inkml:trace contextRef="#ctx0" brushRef="#br0" timeOffset="6013.91">23937 1274 145 0,'0'3'86'0,"0"-2"0"0,0 2-19 0,0-1-20 16,0 1-28-16,-9 0-18 0,9 0 1 0,0 1 0 31,-10 3 0-31,10 0 2 0,0 4 2 0,0 2 2 16,-9 5 1-16,9 6 1 0,0 5 2 0,0 7-3 15,0 10 1-15,0 7-1 0,0 7-5 16,1 6 2-16,0 5-3 0,1 2 0 0,2 6 0 15,-2 2-2-15,1-1 0 0,-1 0 0 16,-1-4 2-16,0-1-2 0,-1-5 1 0,0-5 0 31,0-11 0-31,0-5 1 0,0-6 0 16,0-3 2-16,0-7-3 0,-13-2 0 0,13-5 0 16,-9-2 0-16,9-3-1 0,-11-2 0 15,11-1-1-15,-14-5 0 0,14 0 0 0,-11 0-2 16,11-3 0-16,-11-1 0 0,11-2-5 0,-10-2-1 15,10-3-5-15,-9-2-10 0,9 0-24 0,-10 0-40 16,10-9-15-16,-11-1 3 0</inkml:trace>
  <inkml:trace contextRef="#ctx0" brushRef="#br0" timeOffset="6373.66">23987 1982 155 0,'0'-8'88'15,"0"8"2"-15,0 0-20 0,0 0-22 0,2-7-20 16,3 7-18-16,2-10-5 0,4 10 2 31,1-18-1-31,5 7 0 0,1-4 1 0,4 1-1 16,4-4-1-16,1 1-3 0,2 2-2 0,1-1 0 16,1-2 0-16,1 3-2 0,-3-1-4 15,-1 2-2-15,0 2-2 0,-4 2-2 0,-2-1-3 16,-4 11-6-16,-2-11-12 0,-6 11-19 0,-2 0-20 15,-5-9-15-15,-3 9-1 0</inkml:trace>
  <inkml:trace contextRef="#ctx0" brushRef="#br0" timeOffset="7178.25">24157 1890 194 0,'-13'11'85'0,"13"1"-9"0,0 0-14 0,-10 2-15 16,10-1-35-16,0 2-10 0,0-2-1 0,0 2 0 16,0 0 1-16,-9 1-2 0,9-2 0 15,0-1-2-15,0 1 2 0,0-1 0 0,0-2 2 16,0 0-2-16,0-3-2 0,0-1 2 16,0-3 0-16,0-2 0 0,0-2 2 15,0 0 0-15,4 0-2 0,3 0 0 0,0-13 2 16,2 13-2-1,3-15 0-15,-2 8 0 0,1-1 0 16,4 0 0-16,-2 8-1 0,2-10 0 0,-2 10 1 0,1 0 1 0,-1 0-2 16,-2 0 1-16,0 3 0 0,-1 4 0 31,-2 2 1-31,0 2-1 0,-2 2 0 0,-1 1 1 16,-2 0-1-16,-1 1-2 0,-1 0 0 0,-1 0-1 0,0 0 1 0,0-2 1 31,-10-2-2-31,10 0 1 0,-16-1 0 15,7 0-1-15,-2-2 4 0,-2-1 0 0,1 0 0 16,-3 0 1-16,0 1-1 0,-1 0-1 0,1-2 2 16,-1 0-1-16,3-1-1 0,0 0 1 15,2 1-1-15,3-1 1 0,8-1 0 0,-13-1 0 16,13 1 2-16,0-3-1 0,0 3 0 16,0-2 1-16,5 0 0 0,2-2-2 15,2 0 0-15,2 0-1 0,3 0 2 16,0 0 0-16,4 0 1 0,1-8-2 0,-1 8-1 0,3-10-1 31,2 3-1-31,-2 0 2 0,2-2 0 0,0-1 0 0,-3-2-2 0,1-1 0 16,0 0-1-16,-2-2 1 0,-1-1 0 15,-3 0 1 1,0 0 0-16,-5-1-2 0,0-1 0 16,-5 1-1-16,-3-2-2 0,-2 0-1 0,0 0 0 15,0 1 1-15,-12 1 2 0,3-2 0 16,-2 2 3-16,-4 1 1 0,-1 2-1 0,-2 3 5 0,0 1 1 15,-2 10 0-15,1-8 2 0,1 8-1 0,-1 2 0 32,3 1-1-32,2 8 2 0,2 2-1 0,1 5-2 15,2 5 3-15,9 2-1 0,-11 6-1 0,11 1 0 0,0 3 0 16,0 2 0-16,0 0 0 0,2 1-1 16,2 0 1-16,1-1-2 0,2-2 1 0,1-1-2 15,0-4 1-15,-1-2 1 0,2-3-1 16,0-5-1-16,0-1 1 0,0-6-2 0,1-4 1 31,-1-5-2-31,2-4-1 0,1 0 0 16,1 0-3-16,2-11-5 0,-1-2-6 15,4-2-10-15,-2-4-33 0,2-6-39 16,0 0-3-16,2-2 1 0</inkml:trace>
  <inkml:trace contextRef="#ctx0" brushRef="#br0" timeOffset="7739.7">24854 1638 155 0,'0'1'70'16,"0"2"-1"-16,0 3-4 0,2 1-6 15,2 4-8-15,-1 3-27 0,1 4-18 16,1 4 3-16,-1 4 0 0,1 4-1 15,0 4 0-15,1 4-1 0,2 3 0 0,-3 2-1 16,1 2 0-16,1 3-1 0,-1-2-2 0,2 0-1 16,-3-3 0-16,2-2-2 0,-1-3 1 15,-2-2 0-15,1-5-1 0,0-4 1 0,-3-3-1 16,-2-5-1-16,0-3-2 0,0-4 1 31,0-2-2-31,0-4-2 0,-9-2-3 0,9-2-2 16,-12-2-3-16,2 0-8 0,0 0-19 15,0-12-27-15,0 3-27 0,-1-3-1 16</inkml:trace>
  <inkml:trace contextRef="#ctx0" brushRef="#br0" timeOffset="7891.27">24802 2078 133 0,'0'4'88'0,"-17"3"5"0,3 4-11 0,-2 1-29 0,-2 2-38 0,-3 2-15 16,-1 2-16-16,-4 0-22 0,-2 0-29 16,0 1-21-1,0-2 0-15</inkml:trace>
  <inkml:trace contextRef="#ctx0" brushRef="#br0" timeOffset="8105.45">24707 2101 200 0,'32'-13'93'16,"-3"6"-6"-16,-1 7-14 0,0-9-24 15,-3 9-40-15,-2 0-7 0,-5 0-2 0,1 4 0 16,-3 1-2-16,-1 2-3 16,-3-1-2-16,-1 2-2 0,-4 0-4 15,0-1-4-15,-3 1-7 0,-1-3-12 16,-2 0-10-16,-1-3-13 0,0-1-13 0,0-1-9 15</inkml:trace>
  <inkml:trace contextRef="#ctx0" brushRef="#br0" timeOffset="8840.36">25214 1756 204 0,'8'0'93'16,"-3"0"-10"-16,-2 0-17 0,-2 4-24 0,-1 7-23 16,0 2-16-16,0 1-1 0,0 1-1 15,0 2 0-15,0-2 0 0,-8 2-2 0,8-2 1 16,1-1 0-16,1-2 0 16,2-2-3-16,3-3 2 0,3-4-2 0,1-3 0 15,3 0 0-15,2 0-4 0,2-11 2 16,0 0 1-16,1-3-2 0,2-1 1 0,-2-2 2 15,2-2 0-15,-1-3 1 0,-1-1 0 16,-1 0 2-16,-2-1-1 0,-2-1-1 0,-2 1 2 16,-3 1-1-16,-1 2 4 0,-3 0-5 15,-3 3 4-15,-2 2 0 0,0 4 0 0,0 3 1 32,0 9 1-32,-15 0 0 0,5 0 2 0,-1 0-1 0,-2 9-1 0,0 4 1 15,-2 6 0 1,2 3 0-16,-2 3 1 0,2 4-2 15,2 2 1-15,-1 2 0 0,4 2-3 16,8-2 0-16,-13 1-1 0,13 0-1 0,0 0 0 16,-11-1-1-16,11-1-2 0,0-2 1 15,0-2 1-15,0-1-5 0,-9-1 4 0,9-2 0 16,0-1 0-16,-13-3 2 0,13-1 0 0,-15 0 0 16,15-3 0-16,-18-2 0 0,9-3-1 15,-2-2 0-15,0-2-1 16,1-4 0-16,0 0 1 0,2-3-1 15,-2 0 0-15,10 0 0 0,-12 0 2 0,12-11-3 16,-10 11 3-16,10-10 1 0,0 10 1 16,0-11-1-16,0 11 1 0,2 0 1 0,4-8-1 15,2 8-1-15,3 2 0 0,2 1 1 0,2 1-1 32,3 2 1-32,0 1-1 0,3 1-1 0,1 3 0 15,1-2 0-15,-2 3 0 0,0 1 2 16,-3 1-2-16,-4 2 0 0,-4 2 1 15,-3 2 0-15,-5 2 3 0,-2 3 0 0,0-1 0 16,0 3 2-16,-16 2 2 0,6-2-2 16,-3 1 2-16,1 0-1 0,-1-2-1 15,1-1-1-15,2-3-1 0,10-1-1 16,-10-8-3-16,10-2-1 0,1-8-2 0,6-3-4 16,5 0-2-16,5-11-11 0,6-4-34 0,3-3-45 15,4-7-1-15,3-2 0 0</inkml:trace>
  <inkml:trace contextRef="#ctx0" brushRef="#br0" timeOffset="9347.26">25935 1341 152 0,'0'16'89'16,"0"3"-1"-16,0 3 0 0,0 1-38 16,0 2-45-16,-9 2-5 0,9 1-12 15,0-2-9-15,0 0-15 0,-11-3-18 16,11 0-18-16,0-3-16 0</inkml:trace>
  <inkml:trace contextRef="#ctx0" brushRef="#br0" timeOffset="9722.29">26283 1332 165 0,'0'6'92'0,"0"4"1"0,0 5-16 0,-16 4-30 16,1 3-34-16,-1 1-11 0,-5 3-2 0,-3 1 0 16,-3 0 0-16,-1 1-1 0,-4 0 0 15,0 1 1 1,0 0 1-16,-2 0-1 0,2-3 1 16,1-1 1-16,1-1 2 0,1-3 0 0,3-2 1 15,1-3 0-15,4-2 0 0,6-1 0 16,3-3 2-16,12-2-3 0,0-4-1 0,0-3 0 15,0-1-1-15,10 0-1 0,6 0 0 16,6-7-1-16,5 7 2 0,3-14-2 0,3 5-2 16,4-1 5-16,1 0-2 0,2 0-1 15,0 1 1-15,-1-2-1 0,-2 1 0 0,-2 0 0 16,1 1-3-16,-5 0 0 0,-4 2-1 16,-3 7-4-1,-3-11-3-15,-6 11-3 0,-3 0-14 16,-4-8-23-16,-7 8-29 0,-1 0-13 0,0 0-1 15</inkml:trace>
  <inkml:trace contextRef="#ctx0" brushRef="#br0" timeOffset="10050.25">25906 1791 146 0,'0'9'90'0,"0"0"-3"0,0 2-17 0,0 1-15 31,0 1-17-31,0 4-33 0,0 1-1 0,0 3 2 16,0 3 0-16,-9 3 0 0,9 3 0 0,0 3 1 0,-14 4-2 16,14 0 0-16,-12 1-2 0,12 0 0 0,-13 0-1 15,13 0-2-15,-13-2 0 0,13-4-1 16,-11-1-2-1,11-5 1-15,-9-3 0 0,9-3-2 16,0-4 1-16,0-3-2 0,-10-5-3 0,10-2-2 16,0-3-6-16,0-3-21 15,0 0-28-15,0 0-29 0,0-12 1 16</inkml:trace>
  <inkml:trace contextRef="#ctx0" brushRef="#br0" timeOffset="10420.58">25906 2041 144 0,'14'-9'77'15,"0"2"-4"-15,2 7-9 0,-2-13-10 0,2 13-16 16,-1-10-17-16,2 10-19 0,-1 0 0 16,3 0-1-16,-2 0 1 0,0 0 2 15,-1 0 0-15,2 0 1 0,-4 0 0 16,0 1 2-16,0 4-1 0,1 0 0 0,-2 1 0 15,1 1 2-15,-3 0-2 0,0 4-1 0,1 0 0 32,-3 3-1-32,0 1-1 0,0 2 0 15,-3 2 1-15,0 0 0 0,-1 2-2 0,0 1 1 0,0 0-1 16,-2 0 1-16,0 3 1 16,-1-3-1-16,0 0-1 0,-2-2 0 0,2-2-1 15,-1 0 1-15,0-4 0 0,-1-1-2 16,1-3 0-16,-1 0 0 0,0-3 0 0,0-2-1 15,0 2-1-15,0-3-1 0,0 0-1 0,0-2-3 16,-11 1 0-16,11-2-2 0,0-1-1 16,-11 1-5-16,11-1-2 0,-10 0-20 0,10 0-23 15,-9-9-36-15,9 9 2 0,-10-13-1 16</inkml:trace>
  <inkml:trace contextRef="#ctx0" brushRef="#br0" timeOffset="11119.77">26034 2183 136 0,'0'0'92'16,"-15"0"1"-16,15 0 0 0,0 4-28 16,0 0-37-16,0-1-27 0,0-1 0 0,4 0 0 15,5 0-2-15,1-1 2 0,1 1 0 0,1-1-2 31,0 1 0-31,1 2 0 0,0 0-1 16,-1 1 1-16,-2 2 1 0,-1-1 0 0,-2 3 3 16,-4-1-1-16,-1 0-1 0,-2 2 1 15,1 0-1-15,-1-1 2 0,0 0-1 16,0 1-2-16,-11-3 1 0,11 1 0 16,0-1-3-16,-10-1 0 0,10-2 0 0,0 0 0 15,0-4 1-15,0 0-3 0,0 0 1 16,3 0 2-16,5-10-2 0,2 10 0 0,0-13 2 15,3 5 2-15,1 0 0 16,2-1 2-16,2 1 0 0,1 0 1 0,2 8 1 16,-1-12-1-16,3 12 1 0,-1 0 0 15,-2 0-2-15,1 0 0 16,0 0-1-16,-4 3 0 0,2 4-1 0,-5-1-1 16,2 2 1-16,-3-1-1 0,-1 2 2 15,-2-2-2-15,-2-1 0 0,1-2 0 0,-4-1 1 16,1-3-1-16,-2 0 0 0,0 0 0 0,0-11-1 15,-1 3 1-15,-1-2-3 0,3-3 0 16,-3-3 0-16,1-2 0 0,1-1-1 0,0-4-1 16,1 1 2-16,0-1 0 0,1 0 1 15,0 1 4-15,1 0-2 0,-1 2 3 0,1 4-1 32,1 1 3-32,0 2-1 0,-1 3 0 15,1 10 1-15,1 0 0 0,-3 0 0 0,1 0-1 16,0 1 3-16,1 9-1 0,-2 4 0 0,0 3 0 15,0 4 0-15,0 2-2 0,0 4 1 16,-2 2 0-16,1 2 0 0,-2 1-1 0,0 2 0 16,0-1 1-1,0 2-1-15,-1 1 1 0,-1-1-1 0,2-1 0 16,-1-1-3-16,-1-3-1 0,0-2 0 16,1-1 0-16,-1-5-3 0,0-2 0 0,0-4-1 15,-1-1-1-15,1-5-3 0,0-2-1 0,0-5-2 16,0-3-2-16,-1 0-5 0,2 0-6 15,0-15-19-15,-1 1-35 0,0-3-25 16,0-2 4-16</inkml:trace>
  <inkml:trace contextRef="#ctx0" brushRef="#br0" timeOffset="11602.44">26916 2063 202 0,'2'2'94'16,"1"2"0"-16,-1-3-9 0,2 2-42 16,-1-1-34-16,4-1-9 0,1-1 1 0,2 0-1 15,3 0 1-15,1-7 2 0,5 7 0 16,2-13 0-16,3 6 1 0,2-2 0 15,2 0 0-15,1-3 2 0,2 1 0 16,0-2 0-16,2 0-6 0,-2 1 4 0,-1-1 2 0,-1 4-2 16,-2 0 1-16,-1 9-2 0,-4-8 0 15,0 8-4-15,-2 0 4 0,-3 0-1 16,-2 2 3-16,-3 6-2 0,-2 3 1 16,-2 3 2-16,-3 4-1 0,-2 4 0 0,-3 3 3 15,0 1-1-15,0 4-2 0,0 3 2 31,-13 2-1-31,13 1-2 0,-19 4 1 0,8-1-2 16,-2 1-1-16,1 0 0 0,-1-2 0 0,0-1 0 0,-1-6-2 0,3-2-1 31,0-1-2-31,1-7-2 0,1-4-4 0,0-6 1 16,9-6-3-16,-15-5 0 0,15 0-5 16,-11-7-5-16,11-5 0 0,0-8 1 0,0-3 0 15,0-5-4-15,0-6-16 0,0-2-15 16,0-4-28-16,0-3-13 0,1-3 5 15</inkml:trace>
  <inkml:trace contextRef="#ctx0" brushRef="#br0" timeOffset="11838.51">27294 1738 144 0,'-9'0'94'0,"0"0"1"0,0 6-8 0,0 6-17 15,9 7-29-15,-16 1-32 0,16 4 0 0,-18 2-3 16,9 5 1-16,-1 2-4 15,0 2 1-15,-2 3-1 0,-2 1-1 16,1 3-2-16,-2 0 3 0,0-2-5 0,-1 0 0 31,1-3 1-31,-2-2-2 0,1-4 0 0,-2-5-2 16,4-2-2-16,0-5 0 0,2-4-1 0,1-4-3 16,11-5-3-16,-13-3-11 0,13-3-24 15,0 0-39-15,0-9-7 0,0-1 1 0</inkml:trace>
  <inkml:trace contextRef="#ctx0" brushRef="#br0" timeOffset="12218.23">27863 1837 210 0,'8'4'82'0,"-2"1"-5"0,0 2-10 0,-1 3-16 0,-2 4-26 15,0 1-17-15,-3 5 1 0,1 3-2 16,-1 2 0-16,0 4-1 16,0 2-2-16,0 2-1 0,-13 3 0 15,13 1-3-15,-12-3 0 0,12 2-6 0,-15-2 1 16,15-5 0-16,-14-3-2 0,14-5-2 16,-12-2-4-16,12-7-2 0,-12-3-12 15,12-6-24-15,-9-3-25 0,9 0-17 0,0-9 0 16</inkml:trace>
  <inkml:trace contextRef="#ctx0" brushRef="#br0" timeOffset="12533.99">27880 1938 151 0,'11'-12'85'16,"-1"4"-5"-16,1 8-10 0,0-9-12 15,-1 9-17-15,-1 0-24 0,3 1-11 0,-1 2-1 16,2 3 1-16,1 0 0 0,-2 4 1 15,0 0 0-15,-1 2 1 0,-1 2-2 0,1 1 1 0,-3 1-3 16,-2 0 0-16,0-1-1 0,-3 3-2 16,-1 0 1-1,-2-2-1-15,0 3 1 0,0 0-1 0,-15-2 0 0,6 1 1 16,-3-1 1-16,0 0 1 0,-1-2 0 16,-1 0 2-16,2-1-1 0,-1-1 0 0,3-2 1 15,0 2-2-15,10-3 0 0,-11-1-2 0,11-3 0 16,2-1 0-16,4-2-2 0,1 0-1 31,2-2-2-31,3-1 0 0,3 0-6 16,1 0-2-16,3 0-8 0,1-12-9 0,-2 12-16 15,1-14-39-15,0 5-22 0,-1-2 3 16</inkml:trace>
  <inkml:trace contextRef="#ctx0" brushRef="#br0" timeOffset="13257.72">28754 1497 175 0,'-12'0'94'0,"0"0"0"0,-3 0-1 0,0 3-33 15,-3 4-55-15,0 1-3 0,-2 3-2 0,-2 1 0 32,2-1 1-32,-2 4-1 0,2-1 1 0,0 4 0 15,2-1 1-15,4 2 1 0,0 0 1 0,5 2-1 16,9-1 2-16,-11 0-1 0,11 0 0 0,0 1 1 0,0-2-1 15,4 1-1-15,4 1 0 0,2-1-1 32,5-1 1-32,0 1 0 0,2-1 0 15,1 2 0-15,3-2 0 0,-1 1-1 0,0 0 1 16,1 1-1-16,-2 1 0 0,-1-2-1 16,-1 2 3-16,-2 0 0 0,-3 0 0 0,-3-1-1 15,-4 0 1-15,-2 1 2 16,-3-1 0-16,0 1 0 0,0 1 0 0,-10-1-1 15,1-1-1-15,-5-1 2 0,0-1-3 16,-4-1 1-16,0 0-1 0,-3-3 0 0,-2 0-4 16,1 0 5-16,0-1-2 0,1-1-2 0,-1-3 1 15,3 0-1-15,0-2 0 0,3-1-1 16,1-2-2-16,2-1-2 0,0-1 5 16,4-2-5-16,0-1-2 0,9 0-2 0,-12 0-5 15,12 0-1-15,0-12-4 0,0 4-2 16,0-2-7-16,0-1-12 0,0-2-21 0,0 0-21 31,5-4-20-31,2-1 7 0</inkml:trace>
  <inkml:trace contextRef="#ctx0" brushRef="#br0" timeOffset="14221.25">28692 2015 188 0,'3'4'102'0,"3"2"-3"0,1-4 1 0,2 2-26 15,4-2-66-15,1 0-6 0,2 0-1 0,1-2-2 16,4 0 1 0,3 0-1-16,2 0-2 0,1-9 3 15,2 9-5-15,-1-9-1 0,2 9-3 16,-1-11-1-16,-1 11 0 0,-2-13-2 15,-2 7 1-15,-2-3-1 0,-4 0 1 0,-1-2 1 16,-4 3 4-16,-2-3-1 0,-3 1 3 16,-1-2 1-16,-3 0 1 0,-2 0-1 15,-1-1 2-15,-1 2-1 0,0-2 2 0,0 1 3 16,-11 2-3-16,11 1 2 0,-10 1 2 16,10 8-1-16,-14-12 5 0,14 12 0 15,-13 0 2-15,13 0 1 0,-16 1 1 0,16 5-1 16,-14 6 3-16,14 2-1 0,-15 4-2 15,15 6 0-15,-14 3 0 0,4 3-2 0,1 4-4 16,0 2 1-16,-1 1-2 0,-1 2-2 16,1-1-1-16,1 1 0 0,9-3 1 15,-16-2 0-15,16-2 1 0,-8-3-1 0,8-3 0 16,0-4 1-16,1-3-2 0,4-3 2 16,4-4-1-16,3-2-2 0,2-6 3 0,5-1-1 15,2-3-4-15,4 0 2 0,2 0-1 16,3-10-1-1,2 0 0-15,1-1-2 0,2-3 1 16,3-2 1-16,-2-3-4 0,-1-1 3 16,0-1 0-16,0-1 0 0,-1-1 1 15,-3 1 1-15,-2 0 1 0,-3 1-1 0,-3 0 2 16,-5 1-1-16,-1 2 0 0,-5 1-1 0,-2 0 1 0,-5 2 0 0,-2 1 0 31,-3 0 1-31,0 2-1 0,0 0 2 16,0-1-2-16,-15 2 2 0,5 2-1 0,-2 1 1 15,-2 8-1-15,-2-6 1 0,-2 6 1 16,0 0-2-16,-5 6 0 0,-2 2 3 0,-1 5-1 16,-1 5 0-16,-2 2 0 0,-1 4-1 15,1 5 2-15,2 1-1 0,1 1-2 0,0 1 2 16,4 0-3-16,2-1 0 0,3-2 1 0,3-3 0 16,4-2-1-16,10-3 1 0,0-5 0 15,0-3-1-15,0-5 2 0,7-4-2 16,7-3 0-16,2-1 1 0,2 0-2 0,3-7 1 31,1-2 1-31,1-1-2 0,4-1-1 16,0-4 1-16,1-1 2 0,0 0-1 0,0-2 0 15,-3 1-1-15,0-1 2 0,-2 2-2 16,-2 0 0-16,-2 2 1 0,-1 1 1 16,-3 1-1-16,-1 2-2 0,-4 4 3 15,0 6 1-15,-3 0 1 0,-2 0-1 0,-1 0 3 16,-2 1-1-16,-1 7 1 0,-1 4-2 0,0 2 0 15,0 1-3-15,0 2 2 0,0 1-1 16,0 1-1-16,0 1-1 0,0 0-1 16,-10-2-1-16,10-1 0 0,0-1 0 0,0-1-2 15,-9-3 5-15,9-4-7 0,0-3 1 16,0-5-1-16,0 0-1 0,4 0 0 0,-1-14-9 16,1 4-15-16,2-4-28 0,2-5-33 15,0-2-11-15,3-2-1 0</inkml:trace>
  <inkml:trace contextRef="#ctx0" brushRef="#br0" timeOffset="14915.25">29773 1967 181 0,'1'0'99'16,"-1"-10"0"-16,0 10-12 0,0 0-22 16,1 0-31-16,0 0-28 0,0 0-5 0,2 0 1 15,1 2-1-15,1-1 1 0,4 4-1 16,0-3 1-16,1 1-2 0,3 1-1 0,0-2 2 15,1 0-1-15,2 0 1 0,1-2-1 16,-3 0 0-16,0 0 0 0,2 0-2 0,-3-7-4 16,1 7 1-16,-1-13-2 15,0 4-1-15,-3-1 2 0,-1 0-2 0,0-2 1 16,-3-2 0-16,0 0 1 0,-3 0 3 16,-1-1 3-16,-2 2-1 0,0 2 3 15,0 0 1-15,0 2 1 0,0 1-1 16,-11 8 1-16,11-6 1 0,-15 6 1 0,7 0-2 15,-1 3 2-15,-2 2 2 0,0 3-3 0,0 4 2 16,-1 4 2-16,1 1-1 0,-1 5 1 31,-1 4-1-31,1 2 2 0,-2 4-3 16,0 2 0-16,1 1-2 0,0-1-2 0,2 0-1 16,0 4 1-16,2-3 0 0,9-1 0 15,-12-2-3-15,12-4 2 0,0 0-1 16,0-8-1-16,0-4 2 0,6-5 0 0,3-4 0 15,3-6-3-15,4-1 0 0,2 0 4 16,1 0-1-16,3-10-3 0,3 0 1 0,0-2-1 16,1-2-1-16,3 0 0 0,0-2-1 15,2-1 2-15,-1-1-2 0,2 1-4 0,0-1-2 16,-2 0-1-16,0 3-2 0,-1-2 1 16,0-1-1-16,-3 2 2 0,-2 0-1 15,-3 0 3-15,0 1-1 0,-3 1 8 16,-4 1 1-16,-2 1 2 0,-4 0 2 0,-3 3 1 0,-2 0-1 15,-1 0 1-15,-2 9-1 16,0-13 2-16,0 13-3 0,0-6 1 0,-11 6 0 16,11 0 3-16,-10 1 0 0,10 1 2 15,-15 4-1 1,15 1 2-16,-17 4-2 0,17 2 2 16,-13 1-2-16,13 2-1 0,-13 3-3 15,13 2-3-15,-12 0 0 0,12 1-2 0,-9 1 0 16,9-2-3-16,0-1 1 0,0-1-2 15,-8-3-4-15,8-3 1 0,0-4 0 0,1-3 0 16,1-5-2-16,0-1-2 0,0 0-7 16,2-9-4-16,1-1-11 0,0-5-20 0,2-3-34 15,-1-3-13-15,0-2 0 0</inkml:trace>
  <inkml:trace contextRef="#ctx0" brushRef="#br0" timeOffset="15083.49">30391 1864 147 0,'0'-28'103'16,"-11"2"-2"-16,11 4 1 0,0 3-20 0,-11 1-36 15,11 5-42-15,0 5-2 0,0 8-1 16,-9 0-1-16,9 0-3 0,0 1 0 31,0 6 0-31,0 4-3 0,0 0-2 16,0 0-7-16,0 1-17 0,1 3-40 0,1-5-30 16,2 3 2-16,3-2 3 0</inkml:trace>
  <inkml:trace contextRef="#ctx0" brushRef="#br0" timeOffset="15531.52">31107 1989 192 0,'8'6'96'0,"-1"-2"0"0,-3-1 0 0,-2 0-41 15,-2-2-48-15,0-1-6 0,-10 0 4 16,10 0-1-16,-17-10 3 0,5 10 0 16,0-9 1-16,-1 9 3 0,-1-9 0 31,-1 9-1-31,-2 0-1 0,0 0-4 0,-1 0 2 16,-2 0-2-16,1 3 0 0,-1 5-2 15,-1 2 0-15,2 3 2 0,-1 3-1 0,0 4-1 16,1 1 1-16,0 4-1 0,2 1-1 0,0 0 0 15,3 3 0-15,3-1 3 0,11-1-3 16,-13 0-1-16,13-1 0 0,0-2 1 0,2-3 1 16,4-1-1-16,6-3 0 0,2-4 1 0,6-3-1 15,2-3-1 1,4-3 2-16,3-2 0 0,2-2 2 16,1 0-2-16,2 0 0 0,-1 0-1 0,2-9-1 15,-1 9 0-15,0-10-1 0,-3 10-1 16,1-12-1-16,-3 12-1 0,-4-11 0 0,-3 11-1 15,-2-13-3-15,-5 13-1 0,-3-13-5 16,-3 13-5-16,-4-12-3 0,-3 12-10 0,-2-15-37 16,0 5-44-16,0 1-1 0,-15-1 2 0</inkml:trace>
  <inkml:trace contextRef="#ctx0" brushRef="#br1" timeOffset="46196.67">25868 16338 138 0,'4'0'63'0,"1"0"-8"0,-1 0-7 0,3 2-10 16,-3-2-15-16,1 2 1 0,0 0-15 0,1-1-7 16,1 1 0-16,-1 2-1 0,-2 1 2 0,0 1-1 15,0 4-1-15,-1-2-2 0,-1 2 2 16,0 1 0-16,-1 1 0 0,0 1 0 16,0-1 1-16,1 2 0 0,-2 1 1 15,1-2-2-15,1 1-1 0,-2-1 1 0,0 0 0 0,1-3 2 16,-1-2-2-16,1-1-1 0,-1-1 0 15,0 0 0-15,0-1-1 0,1-2 1 0,0 0 1 16,-1-1-1-16,0 1-1 0,0-1-2 16,0 1 2-16,1-1 0 0,-1-1-1 31,2 0 0-31,-2 0-2 0,2 0-9 0,1-1-14 0,-1 0-37 0,2 0-16 16,-1 0-1-16</inkml:trace>
  <inkml:trace contextRef="#ctx0" brushRef="#br1" timeOffset="46624.32">26277 16269 173 0,'10'8'75'0,"-2"-1"-4"0,2 3-8 0,0 0-20 16,0 3-38-16,1-2-4 0,-1 2 0 0,1 1 2 16,0-2-1-16,0 1-3 0,-3-1 3 15,0-2 0-15,-1 0-1 0,1 0-2 16,-2-2-2-16,1-1 0 0,-1-2-2 0,1-2-17 0,3-3-43 15,-1 0-17-15,1 0-1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9T11:19:35.61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22608 3686 140 0,'0'14'107'0,"0"-2"-2"16,1-1 0-16,2-2-1 0,2 0-57 16,1-2-43-16,0 0-2 0,3-4-1 15,2-2 0-15,6-1 2 0,4 0 1 16,6-10 5-16,6 10 2 0,8-14 0 0,10 14 2 15,7-15-1-15,10 7 0 0,8 0-1 16,8 0-5-16,6-1-1 0,4 0-3 16,4-2 1-16,2 3-3 0,3 1 1 0,-2 7-2 15,0-11-2-15,0 11 3 16,2 0 2-16,0-9 0 0,1 9-1 0,-1 0 0 16,-2-11-1-16,-1 11 0 0,2-13 0 15,-2 4 0-15,1-1 0 0,0 1-2 16,0-3 0-16,-1 0 0 0,-1 0 1 0,-2-1 1 15,-3 0-1-15,-5 4 0 16,-5-1 1-16,-4 2-1 0,-4 8 2 0,-5-13-1 16,-2 13 1-16,-5 0 0 0,-2 0 0 15,-3 0-1-15,-1 0 6 0,-5 0-5 16,2 0-2-16,-4 0 2 0,-1 2 0 0,1 2 0 16,-1-3-1-16,-2 1 0 15,2-1 2-15,-2 1-2 0,0-1-3 0,-2 1 4 16,1-2 0-16,-1 1 0 0,0 0 1 15,-2-1-2-15,1 1 1 0,-1-1-1 16,1 0-1-16,1 0 3 0,1 0-2 0,1 0 1 16,1 0-1-16,1 0 0 0,1 0 0 15,3 0 0-15,1-9 0 0,-1 9 3 16,4 0-2-16,1-9-1 0,1 9 1 16,1-7-1-16,2 7 2 0,-1-7-2 15,0 7-1-15,-1 0 2 0,0-11-1 0,-3 11-1 16,1 0-1-16,-4-7 0 0,-1 7 0 15,-4 0 1-15,-2 0-2 0,-3 0 4 16,-3 0-1-16,-4 0-2 0,-4 0 2 16,-3 0 0-16,-4 0 0 0,-2 2 0 15,-4 1-1-15,-2-1-1 0,-3 0 3 0,-1 1-3 16,-4-2 1-16,-1 2 2 0,-2-1-1 16,-2 0-1-16,-1-1 0 0,-2 0 2 15,0 1-1-15,-1-1 1 0,-2-1 0 16,3 0-1-16,-3 0 0 0,0 0-1 15,0 0 3-15,0 0-1 0,0 0 0 16,0 0 0-16,0 0 1 16,0 0-3-1,0 0 0-15,0 0-1 0,0 0-3 0,0 0-9 16,0 0-10-16,0 0-34 16,0 0-63-16,0 0 0 0,-14 0-2 0,1-9 1 15</inkml:trace>
  <inkml:trace contextRef="#ctx0" brushRef="#br1" timeOffset="32685.74">24607 3307 176 0,'0'0'54'16,"0"-9"-8"-16,0 9-8 0,0-14-3 16,0 14-2-16,1-14 0 0,1 14-8 15,1-14-10-15,0 7-6 0,0 7-3 0,2-14 0 16,-2 14 0-16,0-12-5 0,0 12 0 16,0-10 1-16,-1 10-1 0,2-7-2 15,-2 7 2-15,0 0 2 0,1 0 4 16,-1 0-1-16,1 0 2 0,-1 0 1 15,1 1 1-15,0 4-1 0,0-1 4 16,2 2-2-16,-1 0 1 0,1 2-4 0,2 1 0 16,0 0-1-16,2 3 0 0,-2-2-2 15,4 1 0-15,-1 1-1 0,1 0 0 16,1-1 1-16,-1 1-1 0,0-3 0 16,1 1-1-16,-1-1 1 0,0-1-1 0,-1 0 3 15,0-2-4-15,0-1-1 0,-1 0-1 16,-1-1-2-16,0-1-5 0,1 1 0 15,-1 0-7-15,-1-2-11 0,-1 0-35 16,0-1-48-16,-2-1-1 0,-1 0 0 16</inkml:trace>
  <inkml:trace contextRef="#ctx0" brushRef="#br1" timeOffset="33041.66">24162 3577 220 0,'-16'3'97'0,"16"-1"0"0,-11-2-19 0,11 0-37 15,0 2-37-15,-10-2-1 0,10 2 2 16,0 1 1-16,0 0 1 0,0 5-2 16,1 3 3-16,0 5 3 0,0 3 2 15,2 3-2-15,-1 6 0 0,0 2-3 16,0 2 0-16,0 2-1 0,0 3-2 16,0-2-2-16,-1 2-3 0,-1 0 1 0,0-3-4 15,0-2 0-15,0-4-3 0,0-2-3 16,0-4-5-16,0-4-8 0,-9-3-7 15,9-5-25-15,0-3-41 0,-10-5-11 16,10-2 0-16</inkml:trace>
  <inkml:trace contextRef="#ctx0" brushRef="#br1" timeOffset="33319.08">24162 3939 134 0,'13'-20'90'15,"4"1"3"-15,3 0-7 0,2 1-22 16,3 1-29-16,4 0-28 0,2-1 1 0,5 0 1 15,5 2 1-15,3 0 2 0,3-2 1 16,3 4-1-16,1-1 4 0,3 2 2 16,1 3-3-16,-1-1 1 0,-1 3-3 15,0 0-3-15,-1 8-1 0,-4-8-4 0,-2 8 2 16,-6 0-5-16,-5 0-1 0,-7 4-2 16,-7 3 1-16,-7 4-2 0,-5 2-1 15,-9 2 3-15,0 2-2 0,0 3 0 16,-20 3 0-16,1-2 0 0,-3 2 0 15,-7 1 0-15,-2-3-3 0,-2 2-4 16,-3-2-3-16,0-3-8 0,2-1-6 0,3-5-25 16,1-2-54-16,4-3-4 0,4-4 3 15</inkml:trace>
  <inkml:trace contextRef="#ctx0" brushRef="#br1" timeOffset="33651.12">24412 3839 140 0,'0'5'96'0,"0"1"3"16,0 1 2-16,1 0-24 0,1 2-31 15,0 0-30-15,0 1-1 0,0 1 1 0,1-1-1 16,-1 1-2-16,2 0-7 0,1 0 4 16,0 3-9-16,0 1-1 0,1 1-8 15,-1 0-14-15,0 0-49 0,-1-2-38 16,1-2 0-16,-4-3-2 0</inkml:trace>
  <inkml:trace contextRef="#ctx0" brushRef="#br1" timeOffset="33934.23">24413 4000 198 0,'0'8'114'0,"-9"1"-4"0,9 2 0 0,0 0-4 16,0 2-76-16,0 1-30 0,0-1-12 15,0 0-5-15,0 1-6 0,0-3 0 16,0 2-1-16,-9-1 3 0,9 1 4 0,0 3 5 16,-9 0 4-16,9 1 5 0,0-2 7 15,-9 0 7-15,9-3 0 0,-10-1 2 16,10-1 1-16,-9-2-2 0,9-4-1 16,0-1-2-16,0-1 0 0,0-2-4 15,8 0-4-15,8 0-1 0,4-11 0 16,8 4-4-16,4-3-5 0,6-1-6 0,1 0-4 15,4-1-14-15,1-1-19 0,0-1-22 16,0-1-20-16,-1-1-4 0</inkml:trace>
  <inkml:trace contextRef="#ctx0" brushRef="#br1" timeOffset="34100.9">24941 3993 165 0,'0'-11'96'0,"-14"2"3"0,5 9 0 15,0-7-14-15,-3 7-33 0,2 0-36 16,-2 6-2-16,-1 4-3 0,2 4-2 15,-3 4 1-15,1 4-5 0,-1 3 0 16,-2 1 0-16,1 3-2 0,-2 1-2 0,1 1-1 16,-1 0-4-16,-1-2 0 0,1 1-7 15,-1-2-5-15,0-2-8 0,0-2-26 16,-1-5-44-16,1-1-16 0,-1-5 2 16,2-3 3-16</inkml:trace>
  <inkml:trace contextRef="#ctx0" brushRef="#br1" timeOffset="34267.6">24573 4289 217 0,'17'-14'106'0,"4"1"2"0,1 4-2 16,2 9-36-16,-1 0-50 0,1 0-5 0,1 0-3 15,-1 4-3-15,0 6 0 0,-1 2-5 16,1 1-1-16,0 3 0 0,2-1-3 16,1 2-6-16,-1 0-4 0,2-1-8 15,-1-1-11-15,1-1-32 0,-3-6-47 16,-1-2-3-16,-3-5 3 0</inkml:trace>
  <inkml:trace contextRef="#ctx0" brushRef="#br1" timeOffset="34833.56">25812 3660 216 0,'0'0'98'0,"-10"0"0"0,0 6-1 16,-2 0-52-16,-2 2-40 0,-4 5-3 15,-4 1 0-15,-2 3 0 0,-5 1 0 16,0 4 2-16,-3 1-1 0,-2 0 1 16,-1 4 0-16,0 0-3 0,1 1-2 0,2-1 1 15,1 0-2-15,2-1-4 0,1-4-1 16,3-2-8-16,5-3-3 0,1-3-5 16,6-3-6-16,1-4-4 0,12-2-1 15,-10-5 1-15,10 0 11 0,0 0 13 16,3 0 10-16,2-11 5 0,4 3 5 0,1-2 6 15,2 1 7-15,1-4 2 0,2 0 2 16,2 0-7-16,-2 2-10 0,2 0-4 16,-1 2 0-16,0 9 1 0,-2-7 2 15,-2 7-2-15,-2 0 4 0,-3 4 0 0,-3 5 0 16,-3 4 2-16,-1 3 2 0,0 3-2 16,0 6 0-16,-11 2-2 0,2 0 1 15,-1 3-2-15,-2 1-4 0,0-1-1 16,-2-1-3-16,1-2 0 0,0-1-3 15,2-4 0-15,1-3-3 0,1-3-1 16,9-3-2-16,-14-3-7 0,14-3-4 0,0-3-4 16,-9-4-12-16,9 0-29 0,0 0-36 15,0-11-10-15,1-1 3 0</inkml:trace>
  <inkml:trace contextRef="#ctx0" brushRef="#br1" timeOffset="35833.79">25459 4052 196 0,'19'-20'93'15,"2"1"-7"-15,0 2-11 0,-1 1-20 16,4 2-29-16,1 3-23 0,1 1 1 0,1 3 2 16,1 7 0-16,-3 0 3 0,1 0-2 15,-2 0-1-15,-2 0 1 0,-6 7 0 16,-2 4-2-16,-6 3-1 0,-6 2-4 16,-2 4 0-16,0 1-2 0,-15 2 0 15,0-1-1-15,-5 0 1 0,-4 0-1 0,-3-3 0 16,-2-1 5-16,0-2 0 0,0-1 4 15,3-5 0-15,3-2-1 0,6-3 2 16,3-2 0-16,14-3 1 0,0 0-1 16,0 0-4-16,2 0 0 0,12-8 0 15,4 8-2-15,7-9 2 0,2 9 0 0,3 0 1 16,3 0 0-16,1 0-2 0,-1 0 1 16,-1 0-1-16,-3 6 1 0,-5 1 1 15,-4 5-3-15,-8 2-1 0,-6 2-3 16,-6 3-3-16,0 3-2 0,-11 0-4 15,-5 1-2-15,-6 1-1 0,-4 0-1 0,-6-2 0 16,-2-2 0-16,-4-1 4 0,0-3 4 16,0-6 4-16,1-2 3 0,3-7 3 15,2-1 4-15,5 0-1 0,6-11 3 16,7 0-3-16,5-4 1 0,9-2-2 0,0-2-1 16,0-2-1-16,9-2-1 0,5 1 0 15,4 1 1-15,4 3-1 0,5 2-2 16,2 2 0-16,3 4-1 0,0 3 1 15,0 7 0-15,-1-8 0 0,-2 8 1 16,-1 0 0-16,-3 0 0 0,-4 1 0 16,-2 3 3-16,-3-1-1 0,-2 0 4 0,-3 2 5 15,-4 0-2-15,-1 0 0 0,-3 0-1 16,-1 1 1-16,0 1-2 0,-1 0 0 16,0 2-1-16,0 0-3 0,1 0-2 15,-1 2-2-15,2-3-1 0,-1 2 1 0,0-1 0 16,1-1 0-16,0-1-1 0,-1-3 1 15,2-2-2-15,0-2 0 0,2 0-1 16,2 0 1-16,0-14 1 0,2 3 0 16,1 0 0-16,-1-3 0 0,2 0 1 0,-1 1 0 15,0 0 5-15,1 0 1 0,1 1-1 16,-2 2 1-16,2 3 1 0,-3 7-1 16,1-8 1-16,-1 8-3 0,-2 0 2 15,0 1-3-15,-2 2-2 0,2 3 0 16,-2-2 0-16,0 1-2 0,1-3 0 0,-1-1-1 15,2-1-2-15,0 0 2 16,0 0 0-16,0-9 0 0,2 0-1 0,-1-3 1 16,0-3 1-16,2-2 1 0,-1-5-1 15,1-3 2-15,0-4-1 0,1-2 2 16,0-2-1-16,1-2 0 0,-1 0 1 0,0 1 2 16,0 1 0-16,-2 3 1 0,1 2 2 15,-2 2-4-15,-1 3 2 0,2 6 2 16,-3 5-1-16,0 12 2 0,-1 0-1 15,0 0 0-15,-2 0 0 0,-1 10 1 16,-1 7-1-16,0 4 1 0,0 4 0 0,-1 4 2 16,2 3-2-16,-1 3 2 0,2 3 0 15,-1 3 1-15,3 4-3 0,-1 2 3 16,1 2-2-16,0 2 1 0,0 1-1 16,-2 3 0-16,2 4-4 0,-1 0 0 15,-1 0 2-15,-1-1-3 0,-1-2-3 0,-2-1 1 16,0-5 1-16,0-1-1 0,0-6-1 15,0-4-1-15,-9-6-2 0,9-5-5 16,-14-4-7-16,7-9-11 0,-3-5-4 16,-2-6-9-16,0-4-29 0,0 0-55 15,-1-9-5-15,0-2 4 0,-1-3 4 0</inkml:trace>
  <inkml:trace contextRef="#ctx0" brushRef="#br1" timeOffset="36964.51">26906 3232 145 0,'2'0'90'0,"-1"0"-4"16,1-11-5-16,2 11-16 0,-1-9-18 16,1 9-24-16,0-9-11 0,1 9 0 15,1-8 1-15,-1 8 0 0,2 0 0 0,0 0-2 16,1 0 0-16,-2 0 0 16,1 4-3-16,-2 3-1 0,0 3-6 0,-1 2-1 15,1 4-6-15,-1 0-3 0,-2 1-4 16,0 2-2-16,0-1-2 0,-1 2-1 15,-1-5 0-15,0 2 0 0,0-2 2 0,0-1 4 16,-9-3 4-16,9-1 3 0,-12-3 1 16,12 0 5-16,-17-3 0 0,4-1 1 15,1-1 5-15,-2-2 0 0,1 0 2 16,0 0-1-16,-1 0-1 0,3 0 0 16,0 0 0-16,11 0 1 0,-10 0-2 0,10 0-3 15,1-9 0-15,4 9-2 0,5-7-1 16,3 7 1-16,6-10 1 0,0 10-1 15,4-13 0-15,2 13-3 0,2-12 2 16,1 5 0-16,-2 7 0 0,1-14 1 16,-1 14-2-16,-2-12 1 0,-2 12-1 0,-5-9 1 15,-2 9 1-15,-5 0 4 0,-5 0-1 16,-3 0 5-16,-2 7-9 0,0 3 9 16,-9 3 0-16,-1 5 2 0,-6 1 2 0,-1 4-4 15,-4 3 1-15,-2 3-2 0,-2 1 1 16,0 2-6-16,0 2-1 0,1 0-2 15,0-1 0-15,3-2-4 0,4-2-6 16,2-3-1-16,4-2-2 0,11-3-8 16,-11-5-1-16,11-5-8 0,1-6-13 0,3-4-17 15,5-1-16-15,3 0-17 16,3-13 2-16</inkml:trace>
  <inkml:trace contextRef="#ctx0" brushRef="#br1" timeOffset="37131.3">27131 3643 128 0,'23'-21'87'16,"-2"0"2"-16,-1 4-5 0,-3 2-9 0,-2 6-20 15,-3 9-23-15,0-9-17 16,-6 9-2-16,-2 4-2 0,-3 4 2 0,-1 2-1 16,0 4-3-16,0 2-2 0,-9 5-2 15,9-1-4-15,-15 4-1 0,15 0-4 16,-17 2-2-16,8-1-6 0,-1 1-6 0,0-2-7 16,-1-4-22-16,-1-4-33 15,1-2-24-15,-2-5 1 0,0-1 4 0</inkml:trace>
  <inkml:trace contextRef="#ctx0" brushRef="#br1" timeOffset="37348.47">26781 3674 130 0,'-10'0'98'16,"10"2"2"-16,-16 4-1 0,16 3-3 15,-13 0-48-15,13 3-41 0,-11-1-3 0,11 2 2 16,0 0-5-16,-10 0 2 0,10 2-3 15,0 1 0-15,0 0 0 0,-11 0-1 16,11 2 0-16,0 0-2 0,0-3-3 16,0-1-7-16,0-1 3 0,0-3-15 15,0-4-24-15,0-1-42 0,0-4-8 16,3-1 2-16</inkml:trace>
  <inkml:trace contextRef="#ctx0" brushRef="#br1" timeOffset="37830.67">27056 3742 190 0,'39'-16'94'0,"1"1"-4"16,-1 0-9-16,-3 5-19 0,-2 3-31 16,-5 7-21-16,-5 0-4 0,-4 0-3 15,-6 0-1-15,-6 6 0 0,-6 5 0 16,-2 4 0-16,0 1-2 0,-13 3 4 0,0 2-3 16,-5 2-2-16,-1-1 1 0,-3 0 1 15,-1-1-1-15,1 0 1 0,0-1 2 16,3 0-1-16,4-2 2 0,4 0-1 15,11-1 3-15,0-1 0 0,0 1 0 0,0-2 2 16,6 2-1-16,5-1 0 16,3 1-2-16,2 0-1 0,0 1-1 0,1-2 0 15,-4 1 0-15,0 0-1 0,-6 0-1 16,-4 0 1-16,-3-1-1 0,0 0-1 16,-11 0-1-16,-4 0-1 0,-4-2 0 15,-6 1 0-15,-4-4-5 0,-4 1-1 16,-2-3-1-16,-2-6-3 0,-1 1-3 0,0-4 0 15,3 0 0-15,3 0 0 0,4-14 1 16,3 2 3-16,7-5 5 0,4-2 1 16,5-2 7-16,9-1 3 0,0 0 2 15,0 1 3-15,0 3 2 0,2 1 2 0,7 5 1 16,5 3-2-16,2 9 1 0,2 0-2 16,0 0-1-16,3 5-2 0,0 8 2 15,0 3-3-15,2 3-1 0,1 1-1 16,1 4-2-16,1 0-3 0,-1 0-2 0,-1 1-1 15,0-2-2-15,-1-3-8 0,-2-1-6 16,-1-5-7-16,-1-3-22 0,-3-6-53 16,-1-2-9-16,-3-3 1 0,-1 0 2 15</inkml:trace>
  <inkml:trace contextRef="#ctx0" brushRef="#br1" timeOffset="38263.68">27719 3238 202 0,'2'3'95'15,"1"1"-2"-15,-3 3-22 0,2 4-16 0,-2 0-22 16,0 5-20-16,1 1-1 0,-1 3-1 16,0-1 0-16,1 4-7 0,-1 1 0 15,1-1-2-15,0 0-2 0,0 0-4 16,-1 0-5-16,1-2-2 0,1-4-5 16,-1-2-6-16,0-3-19 0,-1-6-28 0,1-1-30 15,0-4-1-15,0-1 2 0</inkml:trace>
  <inkml:trace contextRef="#ctx0" brushRef="#br1" timeOffset="38567.25">27808 3216 177 0,'8'-10'90'0,"2"10"-3"16,-1-11-15-16,2 11-25 0,3 0-28 0,0-8-17 15,3 8-1-15,2-9-1 0,2 9 1 16,1-9 2-16,0 9 2 0,3-8-1 15,-1 8 2-15,0 0-2 0,-2-9 3 16,1 9 1-16,-3 0 1 0,-3 0-1 16,-1 3 1-16,-5 3-2 0,-2 1 1 15,-3 3 0-15,-3 3-4 0,-1 2 0 16,-2 0 1-16,0 3 0 0,0 1 0 0,0 1 0 16,0 1 0-16,0 1 0 0,-9 0-1 15,9 1-1-15,0-3 2 0,0 1-3 16,0-1-1-16,0-1 0 0,0-1-1 0,0-4-1 15,0 2-2-15,0-1-6 0,0-4-5 16,0-1-5-16,0-3-22 0,0-2-47 16,0-3-17-16,0-2 0 0,0 0 0 15</inkml:trace>
  <inkml:trace contextRef="#ctx0" brushRef="#br1" timeOffset="38791.55">27867 3311 158 0,'0'0'98'0,"0"0"-2"0,0 0-3 16,0 0-30-16,0 0-39 0,0 0-19 16,2 0 0-16,4-6-1 0,0 6-4 15,3 0 1-15,0 0-5 0,1-10 1 0,3 10-2 16,1 0-4-16,4 0-12 0,-1 0-33 15,1 0-39-15,0 0-3 0,-1 0 5 16</inkml:trace>
  <inkml:trace contextRef="#ctx0" brushRef="#br1" timeOffset="38978.83">27911 3371 132 0,'-21'10'102'0,"0"0"-1"0,2-2-1 16,4 2 1-16,3-2-45 15,2-1-50-15,10 1-2 0,-8-3 0 0,8 0-5 16,0-4 0-16,4 2 1 0,4-3-2 16,4 2 1-16,2-2-5 0,5 1-2 15,1-1-9-15,2 0-16 0,3 0-33 16,-1 0-32-16,-2 0 0 0,0 0-4 16</inkml:trace>
  <inkml:trace contextRef="#ctx0" brushRef="#br1" timeOffset="39365.14">27388 3691 169 0,'0'5'96'0,"0"-1"1"0,0 0-1 15,3-1-23-15,7 0-38 0,3-3-26 16,6 0 0-16,6 0 5 0,5 0-5 0,6-10 2 15,6 10 4-15,7-14 0 16,6 6-3-16,7-3 1 0,6 1-1 0,3-2-3 16,2 1-3-16,2-3-3 0,-2 1-2 15,1 1-1-15,-5 1-9 0,-3 1-4 16,-5 2-6-16,-7 0-10 0,-8 8-35 0,-11-12-48 16,-9 12-1-16,-9 0 0 0</inkml:trace>
  <inkml:trace contextRef="#ctx0" brushRef="#br1" timeOffset="39778.76">27682 3771 200 0,'1'6'92'16,"1"-2"-11"-16,0 3-16 0,1 1-9 16,-1 3-15-16,1 1-22 0,0 4-1 15,-1 0 2-15,2 4 0 0,-1 4-4 16,-1 2 0-16,2 1-3 0,0 2-3 16,0 1-8-16,1 2-2 0,0 0-1 0,1-1-7 15,0-2-7-15,0-1-6 0,-1-3-11 16,0-5-32-16,-1-3-42 0,1-6-4 15,-2-3 5-15</inkml:trace>
  <inkml:trace contextRef="#ctx0" brushRef="#br1" timeOffset="40179.56">27763 3869 142 0,'0'-7'92'0,"4"7"1"15,2 0-5-15,3 0-30 0,5 0-26 16,2 0-21-16,5 0-3 0,1 0 0 16,5 0 3-16,5 0 0 0,0 0 0 15,4 0 1-15,1 0-1 0,2 0 0 0,0 0-1 16,0 0 0-16,-1 0-8 0,-1 0 2 16,-3 0 1-16,-3 0-3 0,-4 0-2 15,-6 2-2-15,-7 3-1 0,-8 4 2 16,-6 2-2-16,0 2-1 0,0 4 4 0,-23 2-1 15,0 4-2-15,-7 1 0 0,-5 2 6 16,-7-1 0-16,-1 3-2 0,-5-1 0 16,0-1 1-16,0 0 0 0,3-3 1 15,1-3-2-15,6-2 1 0,4-3-2 16,6-3 2-16,6-2-2 0,6-5 3 16,9 1-1-16,7-5-1 0,0-1 2 0,7 0-4 15,6 0-1-15,3-8-2 16,2 8-5-16,4-8-5 0,-1 8-11 15,2-8-23-15,-2 8-33 0,1-13-24 16,-1 5 0-16,-3 2 2 0</inkml:trace>
  <inkml:trace contextRef="#ctx0" brushRef="#br1" timeOffset="40312.66">27891 4087 196 0,'-18'-6'101'0,"4"6"-1"16,1 0-4-16,3 0-29 0,10 0-58 15,-8 0-9-15,8 0-14 0,2 0-16 16,2 0-21-16,4-10-18 0,3 10-12 0,3-10-6 16,1 10-3-16</inkml:trace>
  <inkml:trace contextRef="#ctx0" brushRef="#br1" timeOffset="40594.6">27998 3905 140 0,'-8'0'96'0,"8"-9"-1"0,0 9-1 15,0 2-21-15,0 0-28 0,0 3-34 16,0 1-7-16,0 1-1 0,0 2 0 0,0 2 2 16,0 4 3-16,0-1 1 0,0 4 2 15,0 4 1-15,0 1 1 0,0 3 1 16,0 5-2-16,0-1-4 0,0 3-2 15,0 1-2-15,-8 1-3 0,9 0-1 0,0 0-1 16,-1-1-6-16,2-2-3 0,-1 0-6 16,1-3-8-16,-2-4-13 0,0-3-32 15,0-4-35-15,0-4-2 0,0-5 1 16</inkml:trace>
  <inkml:trace contextRef="#ctx0" brushRef="#br1" timeOffset="40944.28">27808 4398 180 0,'-9'-8'80'16,"9"2"-13"-16,-15 6-10 0,15-13-7 16,-9 13-10-16,9-10-15 0,0 10-9 15,2-7-1-15,2 7-1 0,5 0 0 0,4-8 0 16,3 8-2-16,4 0-3 0,3-11-1 16,3 11-3-16,1-7-2 0,4 7-2 15,1 0-1-15,1-9 0 0,-1 9 0 16,-1 0-1-16,-4 0-1 0,-1 0 1 0,-6 0-1 15,-4 1 1-15,-6 5-1 0,-6 0-1 16,-4 2 1-16,0 4-3 0,-17 0 0 16,-2 2 2-16,-7 2 1 0,-6 3-2 15,-4-1 1-15,-5 3 6 0,-1-2 0 16,0 1 2-16,-2-1 5 0,4 0 4 0,2-3 0 16,4 0 3-16,4-1 2 0,9-2 1 15,10-3 1-15,11-2-1 0,0-4-1 16,5-2-2-16,12-2-3 0,9 0-3 15,12 0-3-15,9-8-8 0,6 8-2 16,6-12-12-16,4 12-18 0,3-14-29 0,1 6-60 16,-1-3-3-16,-3-1 0 0,-4-2 0 15</inkml:trace>
  <inkml:trace contextRef="#ctx0" brushRef="#br1" timeOffset="41567.04">27759 4098 150 0,'1'5'93'0,"0"-2"2"0,1-2-4 15,1 0-25-15,1 0-27 0,1-1-29 16,0 0-6-16,3 0-2 0,3 0 0 16,1-10 0-16,3 10 0 0,1-11 2 15,4 11 0-15,-1-12-1 0,3 12 2 0,2-12 0 16,1 12 0-16,-1-12 0 0,1 12-2 16,0-11 2-16,-2 11-3 0,-2-9 0 15,-2 9 1-15,-1 0-1 0,-3-8-2 16,1 8 1-16,-4 0 0 0,-1 0-1 0,-1 0 2 15,-1 0-3-15,-2 0 1 0,-1 0-4 16,0 0-8-16,-3 0-17 0,-2 0-49 16,-1-8-24-16,0 8-1 0,0 0 1 15</inkml:trace>
  <inkml:trace contextRef="#ctx0" brushRef="#br1" timeOffset="43974.81">24740 4223 173 0,'1'0'65'0,"0"0"-7"16,3 0-5-16,-3 0-9 0,1 0-15 16,0 0-10-16,1 0-8 0,-1 0-7 15,1 0 0-15,0 0 1 0,1 0 1 0,1 0 0 16,1 0 1-16,0 0-1 0,0-7 1 15,2 7 1-15,0 0-3 0,2 0 0 16,1-8-1-16,0 8-2 0,2 0 1 16,0-8 0-16,1 8-3 0,1 0 3 15,1-8-1-15,0 8-1 0,1 0-1 0,-1 0 0 16,2-8 0-16,0 8 1 0,-1 0 0 16,1 0 0-16,-2-8 1 0,1 8-3 15,-2 0 3-15,0 0 2 0,-2-9-2 16,-1 9 3-16,-1 0 1 0,-2-8 0 15,-2 8-2-15,0 0-1 0,-2 0 1 0,-1-7 0 16,-2 7-3-16,-2 0-2 0,0 0-1 16,0 0-4-16,0 0-3 0,0 0-5 15,0 0-11-15,-10 0-29 0,10 0-46 16,0 0 3-16,-11 0-1 0</inkml:trace>
  <inkml:trace contextRef="#ctx0" brushRef="#br1" timeOffset="50544.52">28016 4502 142 0,'0'0'28'0,"0"0"2"0,0 0 2 15,0 0-1-15,0 0-1 0,0 0-3 16,0 0-2-16,0 0-6 0,0 0-1 15,0 0-5-15,0 0-2 0,0 0-3 0,0 0-2 16,0 0-1-16,0 0-3 0,0 0 1 16,0 0 0-16,0 0 0 0,0 0 2 15,0 0-1-15,0 0-1 0,0 0 0 16,0 0 0-16,0 0 1 0,0 0-2 16,0 0-1-16,0 0 2 0,0 3-2 0,0-1-1 15,0 0 1-15,0 2 0 0,0-1 0 16,0-1 1-16,-10 2 0 0,10-1-2 15,0 2 2-15,0 0 0 0,0 0 0 16,0-1-1-16,0 1 0 0,-8-1-1 16,8 0 2-16,0 0-1 0,0-1-2 0,0 0 2 15,0 2 0-15,0-2-2 0,0 1 1 16,0-1 0-16,0 0 0 0,0 1 0 16,0-2 1-16,0 0-2 0,0 3 1 15,0-1 1-15,0-2-1 0,0 3 4 16,0 0-2-16,0-1 0 0,0 1 2 0,0 1-2 15,0-3-1-15,0 2 1 0,0-1-2 16,0 1 1-16,0-2 0 0,0 1-3 16,-9-1 2-16,9 0 1 0,0-2-2 15,0 2 4-15,0 0-1 0,0-1 0 16,0 0-1-16,0 1 1 0,0-1 0 0,0 1-2 16,0 0 1-16,0 0-1 15,0-1 1-15,0 0-2 0,0 1 2 0,0-1 0 16,0 0 0-16,0-1-4 0,0 0-2 15,0 0 2-15,0-1-34 0,0 0-52 16,0 0-2-16,4-7-1 0</inkml:trace>
  <inkml:trace contextRef="#ctx0" brushRef="#br1" timeOffset="55348.34">29344 3276 195 0,'7'-10'91'0,"-1"10"2"15,0-12-17-15,2 12-25 0,-2-10-37 16,-1 10-3-16,-1-13-3 0,0 13 5 0,-2-12 0 15,-1 12 1-15,0-10-1 0,-1 10 3 16,0-7-2-16,0 7 0 0,0 0 0 16,0 0-4-16,0 0-1 0,0-8-4 15,0 8 0-15,-8 0 0 0,8 0-2 16,0 0 0-16,0 1 1 0,0 2 2 0,-9 3-2 16,9 3 3-16,-14 3 0 0,5 5-1 15,-3 4 0-15,-5 5 3 0,-2 5-1 16,-3 5-1-16,-3 4-1 0,-2 7 2 15,-2 3-4-15,-2 2 2 0,0 4 1 16,-2 0-2-16,0 3-1 0,1-1 4 0,0 0-4 16,0 2 0-16,1-3 1 0,0-1 0 15,2 0 4-15,0-1-3 0,-1-3-1 16,1 1-1-16,-1-1 3 0,0 2-3 16,0-2 3-16,0 1-1 0,-1-1 0 15,1-2-1-15,-1-2-2 0,3-2 2 0,0-5 3 16,4-3-1-16,3-4 0 0,0-5 1 15,5-3-1-15,1-6 2 0,3-2-2 16,2-6 1-16,10-2-3 0,-14-5-5 0,14-2-3 16,0-3-9-16,0 0-18 0,0 0-24 15,0-7-71-15,1 0-17 0,4-4 0 16,4-1-2-16,-1-5 4 0</inkml:trace>
  <inkml:trace contextRef="#ctx0" brushRef="#br1" timeOffset="56547.31">29734 3271 159 0,'2'-8'96'0,"-2"8"2"16,1 0-10-16,0-8-23 0,0 8-32 15,0 0-23-15,-1-7-3 0,1 7-2 16,-1 0-3-16,1-7-1 0,0 7 1 0,0 0 0 16,1 0 2-16,0 0 2 15,1 1 1-15,0 3 1 0,-1 3 1 0,2 1-1 16,0 1 1-16,1 1-3 0,-1 2 1 16,2 1-4-16,-1 0 0 0,0 3-3 15,1-1-2-15,-1 2-9 0,0-2-4 0,-1 2-17 16,0-2-39-16,-1-2-33 0,1-1-2 15,-1-4 2-15</inkml:trace>
  <inkml:trace contextRef="#ctx0" brushRef="#br1" timeOffset="56896.36">30046 3344 155 0,'17'-7'96'0,"1"7"1"0,-3-12-1 16,-1 12-22-16,-2 0-47 0,-1 0-20 15,-2 0-4-15,-2 0 0 0,-5 0 0 0,-2 0 2 16,0 5-1-16,0 2-1 16,-15 1 2-16,3 2-2 0,-1 1 1 0,-5 1-2 15,-1 3 1-15,-4-2 0 0,-4 1 0 16,-3 1-2-16,-3 0 1 0,-1-1-2 16,-1 0 1-16,-2 0 3 0,2-2-2 0,1 0 2 15,4-3 2-15,3 0-2 0,4-2 4 16,6-2 2-16,6-1 2 0,11-3 1 15,0-1 0-15,0 0 1 0,9 0 0 16,11 0-1-16,6-8 0 0,9 8-5 16,7-15 0-16,5 8-2 0,7-2-3 0,5 0 0 15,3 1-2-15,2 0-1 16,1-2-2-16,-1 4-4 0,-4 6-7 0,-4-13-4 16,-6 13-10-16,-7-9-9 0,-8 9-29 15,-9 0-50-15,-8-7-4 0,-10 7 1 16,-8 0 5-16</inkml:trace>
  <inkml:trace contextRef="#ctx0" brushRef="#br1" timeOffset="57263.54">29854 3184 177 0,'0'0'96'0,"-11"0"0"0,11 0-10 15,0 0-25-15,-9-9-38 0,9 9-15 16,0 0-1-16,0 0-3 0,0 2-1 16,0-1 0-16,0 2 3 0,0 3 3 0,0 0-1 15,0 3-2-15,1 3 4 0,3 2 1 16,1 4 1-16,0 5-1 0,0 1 1 15,0 5-2-15,-1 4 1 0,0 3 4 16,0 3-3-16,0 2 0 0,-1 4-2 0,1-1-1 16,-2-1 2-16,0 3-4 15,-1-2 0-15,2-2-4 0,-1-2 0 0,-1-2-2 16,1-3 0-16,-1-5-1 0,0-3 0 16,1-5-6-16,-1-4-9 0,-1-4-6 15,0-3-21-15,0-5-54 0,0-3-25 0,0-3 1 16,-13 0 1-16</inkml:trace>
  <inkml:trace contextRef="#ctx0" brushRef="#br1" timeOffset="57762.15">29883 3651 132 0,'4'0'111'0,"1"0"0"16,-4 0-4-16,-1 0-4 0,0 2-22 15,0 8-81-15,-11 3-12 0,1 0-10 16,-5 1-2-16,-2 0-1 0,-5 3 2 15,-2-2 4-15,-1 2 9 0,-1 1 3 16,-1 0 7-16,0-1 6 0,2 2 6 16,2-3 3-16,3-2 1 0,4-2-3 0,6-5-1 15,10-2-5-15,0-3-3 0,1-2 4 16,11 0-3-16,9-7-1 0,6 0 1 16,7-3 1-16,6 1-2 0,4-2 4 0,3 2-2 15,2-1-1-15,2 2-1 0,0-1 1 16,-2 9-1-16,-1-10 0 0,-4 10-1 15,-5 0 0-15,-6 0 1 0,-7 0-4 16,-7 0 3-16,-8 5-1 0,-7 0-1 16,-4 5 0-16,0 1 0 0,-15 0 0 0,-4 3-1 15,-6-1 0-15,-5 3 0 0,-5 0 1 16,-6 0-2-16,-3 3 2 0,-3-1-1 16,-1 1 0-16,2-2 2 0,1 0-1 15,4-2 0-15,5-2 1 0,4 0 1 16,5-2 1-16,6-3 1 0,8-2 1 0,13-1-1 15,0-2 0-15,0-1 0 0,0-2 2 16,12 0-2-16,9 0-1 0,5 0-1 16,4-9-2-16,4 9-1 0,2 0-1 15,3-9-3-15,3 9-3 0,-2 0-7 16,2 0-4-16,-3-6-4 0,2 6-6 0,-4 0-10 16,-3 0-20-16,-6 0-28 0,-3-11-20 15,-7 11-2-15,-4-10 7 0</inkml:trace>
  <inkml:trace contextRef="#ctx0" brushRef="#br1" timeOffset="57945.14">30091 3918 215 0,'-23'-6'95'0,"4"6"-4"15,1-7-10-15,3 7-26 0,1 0-28 16,3 5-14-16,3 3-2 0,8 4 1 0,-15 3-1 16,15 2 2-16,-11 3-4 0,11 3-3 15,-17 2-1-15,7 1 1 0,-3 3-2 16,-1 2-4-16,-3-1 0 0,0 1-2 15,-4-2-5-15,1 0-5 0,-3-1-5 16,-1-5-14-16,1-1-38 0,-1-4-37 16,2-5-3-16,-1-3 3 0</inkml:trace>
  <inkml:trace contextRef="#ctx0" brushRef="#br1" timeOffset="58129.22">29701 4189 185 0,'21'-15'112'0,"3"3"4"16,2 4 1-16,0 8 1 0,0 0-72 15,1 0-29-15,0 5-4 0,1 4-2 16,-2 4-5-16,0 2-4 0,0 2 1 16,1 1-2-16,2 1 1 0,1 3-2 15,1 0 0-15,4 0-1 0,-1-1-4 0,0 1-8 16,0-2-8-16,-3-3-11 16,-1 0-36-16,-4-6-47 0,-5-3-4 0,-1-2 0 15,-4-5 1-15</inkml:trace>
  <inkml:trace contextRef="#ctx0" brushRef="#br1" timeOffset="59194.74">30741 3118 130 0,'-8'0'104'0,"8"0"3"16,0 0 2-16,-12 0-19 0,12 0-30 15,0 1-41-15,-9-1-6 0,9 1-1 0,0 1-2 16,0-1-4-16,0 0-3 0,0 3 0 15,0 0-1-15,0 2 0 0,0 1-2 16,0 3 0-16,4-1-3 0,2 1-6 16,-1 2-1-16,1-2-5 0,0 3 0 15,0-1 0-15,1-1-3 0,-2 1 2 0,-1-3 6 16,1 1 0-16,-2-3 3 16,-2 0 2-16,-1-2 3 0,0 0 2 0,0-1 0 15,0-1 4-15,-14 1 0 0,4-3 1 16,-2 1-1-16,-1 1 4 0,-3-1-1 15,3 0 0-15,-2 1 3 0,3-2-2 0,0 1 0 16,12 2-2-16,-12-1-2 16,12 0-2-16,0 0 0 0,3 0-2 0,6-2 1 15,6 2-1-15,4-3-1 0,6 0-1 16,3 0 0-16,4 0 0 0,1 0-1 16,1 0-4-16,0-7-2 0,1 7-1 0,-5 0-5 15,-3-10-4-15,-3 10-15 0,-5-9-17 16,-6 9-10-16,-4-8-6 0,-5 8 5 15,-4 0 15-15,0-8 34 0,0 8 16 16,-17 0 9-16,6 0 19 0,-5 0 16 16,0 1 14-16,-4 1 10 0,1 2-1 0,0 1-14 15,0 2-29-15,2 2-10 0,-1 5-4 16,4 1-4-16,1 5 4 0,3 2-5 16,10 1-3-16,-14 4 1 0,14 3-2 15,0 0 0-15,-9 3-4 0,9 0 0 0,0 1-3 16,0 0-2-16,0-2-5 0,2-1-3 15,0-3-5-15,1-4-11 0,-1-4-23 16,1-5-39-16,-2-5-18 0,0-5 3 16,1-4 3-16</inkml:trace>
  <inkml:trace contextRef="#ctx0" brushRef="#br1" timeOffset="59361.24">30895 3591 132 0,'8'-21'106'0,"1"3"0"0,-2 3 3 16,-1 3-3-16,0 12-41 0,0-9-54 0,-3 9-7 15,0 2-2-15,-2 4 0 0,0 1 0 16,-1 1 2-16,0 3-2 0,0 2-2 16,0 4 2-16,0 2-1 0,-13 2-2 15,13 1 0-15,-8 2-3 0,8-1-10 16,-13 1-11-16,4-2-30 0,-1-2-49 0,-2-3-5 16,0-2 2-16,-1-3-1 0</inkml:trace>
  <inkml:trace contextRef="#ctx0" brushRef="#br1" timeOffset="59576.92">30563 3599 198 0,'0'0'103'0,"-15"1"1"16,15 4 1-16,-12 6-6 0,12 7-90 15,-10 1-7-15,10 2-1 0,-11 3 1 0,11 1 0 16,-13 2-2-16,13 0 1 0,-13 0-1 15,13 1-1-15,-10 3 0 0,10-2-2 16,0 0-8-16,0-4-10 0,0-5-35 16,0-5-47-16,0-5-3 0,2-6 2 15</inkml:trace>
  <inkml:trace contextRef="#ctx0" brushRef="#br1" timeOffset="60043.48">30917 3687 241 0,'44'-26'119'0,"-1"2"-2"0,-3 4 2 0,-3 4-2 16,-3 4-104-16,-5 12-11 0,-5-8-2 16,-9 8-3-16,-8 1-5 0,-7 1-1 15,0 4-1-15,-13 2 3 0,-1 3 0 16,-6 5-1-16,-3 2 4 0,1 1 2 16,-1-1 4-16,2 1 0 0,1 0 1 0,0 1 2 15,4-2-1-15,4 0 0 16,12-2 1-16,0 0 2 0,0-2-1 0,0 1 1 15,8-1-1-15,8 1 2 0,4 2 1 16,0 1-2-16,1 0 2 0,2 2-4 0,-3-1 1 16,-1 0 3-16,-3 1-4 0,-1 1 0 15,-5-1-3-15,-4 1-1 0,-6-1-1 16,0-1 0-16,0 1-3 0,-17-2-2 16,-1 0-2-16,-5-2-5 0,-5 0-1 15,-5-2-4-15,-6-2-3 0,-1-1-2 16,-4-3 0-16,-2-1 1 0,0-5 1 0,0-2 4 15,2 0 3-15,3 0 3 0,4-12 6 16,5 2 3-16,6-4 5 0,6-1 0 16,5-3 3-16,15 1 2 0,-9-1 1 15,9 1 1-15,5 3 3 0,6 0 1 16,7 4 1-16,6 10-2 0,2-10 1 0,6 10-1 16,2 2-2-16,2 4-2 0,2 4-2 15,2 3-4-15,1 3-4 0,-1 2-2 16,-1 1-6-16,-1 1-8 0,-2 1-9 15,-4-2-15-15,-4-2-39 0,-4-3-38 0,-4-2-2 16,-4-5 0-16</inkml:trace>
  <inkml:trace contextRef="#ctx0" brushRef="#br1" timeOffset="60609.23">31599 3073 129 0,'-10'0'94'0,"10"-7"0"16,0 7 3-16,0-10-21 0,0 10-34 15,0-8-25-15,0 8-8 0,4 0 1 16,0 0 3-16,1 0 2 0,0 2-3 16,-2 8 2-16,-1 5 1 0,-2 4 0 0,0 5-3 15,0 6 0-15,0 3-2 0,-11 5-5 16,11 3-3-16,-15 0 2 0,5 4-4 15,1-2 0-15,-2 0-5 0,-1-4-1 0,1-1-5 16,0-6-2-16,1-6-5 0,10-6-7 16,-12-6-20-16,12-9-35 0,0-5-27 15,0 0 0-15,0 0 1 0</inkml:trace>
  <inkml:trace contextRef="#ctx0" brushRef="#br1" timeOffset="60925.6">31567 3180 200 0,'5'-22'92'0,"1"3"-4"16,0 4-12-16,0 3-24 0,0 0-41 16,1 3-6-16,1 0-3 0,2 2-1 0,0 7 0 15,1-9 2-15,2 9 1 0,0-9 1 16,2 9 2-16,0 0-2 0,2 0 2 16,-2 0-1-16,2 0 0 0,-1 0 2 15,0 0-2-15,-1 0-2 0,-2 0-1 16,-1 0 2-16,1 2-2 0,-3 2 1 15,-1 1 2-15,-1 0 2 0,1 2 1 16,-2 1 2-16,-2 0 1 0,-1 4 0 0,0 0-1 16,-1 1 2-16,-2 4-2 0,-1 0 0 15,0 3-2-15,0 0-3 0,0 1 0 16,0 2-2-16,0 1-1 0,-10 0-1 0,10 0 0 16,0-1-1-16,0 0 0 0,0-3-1 15,-9 0-1-15,9-2-4 0,0-3-3 16,0-2-5-16,0-1-8 0,0-4-10 15,0 1-27-15,0-6-53 0,0-3-7 16,0 0 2-16,0 0 5 0</inkml:trace>
  <inkml:trace contextRef="#ctx0" brushRef="#br1" timeOffset="61122.46">31627 3280 137 0,'-8'-9'102'0,"8"9"1"16,1 0-1-16,2-9-1 0,5 9-44 16,3 0-57-16,2 0-5 0,2 0-2 15,0-8 0-15,1 8-1 0,0 0 2 0,-3 0-4 16,2 1-1-16,-2 2-5 0,-1 2-7 16,-1-1-29-16,-2 2-40 0,-3-1-4 15,-5-1 1-15</inkml:trace>
  <inkml:trace contextRef="#ctx0" brushRef="#br1" timeOffset="61265.33">31634 3356 205 0,'-17'7'107'0,"1"-1"-2"0,3 0-1 15,3-1-30-15,10-1-48 0,0 1-17 16,0-1-5-16,0-2-4 0,0-1-2 16,9 1-7-16,1 0-7 0,3 0-7 15,3 1-21-15,0-1-37 0,1 0-22 0,0 0-3 16,0 0 3-16</inkml:trace>
  <inkml:trace contextRef="#ctx0" brushRef="#br1" timeOffset="61547.15">31234 3537 140 0,'-23'9'98'0,"4"-2"2"0,5 1-1 15,5-3-16-15,9 0-35 0,0-3-35 16,0-1-5-16,1-1 4 0,12 0 2 16,5 0 1-16,6 0 0 0,6-8 2 15,8 8 5-15,3-8-2 0,7 8-1 16,4-8-1-16,3 8-3 0,5-7-4 0,1 7-2 16,2 0-3-16,-1-8-2 0,0 8-2 15,-2 0-1-15,-3 0-2 0,-3 0-3 16,-5 0-5-16,-7 0-8 0,-6 2-4 15,-7 0-12-15,-8 0-17 0,-10 0-49 0,-6-1-22 16,-5 0 0-16,0-1 4 0</inkml:trace>
  <inkml:trace contextRef="#ctx0" brushRef="#br1" timeOffset="61758.38">31650 3584 179 0,'-13'5'99'0,"4"-1"2"15,9 4-3-15,-9-1-8 0,9 1-72 16,0 3-14-16,1 1 0 0,0 2 3 0,0 3-3 16,0 2 4-16,-1 3 3 0,0 1-2 15,0 1 0-15,0 5-2 0,0-2-1 16,0 4-5-16,0-2-1 0,0 2-7 16,-11-1-5-16,11-3-13 0,-9-1-3 15,9-3-25-15,-9-7-37 0,9-2-16 0,0-5-3 16</inkml:trace>
  <inkml:trace contextRef="#ctx0" brushRef="#br1" timeOffset="62124.82">31575 3935 137 0,'0'-19'100'0,"0"-1"-1"0,0 4 1 0,0 0-6 16,1 2-49-16,6 3-39 0,3 2-3 16,5 1-2-16,3 8 1 0,5-11 1 15,4 11 2-15,4-8 0 0,3 8 2 0,4 0 2 16,2 0-2-16,5 0 0 15,0 0-1-15,0 0 0 0,0 0-2 0,-3 0 0 16,-3 3-3-16,-7 2-1 0,-5 1-1 16,-8 3-3-16,-7 2 2 0,-8 1-1 15,-4 2 0-15,0 2-3 0,-16 0-1 16,-1 1 1-16,-9 0-1 0,-4 0 0 16,-7 1-1-16,-5 0-1 0,-4-1 1 0,-3 0-1 15,0-2 4-15,-1 0 1 0,1-3 2 16,4-1 6-16,4-2-2 0,4 0 4 15,5-3 4-15,7-1 3 0,5 0 2 16,5-2 1-16,15 0 0 0,0-1-2 16,0-2-2-16,0 0-5 0,12 0 2 0,5 0-5 15,5 0-4-15,4 0-1 0,2 0-8 16,1 0-9-16,1-9-18 0,-2 9-42 16,-2-9-36-16,-2 9 2 0,-3-13 0 0</inkml:trace>
  <inkml:trace contextRef="#ctx0" brushRef="#br1" timeOffset="62273.42">31608 3929 213 0,'-9'0'109'0,"9"0"0"0,0-8-4 0,0 8-3 16,3 0-94-16,6 0-8 0,7 0-13 15,3 0-10-15,3 0-8 0,2 0-21 16,1-7-24-16,-1 7-28 0,-3 0-2 15,0 0 5-15</inkml:trace>
  <inkml:trace contextRef="#ctx0" brushRef="#br1" timeOffset="62540.91">31758 3871 167 0,'0'0'93'0,"-14"-8"2"0,14 8-5 15,-9 0-33-15,9 1-31 0,0 3-19 16,0 2 4-16,0 4 2 0,0 1 1 15,0 1 2-15,0 4 0 0,0 2 1 16,0 4 0-16,0 4-3 0,0 2-1 0,0 4-4 16,0 1 1-16,0 4-6 0,-10 2 0 15,10-1-2-15,0 1 0 0,-8-1 1 16,8 0-2-16,0-5-2 0,0-2 1 16,0-2-2-16,-9-4-1 0,9-4-1 15,0-4-11-15,0-4-1 0,-10-4-10 0,10-6-19 16,-9-3-29-16,9 0-29 0,-19 0-7 15,8-12 4-15</inkml:trace>
  <inkml:trace contextRef="#ctx0" brushRef="#br1" timeOffset="62839.69">31537 4398 148 0,'-18'-11'104'15,"2"0"-1"-15,5 1-2 0,11 0-8 0,-12 3-26 16,12 7-40-16,4-13-12 0,6 13-6 16,5-9-4-16,6 9-1 0,5-9-1 15,3 9 0-15,5 0-3 0,3 0 2 16,1 0-1-16,2 0-1 0,1 0 0 15,-3 3 2-15,-4 3-1 0,-4 1 2 0,-8 0-3 16,-7 2 0-16,-7 2 0 0,-8 2-1 16,0 0 1-16,0 3-1 0,-22-3-2 15,0 2-1-15,-6-1 0 0,-3 0 0 16,-4-2 2-16,-2 1 2 0,0-4 3 16,0 0 1-16,2 0-1 0,4-2 3 0,4-1 1 15,5 0 2-15,5-1 1 0,7-2 0 16,10 0 1-16,0-1-2 0,6-1 0 15,8 0-1-15,9 1 2 0,7-2-4 0,6 1-6 16,6 0 0-16,4 0-3 16,5 1-8-16,4-1-11 0,-1-1-11 0,2 0-33 15,-1 0-53-15,-4 0-5 0,-7 0 2 16,-5-12 5-16</inkml:trace>
  <inkml:trace contextRef="#ctx0" brushRef="#br1" timeOffset="72947.62">29726 4875 182 0,'16'13'104'16,"-2"-2"0"-16,3 1 0 0,0-1-6 15,2-2-83-15,3-2-10 0,-1-2-2 16,3-2-3-16,3-3-3 0,0 0 1 16,2-9-2-16,2 1 0 0,2-1-2 0,1-2 0 15,3 0 2-15,1-2 1 0,1 1 3 16,-1-1 3-16,-1 0 1 0,1 1 1 16,-3 0 1-16,2 2 2 0,-3 2 1 15,-3 8-1-15,0-8 3 0,-1 8-3 16,-2 0 4-16,-2 0-3 0,-2 2-1 0,0 2-2 15,-3 2 0-15,-1 2-1 0,0-1-1 16,-1 3-3-16,-3-2 0 0,0 2 0 16,-2-2-2-16,2 2 1 0,-3-3-1 15,2-2 0-15,0 1-1 0,2-3-2 16,-1-2-1-16,3-1-1 0,1 0 0 0,3 0-2 16,2 0 0-16,1-10 1 0,1 10 2 15,2-9 2-15,-1 9 2 0,0-9 7 16,0 9-3-16,-1 0 3 0,-1 0 3 15,-1 0 1-15,-3 0-2 0,-2 0 0 0,-1 7-2 16,-2 1 1-16,-1 2-4 0,-1 3-3 16,0-1 3-16,1 2-2 0,1-1-1 15,1 0-1-15,1-1 1 0,5-3 1 16,1 1 0-16,5-4 0 0,1 0 1 16,5-1-2-16,2-4 0 0,2 0 1 0,4-1 1 15,1 0-2-15,2 0 1 0,-1 0-1 16,2-7 0-16,1 7-1 0,-1-6-3 15,0 6-1-15,-2 0-6 0,2-10-6 16,-4 10-9-16,0 0-16 0,-2-11-39 16,-3 11-34-16,-4-11 1 0,-2 4 2 0</inkml:trace>
  <inkml:trace contextRef="#ctx0" brushRef="#br1" timeOffset="75003.03">29684 5026 159 0,'0'3'89'0,"0"0"-2"16,0-1-12-16,0-1-30 0,0 0-26 15,0-1-17-15,0 0-3 0,0 0 4 32,0-7-1-32,0 7 2 0,0 0-2 15,0 0 0-15,0 0 1 0,1 0 0 16,1-8 2-16,0 8 2 0,-2 0-1 15,1 0 0-15,0 0 3 0,-1 0 1 16,0 0-2-16,0-7 0 0,0 7 0 0,0 0-4 16,0 0 0-16,0 0 0 0,0-7-2 15,0 7 0-15,0 0-1 0,0 0-4 16,0 0 5-16,0-7-2 16,0 7 1-16,-8 0-1 15,8-8 0-15,0 8 1 0,0-10-1 16,0 2 0-16,0-2 0 15,0 10 2-15,0-11-4 16,0 1 1-16,-9 1 1 16,9 9-1-16,0-7 1 15,0 7-2-15,0 0 0 0,0-9-1 0,0 9 2 16,0 0 0-16,0 0-1 0,0 0 1 16,0-7-1-16,0 7 1 15,0 0 0-15,0-9 0 0,0 9 0 16,0 0 2-16,0-10-1 0,0 10 2 15,-11-8-1-15,11 8 1 0,0-9-1 0,0 9 1 16,-10-9 1-16,10 9-2 0,0-9 0 16,-8 9 1-16,8-7 0 0,0 7-1 15,0 0 0-15,0-9-1 0,0 9 2 16,0 0 0-16,2 0 0 16,1-6 0-16,2 6 4 0,0 0 1 0,1 0 1 15,2 2 0-15,0-1 0 0,2 2 0 16,-1-1-2-16,3 2 1 0,-1 1 1 15,1-1-5-15,-1 3-2 0,2 0 0 16,2-1 0-16,0 0 1 0,1 4-2 16,0-4 1-16,1 1 1 0,-1-1 0 0,0 0-2 15,0-1 2-15,-1 0 1 0,-1-1-3 16,-1-1 2-16,-1-2-1 0,-1-1 1 16,-2 0-1-16,-3 0 0 0,-1 0-1 15,-3-7-2-15,-2-4 1 16,0 11 4-16,-9-14-5 0,9 8 1 0,-18-2-1 15,8 1 2-15,-3 7-2 0,-1-12 1 16,0 12 1-16,-2-10-1 0,2 10-1 16,0 0 1-16,1-10-1 0,0 10 0 0,3 0 1 15,10 0-1-15,-13 0 0 16,13 3-2-16,0-1-1 0,0 0-4 0,0 1 0 16,1 0-6-16,5-2-16 0,0 2-45 15,1-3-31-15,0 0 1 0,-2 0 1 16</inkml:trace>
  <inkml:trace contextRef="#ctx0" brushRef="#br2" timeOffset="-72198.41">29738 4870 165 0,'6'3'47'0,"2"-1"-2"0,2 0-10 15,2 1-4-15,2-1 0 0,3 0-2 0,0-1-3 16,2 2-13-16,0-2-9 0,1 2-2 15,1-3 1-15,0 3 0 0,-1-2-1 16,1 1 0-16,0 2-2 0,-1-3-1 16,-1 3-1-16,-1 0 3 0,1-1 0 0,-1 3-2 15,-1-2 0-15,1 2 0 0,1-1 2 16,1 0-2-16,0 1 1 0,2 0 2 16,2-3 2-16,2 3 1 0,3-1-4 15,2 0 1-15,3-1 0 0,3 2-1 16,4-1 0-16,0 0 1 0,3 1-1 0,3 0-1 15,0-1-1-15,1 1-1 0,1 1 1 16,-3-1 2-16,0-1 0 0,0 2 0 16,-4-1-1-16,0 1 0 0,-5-2 0 15,-3 1 1-15,-2-1-1 0,-2 2 0 16,-1-1 1-16,-2-1 0 0,-1 2-2 0,1-1 2 16,0-1-1-16,1 1 2 0,1 1-2 15,3-1-1-15,2-1 2 0,1 1 0 16,1-3 0-16,2 2 1 0,-1-2 1 15,2 0-1-15,0-1 2 0,-2 0-3 0,0-1 3 16,0 0-1-16,0 0 1 0,-2 1-3 16,-1-2 0-16,-2 1-1 0,0 1 1 15,-2-1 0-15,-2 1-1 0,1-1 0 16,-2 3 0-16,-2-1 0 0,1 0 0 16,-3 0 0-16,0 0 2 0,-3-1-1 0,-1 1-2 15,-2 0 2-15,-3-1-1 0,-2 0 0 16,-1-1 0-16,-2 1 0 0,-1-2 0 15,-1 1 0-15,0 0-2 0,-1 0 1 16,-1 0 1-16,1 0-1 0,0 1 1 0,-1-2 1 16,0 1-2-16,1 0 1 0,-1-1 1 15,1 0-1-15,0 0 1 0,0 0 0 16,-1 0 0-16,0 0-2 0,0 0 1 16,0 0 1-16,0 0 0 0,0-7-1 15,-2 7 0-15,1 0 1 0,0 0-1 0,-1-7 0 16,1 7-1-16,-1 0 0 15,0 0-3-15,-2 0-7 0,-1 0-25 0,0 0-59 16,0 0-1-16,-17 0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3:01:15.5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3396 2056 220 0,'16'17'108'15,"-1"1"0"-15,3 1-1 0,-5 1-23 0,4-2-81 16,-2 1-3-16,-1-1-3 16,-2 0-2-16,-1 0-7 0,-2-1-7 0,-1 0-4 15,1-2-29-15,-1 2-37 0,1-3-14 16,2-1 1-16</inkml:trace>
  <inkml:trace contextRef="#ctx0" brushRef="#br0" timeOffset="323.96">3956 2078 155 0,'25'-13'95'0,"1"5"0"0,-2 8 4 0,-2 0-24 15,-5 0-39-15,-3 0-21 0,-5 2-2 16,-3 7-1-16,-6 4-4 0,0 4-2 15,0 5 0-15,-12 2-3 0,-4 4-1 16,-2 3-1-16,-5 4 1 0,-1 0-3 16,-7 1 1-16,0 1 1 0,-3-1 2 0,-2-1 5 15,0-3 2-15,3-3 1 0,2-4 3 16,0-2-1-16,6-6 1 0,2-2 0 16,5-4-2-16,7-4 0 0,11-5-3 15,0-2-1-15,0 0-4 0,0 0-2 16,8-8-2-16,10-2 0 0,4 1-2 0,4-4-4 15,8-1 0-15,0 0-6 0,1-2-5 16,3 0-7-16,-2-2-11 0,2 1-28 16,-7-2-45-16,1 0-6 0,-7-1 3 15,-3 0 3-15</inkml:trace>
  <inkml:trace contextRef="#ctx0" brushRef="#br0" timeOffset="641.97">3849 1766 209 0,'-7'-13'82'0,"7"13"-11"16,-15-8-14-16,15 8-8 0,-10 0-15 0,10-8-19 16,0 8-1-16,0 0-1 15,0 0-2-15,0 5 0 0,0 4 3 0,0 3 1 16,4 5 0-16,2 4 5 0,4 8 2 15,1 6 2-15,0 9 2 0,3 7-1 16,1 8 2-16,1 10-2 0,-2 11 2 0,4 8-3 16,-1 7-2-16,2 6-3 0,-1 3-6 15,-2 3-4-15,-1 1 0 0,-3-1-4 16,-1-2-3-16,-1-4-2 0,-1-5-3 16,-3-6-9-16,0-11-6 0,-1-8-8 15,2-14-5-15,-3-13-8 0,-2-13-10 16,0-12-14-16,1-14-25 0,-3-5-24 15,0 0-6-15,0-24 1 0</inkml:trace>
  <inkml:trace contextRef="#ctx0" brushRef="#br0" timeOffset="1072.81">4069 2871 160 0,'-11'0'97'15,"-3"3"1"-15,-1 14-5 0,-4 4-18 16,0 6-32-16,-4 3-34 0,-1 2-3 15,-3 0-2-15,0-2-2 0,3-2-1 0,-2-3 0 16,3-5 1-16,3-1 2 0,3-7 0 16,4-2 1-16,13-6 1 0,-10-4 2 15,10 0-1-15,6 0 1 0,5-13-1 16,6 0-2-16,7-4 1 0,8-2-2 16,4-2-2-16,4 0 0 0,7-1 0 0,1 0 0 15,3 3 1-15,1 1-2 0,-2 4 1 16,-2 4 1-16,-4 10-1 0,-4 0 0 15,-9 0 0-15,-9 1-2 0,-7 11 0 16,-10 7-1-16,-5 4-2 0,0 8 1 16,-23 4-2-16,0 3 3 0,-10 3 2 0,-7 3 4 15,-4 3 1-15,-4-2 7 0,-3 1 1 16,0-4 2-16,2-4 1 0,7-4 0 16,4-6-2-16,9-5-2 0,7-7-4 15,11-7-1-15,11-8-6 0,0-1 1 16,6 0-1-16,10-15-1 0,11-1-1 0,5-5-1 15,10-4-3-15,1-1-6 0,6-3-8 16,-2 0-4-16,2 1-5 0,-2-1-7 16,-2 1-17-16,-4 2-30 0,-4 1-33 15,-6 2-4-15,-4 2 5 0</inkml:trace>
  <inkml:trace contextRef="#ctx0" brushRef="#br0" timeOffset="1222.92">4428 3066 138 0,'-16'-10'103'0,"2"2"1"16,-2 8 1-16,-1 0-7 0,1 0-19 15,3 2-42-15,-3 10-11 0,4 4-5 16,-1 9-3-16,0 4-2 0,1 6-2 0,0 5-8 16,0 4-6-16,0 5-3 0,1 4-12 15,0 2-11-15,-2 1-18 0,0 1-47 16,-2-4-28-16,0-4 0 0,-1-6 0 0</inkml:trace>
  <inkml:trace contextRef="#ctx0" brushRef="#br0" timeOffset="1373.46">4126 3628 157 0,'18'-29'98'16,"4"1"2"-16,3 5 1 0,3 3-9 0,3 8-48 16,-1 5-28-16,0 7-3 15,2 0 1-15,-1 3 0 0,0 6-4 0,-1 4-7 16,2 3-3-16,-2 3-4 0,3 1-11 16,-2-1-13-16,1-3-32 0,1-3-31 15,-3-4-20-15,0-5 1 0,2-4 2 16</inkml:trace>
  <inkml:trace contextRef="#ctx0" brushRef="#br0" timeOffset="2305.73">5301 2198 151 0,'0'0'104'0,"0"2"1"0,0 5 0 15,-11 5-2-15,1 7-41 0,-1 3-53 16,-2 7-2-16,-7 3 2 0,-1 6 3 16,-4 2-3-16,-3 1-1 0,2 0-1 15,-1 0 2-15,4-1-2 0,0-2-2 16,5-6 0-16,3-4-2 0,7-11-1 0,8-9-3 16,0-8 0-16,1 0 0 0,13-8 0 15,6-9 1-15,9-6-4 0,5-4 4 16,7-3-1-16,3-2 1 0,1 1-1 15,3 1 2-15,1 5 3 0,-3 4 0 16,0 7 1-16,-5 14-2 0,-4 0 3 0,-9 0-2 16,-5 12-1-16,-10 12 1 0,-7 9-1 15,-6 9 1-15,0 6-2 0,-10 6-2 16,-9 4 0-16,-5 2 0 0,-5 2-2 16,-7 1-2-16,-2-2-2 0,-4-4-3 15,0-5-4-15,1-5-1 0,0-8-2 0,4-10 0 16,3-9-1-16,3-10 1 0,5-9 4 15,5-1 2-15,8-8 4 0,2-8 3 16,11-8 3-16,0-4 3 0,0-7 2 16,1-4 0-16,10-3 1 0,4-1-1 15,3 0 2-15,5 0-3 0,4 3 0 16,2 5 0-16,5 7 3 0,2 6-4 0,2 10 1 16,-1 12 3-16,0 0 4 0,-3 5 1 15,1 11 1-15,-6 7 4 0,-2 9-2 16,-3 8 2-16,-5 6 1 0,-4 5 3 15,-3 6-3-15,-5 1-3 0,-2 0-4 0,-1-1 0 16,0-2-3-16,-1-6 3 0,2-6-4 16,0-8 1-16,2-8-4 0,2-10 1 15,4-11-1-15,2-6-1 0,3 0 0 0,1-20 0 16,4-1-1-16,2-8 1 0,-5-6-2 16,0-3-1-16,-2-4 3 0,-5-1 0 15,-2-2 0-15,-7 1-1 0,-3 3 0 16,-1 3-2-16,0 5-3 0,-16 8-9 15,2 7-11-15,-7 5-12 0,-3 13-14 16,-4 0-34-16,-1 0-53 0,4 0 1 0,-1 2-2 16,5 5 6-16</inkml:trace>
  <inkml:trace contextRef="#ctx0" brushRef="#br0" timeOffset="2605.3">6768 3299 238 0,'22'13'125'0,"-3"0"3"16,1 3 2-16,-4 0 0 0,-1 2-58 16,-1-1-55-16,-1 1-11 0,-3-2 0 15,1 0-6-15,-3-1-2 0,-2-1-13 16,0-1-23-16,-1-4-46 0,0 1-45 0,-1-6-1 16,2-2-3-16,-6-2 3 0</inkml:trace>
  <inkml:trace contextRef="#ctx0" brushRef="#br0" timeOffset="3427.42">7352 1830 196 0,'4'0'101'16,"-1"0"-1"-16,0 0-1 0,2 7-14 15,-1 2-80-15,2 3-5 0,2 3-3 16,-3 0-10-16,2 4-13 0,0-1-39 0,2-1-33 16,-2 1 0-16,3 2 0 0</inkml:trace>
  <inkml:trace contextRef="#ctx0" brushRef="#br0" timeOffset="3720.55">7840 1840 213 0,'23'-16'94'0,"-4"5"-6"0,-5 11-13 16,-3-8-28-16,-10 8-30 0,-1 4-4 0,0 6-4 16,-15 6 1-16,-3 4-2 0,-7 5 0 15,-6 3-1-15,-6 3 1 0,-3 1 1 16,-3 2 2-16,-1-1 0 0,0 0 2 16,0-2-1-16,1-3 1 0,6-3-1 15,5-3 0-15,5-5 0 0,10-4-3 16,7-5 0-16,10-4-4 0,3-4-1 0,9 0 1 15,12-10-4-15,7-1-1 0,8-3-1 16,5-2 0-16,4-2-5 0,2 0-1 16,1-1-4-16,0 0-4 0,-1 0-8 15,-4 0-11-15,-6 1-31 0,-4 1-49 0,-7 1 1 16,-7 2 5-16,-6 0 0 0</inkml:trace>
  <inkml:trace contextRef="#ctx0" brushRef="#br0" timeOffset="4620.55">7770 1545 160 0,'-9'-21'85'0,"9"2"0"0,-13 2-16 16,13 1-17-16,-11 4-25 0,11 1-21 16,0 4-3-16,0 7 4 0,0 0 2 0,3 0 2 15,5 4 5-15,0 7 3 0,2 9 2 16,3 7 4-16,-1 11-2 0,1 7 3 15,1 9-2-15,-1 4 0 0,1 7-4 16,-2 4-3-16,-1 5-3 0,0 2-2 16,-2 4-2-16,-2-1 0 0,-4 1-6 0,1-2 2 15,-4-2-5-15,0-6-2 0,0-6 0 16,0-7-5-16,-12-8-1 0,12-5-5 16,-11-6-4-16,11-9-6 0,-15-7-1 15,15-8 1-15,-14-8 0 0,14-6 0 16,-17 0 2-16,17-15 4 0,-15-5 4 15,15-7 3-15,-10-7 7 0,10-2 2 0,0-3 2 16,-11 0 1-16,11 0 2 0,0 1 0 16,0 4 2-16,-9 2-3 0,9 5 2 15,0 7-1-15,-10 7 2 0,10 13 1 16,-13 0 1-16,13 0-2 0,-16 1 3 16,16 9 0-16,-12 1-2 0,12 2-2 0,0-2 1 15,1-3-1-15,9 0-4 0,3-3-1 16,9-5 0-16,6 0 0 0,6 0 1 15,3-9-1-15,8 0 1 0,5-3 1 16,3 0 1-16,0 0-3 0,-1 0 2 0,-5 3 1 16,-6 9 0-16,-9 0-4 0,-11 0 1 15,-10 5 0-15,-11 11-1 0,0 10-1 16,-14 6-2-16,-9 7 3 0,-8 5 3 0,-8 3-1 16,-7 2 3-16,-2 1 0 15,0-2 0-15,-2-2-1 0,6-1 3 0,4-5-1 16,9-8-1-16,8-8-2 0,7-7-2 15,16-12-1-15,0-5-2 0,7 0-1 16,9-13-2-16,11-4-3 0,5-6-1 0,7-2 0 16,6-5-1-16,1-2 0 15,3-2-1-15,-2-3-1 0,2 1 3 0,-6 1 2 16,0 0 1-16,-6 3-1 0,-4 3-2 16,-4 1 3-16,-4 3-2 0,-6 5 2 15,-3 1 2-15,-5 6 0 0,-3 3 0 16,-5 10 3-16,-3 0 8 0,0 0 3 15,0 0 3-15,-12 13 4 0,1 7 3 0,-5 7 3 16,-1 6 1-16,-1 7 0 0,-4 5-2 16,-1 3-4-16,-2 4-2 0,0 2-3 15,0 4-9-15,-3-1-4 0,3 1-2 0,-1-1-8 16,-1-4-6-16,3-4-8 0,1-5-4 16,1-8-6-16,2-6-5 0,3-8 0 15,3-7 2-15,3-7 8 0,2-6 7 16,9-2 7-16,0 0 11 0,0-15 8 15,0 1 6-15,0-2 8 0,10-2 5 0,1-1-1 16,5 1 2-16,1 1 1 0,5 4-3 16,1 3-2-16,0 10-4 0,2 0-1 15,2 0-4-15,1 0-9 0,0 12-2 16,0 2-4-16,1 4-13 0,-1 1-20 16,2 1-37-16,0-5-41 0,1-1-2 15,-2-2 0-15,4-7 1 0</inkml:trace>
  <inkml:trace contextRef="#ctx0" brushRef="#br0" timeOffset="5287.55">8843 1546 134 0,'0'2'96'0,"0"2"1"0,1 0-1 15,7 0-3-15,6 0-47 0,3 1-42 16,6-2-3-16,3 0 1 0,5-2 2 0,0 0 0 16,2 2-3-16,-1 1 0 0,-1 3-1 15,-2 3 4-15,-3 3-3 0,-6 4 1 16,-6 3 3-16,-5 3 1 0,-7 2-2 16,-2 2 2-16,0 0 2 0,-9 1-1 15,-1-1-3-15,-2 0 0 0,0-3 3 0,2-2-5 16,1-4-2-16,9-3 0 0,0-6-3 15,0-6-3-15,0-3-5 0,0 0-4 16,9-7-1-16,1-2-5 0,4-5-8 16,1-4-4-16,-1-2-9 0,3-2-3 15,-6-4 2-15,1-1 8 0,-5 0 23 0,-3-1 7 16,-2 2 7-16,-2 2 6 0,0 3 7 16,0 3 11-16,-12 5 10 0,2 13 2 15,-1 0-3-15,0 0-14 0,-2 9-4 0,0 13 2 16,-2 10 0-16,0 10 2 15,-1 11 0-15,-2 8-4 0,-1 7 3 0,0 8 0 16,-2 8-1-16,0 7-2 0,1 3 0 16,-3 4 1-16,0-1-1 0,-2-2-1 15,-1-3-1-15,0-5-3 0,-1-4-2 16,0-4-5-16,-1-5 0 0,1-6-2 16,1-5-1-16,2-9-2 0,3-9 1 0,0-7-1 15,3-6-1-15,2-8-3 0,-1-5-7 16,6-8-4-16,11-8-11 0,-11-3-2 15,11 0-9-15,1-20-13 0,5-3-35 0,4-8-36 16,6-5 1-16,1-6 7 0</inkml:trace>
  <inkml:trace contextRef="#ctx0" brushRef="#br0" timeOffset="6001.73">9079 2403 138 0,'14'-22'95'0,"0"1"0"0,2 2 3 15,1 1-16-15,2 1-32 0,2 4-40 16,1 0-1-16,1 3-2 0,0 3 2 16,0 7 0-16,0 0 0 0,0 0 0 0,-3 0-2 15,-2 0-1-15,-4 5-2 0,-4 4-2 16,-6 5-1-16,-4 3 0 0,0 2-2 16,-9 2 1-16,-3 0-1 0,-4 1 1 15,-2 1-2-15,-1-1 0 0,-2-2-1 16,2-1 4-16,0 0-2 0,5-4-1 0,3-2 2 15,11-3 0-15,0-4 2 0,0-2-2 16,0-2 1-16,10-2 0 0,3 0 2 16,6 0-2-16,3 0 2 0,1-7 0 15,2 7-1-15,0 0 2 0,-1-9-2 16,-3 9-1-16,0 0 0 0,-3 0 0 0,-5 0-2 16,-4 4-1-16,-1 2-1 0,-6 4-3 15,-2 1 4-15,0 5-2 0,-10 4 1 16,1 3-1-16,-4 3 1 0,-4 0 1 15,-2 5 5-15,-2-1 5 0,-2 2-3 16,-2-1 3-16,3-1-3 0,1-1 2 0,0-2 2 16,6-1 1-16,3-5 2 0,12-4-2 15,0-7-3-15,0-4 1 0,0-5-1 16,8-1 2-16,7 0-2 0,7-13-1 16,5-1-3-16,4-2-1 0,2-3-1 15,2-3-2-15,1-3-1 0,0-2-3 0,-1-2-2 16,-3-1-7-16,-2-4-3 0,-4 1-3 15,-4 0 0-15,-4-1-4 0,-7 0 2 16,-4-1 1-16,-5 0 3 0,-2 2 1 16,0 0 8-16,-8-1 3 0,-1 4 4 15,-5 1 1-15,-2 3 4 0,-3 1 1 0,-1 5 1 16,1 2 1-16,-1 5 1 0,-1 6 1 16,3 7 0-16,-1 0 4 0,3 2 4 15,2 11-1-15,2 7 3 0,2 9-2 16,0 6 2-16,10 11-2 0,-11 6 4 15,11 5-1-15,0 5-2 0,0 0-2 0,0 1 3 16,3-1-2-16,3-1 1 0,5-2-3 16,-2-7-3-16,4-4-2 0,0-6-3 15,1-8-3-15,5-11-3 0,-2-10-5 0,2-8-12 16,2-5-10-16,-1 0-11 16,3-15-9-16,2-2-22 0,-2-7-38 0,-3-4-21 15,3-7 1-15,-1-4 6 0</inkml:trace>
  <inkml:trace contextRef="#ctx0" brushRef="#br0" timeOffset="6418.04">10060 1875 172 0,'0'0'90'0,"-15"0"0"16,15 1-8-16,0 4-20 0,-9 8-27 0,9 5-18 15,1 5 2-15,0 7 2 0,1 5 3 16,2 6 1-16,1 6-2 0,0 4 1 16,3 6-4-16,0 2 1 0,-1 5-2 15,3 2-2-15,-3 1-5 0,1-3-1 16,-1-2-6-16,-1-3-4 0,0-6-1 0,-4-4-4 16,0-4-7-16,0-6-7 0,-2-5-5 15,0-7-13-15,0-5 2 0,-12-7-6 16,12-8-4-16,-17-5-10 0,7-2-9 15,-3 0-6-15,-1-20-5 0,0 1-3 16,-1-8 13-16,1-5 13 0</inkml:trace>
  <inkml:trace contextRef="#ctx0" brushRef="#br0" timeOffset="6518.51">9987 2718 142 0,'0'-41'38'0,"-14"2"10"15,14 2 13-15,-11 3 5 0,11 5 0 16,0 5-12-16,-12 9-24 0,12 7-25 16,-15 8-1-16,4 0-2 0,-1 3 1 15,-1 8-1-15,0 4-4 0,-1 3-1 0,-1 1-11 16,1-1-31-16,0 0-38 0,2-2-8 15,3-6 1-15</inkml:trace>
  <inkml:trace contextRef="#ctx0" brushRef="#br0" timeOffset="7203.06">9949 2530 150 0,'35'-24'95'0,"1"0"0"16,3 1-7-16,-2 2-18 0,1 1-32 16,0 1-31-16,-2 2-3 0,0 2-1 15,-2 1-3-15,-2 1-4 0,-2 0-2 16,-1 0 0-16,-1 0 1 0,-3-1 0 15,0 0-1-15,-2-1-1 0,-2-1 0 0,-3 0 2 16,-2-3 5-16,-4 0 4 0,-3 1-2 16,0 0 3-16,-6-1 3 0,-1 3 3 15,-2 3 5-15,0 1-1 0,0 5-1 0,-9 7 3 16,9 0 0-16,-16 0 1 16,7 4 0-16,-3 9-2 0,3 3 1 0,0 5-4 15,9 4 0-15,-11 3-3 0,11 2-1 16,0 1-2-16,4 0-1 0,3-1-1 15,5 0-3-15,5-5-2 0,4-6 1 0,4-2-1 16,5-6 0-16,4-7-1 0,3-4-1 16,2 0-2-16,3-8-6 0,2-3-1 15,-3-5 0-15,-1-4-6 0,-1-5-3 16,-2-3-3-16,-6-4 1 0,-3-3 1 16,-8 0 2-16,-5 0 5 0,-5-1 0 0,-7 2 4 15,-3 4 5-15,0 3 4 0,-9 4 6 16,-3 4 2-16,-4 5 3 0,-5 4 1 15,-1 10 0-15,-1 0 2 0,-1 3-1 16,0 8 3-16,3 9-2 0,-1 8-2 16,2 6 0-16,4 5 0 0,0 6-3 15,5 3 3-15,0 5-3 0,11 2 2 0,-14 3-3 16,14 0 0-16,-10 2 0 0,10-1-2 16,-13 0 0-16,13-4 0 0,-16-2-1 15,4-4-1-15,1-4 1 0,-3-4-2 16,-1-6 0-16,-1-4 0 0,-1-7-1 0,-3-6-1 15,2-6 1-15,0-5-2 0,1-6-1 16,2-1 2-16,6 0-2 0,9-12 1 16,0 0 1-16,0-3-1 0,0-1 3 15,1 1-2-15,9 1 0 0,4 2-1 16,3 2 4-16,4 10 0 0,3-7 2 0,0 7 3 16,2 2-2-16,0 6 4 0,-3 5-3 15,0 3 4-15,-5 3-1 0,-1 4-3 16,-2 1-1-16,-1 2 0 0,-2-2-2 15,-2-1-4-15,2-3 0 0,-4-5-4 16,4-4-7-16,2-5-5 0,3-6-6 0,3 0-7 16,5-7-10-16,-1-5-8 0,5-3-20 15,2-8-37-15,2-3-18 0,1-3 6 16,4-5 6-16</inkml:trace>
  <inkml:trace contextRef="#ctx0" brushRef="#br0" timeOffset="9125.21">3752 1731 213 0,'-9'6'90'0,"-1"-1"0"16,-3 3-22-16,0 1-19 0,0 2-25 16,-3 1-9-16,0 1 2 0,-2 2-2 15,2 5 0-15,-1-1 4 0,2 5-2 16,0 2 0-16,0 6-2 0,2 3 3 16,-1 4-2-16,0 6 0 0,1 6 1 15,-2 5 0-15,-1 7-4 0,-1 11 1 0,-1 6-1 16,-3 6 1-16,-2 3-1 0,1 4-1 15,-3 1 2-15,-2 0-1 0,-1-1-1 16,-1 0 1-16,-1-5-1 0,1-1 1 0,0-6-1 16,1-5-2-16,1-6 2 15,4-10-2-15,0-7-2 0,1-4 2 0,4-5-1 16,1-5-2-16,1-3-1 0,3-3 1 16,2-3-2-16,0-2-1 0,2-5 4 15,9-1-4-15,-14-3-1 0,14-4 2 0,-11 0-1 16,11-3 0-16,0-2 1 15,-11-2 0-15,11-3-1 0,0 0-1 0,0-2-2 16,0-1 3-16,0 0 0 0,0-1-1 16,0 4-1-16,-7 1 0 0,7 6-2 15,0 0 2-15,0 5 0 0,-10 1-1 16,10 1 2-16,-10 2-1 0,10 3 1 0,-11 0-1 16,11 0 2-16,-13 1 1 0,13 0 1 15,-13-2 2-15,13-2 1 0,-13-4 0 16,13-3 2-16,-12-3-2 0,12-2 2 15,0-2-1-15,-9-2-2 0,9-2-1 0,0-2-2 16,0 0-2-16,0-1 0 0,0 0-1 16,0 0 1-16,0 0-4 15,0 0-1 1,0 0-4-16,0 0-6 0,0 0-11 16,0 0-16-16,0 0-22 0,0 0-28 15,0 0-74-15,0 0-4 0,0-10 2 0,-11 1 3 16,11-2 7-16</inkml:trace>
  <inkml:trace contextRef="#ctx0" brushRef="#br0" timeOffset="10847.66">635 2730 155 0,'0'13'97'0,"-12"-3"2"16,12 0-2-16,0 0-19 0,0-5-37 16,0 1-36-16,0-3 1 0,0-3-2 0,6 0 0 15,2 0 0-15,5-12 1 16,5 3-2-16,0-5 0 0,7-1 3 0,5-4-2 15,0-1 2-15,4-4-2 0,2 0 0 16,3-1-1-16,-3-1-1 0,1 4 1 16,-1 0-1-16,-2 4 0 0,-1 4-3 15,-4 7 1-15,-2 7 1 0,-4 0 1 16,-7 5 0-16,-2 10 2 0,-5 9 2 0,-4 6-1 16,-4 8 6-16,-1 5-1 0,0 6 4 15,-11 6 1-15,2 1-1 0,-5 4 2 16,-3 2 0-16,-2 1-1 0,-4-1-2 15,-3-1-2-15,-2-1-3 0,-2-6 0 0,-2 0-5 16,2-4-1-16,-3-4-2 0,5-3-6 16,-1-5-5-16,2-6-5 0,3-7-8 15,2-6-6-15,5-10-10 0,3-8-15 16,0-1-24-16,3-7-24 0,11-10-10 0,-11-8 3 16,11-8 11-16</inkml:trace>
  <inkml:trace contextRef="#ctx0" brushRef="#br0" timeOffset="10981.93">727 3091 178 0,'4'-40'78'0,"1"9"-3"0,-2 6-9 16,2 10-16-16,0 8-19 0,2 7-18 0,-2 0 0 16,0 8-2-16,0 5-1 15,1 4-3-15,-2 5-3 0,-1 1-4 0,2 2-5 16,0 2-6-16,0 0-16 0,0-4-33 16,0-1-31-16,1-3-3 0,1-5 1 15</inkml:trace>
  <inkml:trace contextRef="#ctx0" brushRef="#br0" timeOffset="11114.1">919 3194 130 0,'17'-16'91'16,"5"-1"2"-16,2-2-2 0,0 0-9 0,5-1-27 16,3 1-37-16,0 1-7 15,2 0-1-15,3 1 0 0,3 3 0 0,3 1-3 16,-2-1-7-16,2 2-2 0,-1 1-8 16,-2 0-16-16,-1 1-28 0,-4-2-39 15,-1 0-8-15,-7 0-1 0</inkml:trace>
  <inkml:trace contextRef="#ctx0" brushRef="#br0" timeOffset="11446.72">1429 2556 196 0,'-27'-24'90'16,"3"2"-3"-16,2 6-7 0,3 5-22 16,5 11-29-16,6 0-13 0,8 0 2 0,0 11-2 15,0 11 2-15,2 6 2 0,8 8 0 16,5 3-4-16,4 6 2 0,4 4-4 15,3 4-1-15,2 2-1 0,1 2-5 0,1 1-1 16,-1 0-2-16,-5-2-3 16,2-2 0-16,-6-2-1 0,-1-5-1 0,-5-4 0 15,-5-2 0-15,-6-4-1 0,-3-4 1 16,0-3 0-16,0-4-2 0,-10-5 3 16,1-4-1-16,-5-6 0 0,1-3 0 0,-5-5 0 15,2-3-1-15,-1 0 1 0,1 0-1 16,3-15 0-16,1 2 0 0,1-4-2 15,11 0 0-15,-10-5 0 0,10 0-5 16,0-1-3-16,0-1-10 0,4 0-10 16,2 0-27-16,2-2-43 0,1-1-9 0,2-2 2 15,3 0 0-15</inkml:trace>
  <inkml:trace contextRef="#ctx0" brushRef="#br0" timeOffset="12563.08">1716 2035 148 0,'3'-13'97'0,"-3"5"0"0,0 8 0 15,0 0-3-15,0 2-57 0,-11 9-34 16,11 4-1-16,-15 3 1 0,15 3-2 15,-13 0 1-15,13 0 1 0,0 1 0 16,0-3-1-16,0 0 1 0,8-4-2 0,6-6 3 16,4-2-3-16,5-6 0 0,3-1 0 15,4 0 1-15,5-13 1 0,1 3-1 16,1-1-2-16,-1 1 0 0,0 1 0 16,-4 9 0-16,-1-10 3 0,-6 10-2 15,-3 0-3-15,-6 4-3 0,-7 4-3 0,-5 5-1 16,-3 4 4-16,-1 1-4 0,0 1-2 15,-10 1 0-15,-1 0 4 0,-3 4 0 16,-4 1 8-16,-1 1 3 0,-2 2 4 16,0 1 5-16,0 0 4 0,1 2-4 15,2 4 2-15,1 1-2 0,1 3 0 0,4 4-4 16,0 1 1-16,1 3-3 0,11 2 2 16,-12-1-4-16,12-1-3 0,0-4-3 15,0-2 1-15,0-3-6 0,0-5-2 16,1-4 1-16,1-8-3 0,2-8-1 15,0-7-4-15,0-6 2 0,1 0 3 0,0-12 2 16,2-3 5-16,1-8-1 0,-1-4 1 16,3-8 1-16,1-2 0 0,1-3-2 15,5-4 0-15,-1 0 3 0,3-4-2 16,2 5-2-16,-1 0 2 0,5 3 2 16,0 1-1-16,0 5 3 0,3 0 6 0,0 7 0 15,3 3 6-15,-2 4-3 0,1 4 1 16,-1 6 1-16,-2 10 0 0,1-8 0 15,-4 8-4-15,-2 5 0 0,-5 3 0 16,-4 5-6-16,-4 6 0 0,-4 5 2 16,-5 5-4-16,0 4 0 0,0 2 0 0,-14 1-1 15,1 1-1-15,-2-2-2 0,-1-1-4 16,-3-4-3-16,0-2-2 0,-3-3-3 16,4-8 0-16,0-4-2 0,1-7 1 0,3-6-1 15,3 0 3-15,3-9 2 16,8-4 7-16,-11-4 1 0,11-2 4 0,0-3 1 15,0-1 2-15,0 1 0 0,2 1 0 16,1 2 4-16,0 5-2 0,1 5 2 16,1 9 0-16,-2 0 3 0,0 0 1 0,-2 9 4 15,-1 8 0-15,0 7 1 16,0 6 0-16,-11 5-2 0,3 5 2 0,-3 4-6 16,-4 2-1-16,-1 3-4 0,-2 0-4 15,-2 0 0-15,-3-5-2 0,0-3-5 16,-3-3-4-16,3-8-2 0,0-3-5 15,0-6 2-15,5-8-2 0,1-3 1 16,2-6 2-16,5-4 0 0,10 0 2 0,-12 0 6 16,12-15-2-16,0 3 4 0,1-1 2 15,7-5 1-15,0 1 2 0,6-2 1 16,1-1-1-16,5 0 3 0,3 1 1 0,0 1-1 16,2 2 5-16,2 1 0 15,1 3 3-15,0 3 1 0,0 9 4 0,0-9-1 16,0 9 1-16,-2 4 4 0,0 2-1 15,-1 7-1-15,0 3 1 0,-4 6 0 16,-1 5-3-16,-2 3 0 0,-1 6 0 0,-1-1 0 16,-3 6-1-16,2 1 0 0,-5 1 1 15,-3 1-2-15,1 0-2 0,-3 1 1 16,0-4-3-16,-4 0-2 0,-1-2 0 16,0-4-4-16,0 1-3 0,0-5-1 15,0-3-2-15,-12-2-2 0,12-5-7 0,-13-3-7 16,3-7-6-16,1-2-4 0,0-8-5 15,-2-1-5-15,-1 0-3 0,0-18-1 16,1 1-7-16,-3-6-6 0,2-6-4 16,1-4-6-16,-2-4-9 0,2-2-9 15,-2-2-4-15</inkml:trace>
  <inkml:trace contextRef="#ctx0" brushRef="#br0" timeOffset="12762.47">2287 3157 131 0,'8'-8'86'0,"-2"8"-2"0,-1 3-2 0,-1 6-9 16,-4 4-30-16,0 6-33 0,0 2-5 16,-10 6 1-16,1 2-1 0,-5 2 3 15,-3 2 1-15,-2-1-2 0,-4-2-1 16,-2 2 2-16,0-4-5 0,1-3-3 0,-1-3-1 16,4-6-4-16,0-4-4 0,5-4-6 15,5-5-5-15,2-3-9 0,9 0-19 16,0-8-18-16,0-2-19 0,0-4-4 15</inkml:trace>
  <inkml:trace contextRef="#ctx0" brushRef="#br0" timeOffset="12961.77">2348 3242 205 0,'23'-8'90'0,"-3"8"-2"16,-4-9-7-16,-4 9-20 0,-5 3-30 0,-7 1-17 15,0 8 5-15,0 1-2 16,-15 4-2-16,-1 3 0 0,-7 3-1 0,-3 0-3 15,-4 3-2-15,0-1-4 0,-3 0-6 16,1 0 1-16,2-2-11 0,1-2-2 16,6-3-4-16,3-3-7 0,5-2-5 15,5-6-23-15,10-4-26 0,0-3-24 16,0 0 2-16,0-7 3 0</inkml:trace>
  <inkml:trace contextRef="#ctx0" brushRef="#br0" timeOffset="13228.84">2569 3056 189 0,'12'-13'96'16,"-4"3"-1"-16,-1 2-2 0,-4 8-29 0,-3 0-40 16,0 0-14-16,0 0-3 0,-11 6 1 15,0 6 1-15,-4 1 1 0,1 3 1 16,-3 3 0-16,2 0 0 0,1-1 2 15,2 5-1-15,2-2-1 0,10 1-3 16,-15 0-1-16,15-4-3 0,0-1-2 0,4-2-2 16,2-1-1-16,7-4-2 0,2-2-6 15,4-1-7-15,2-4-7 0,2 0-3 16,3-3-16-16,-2 0-27 0,0 0-40 0,-2-10 3 16,2 1 1-16</inkml:trace>
  <inkml:trace contextRef="#ctx0" brushRef="#br0" timeOffset="13727.99">2847 2170 152 0,'0'0'91'0,"0"0"1"0,0 0-9 0,0 5-21 15,-15 7-25-15,5 4-25 0,-2 5-1 16,-1 3-1-16,-2 3 1 0,2-1-1 15,-2 1 3-15,4-2-2 0,3 0-3 16,8-2-1-16,-11-5 1 0,11-5-3 16,1-3-2-16,6-7 1 0,3-3-1 0,7 0-1 15,2 0-3-15,7-14 0 0,3 4 3 16,1-1 0-16,2 4-1 0,1 7 2 16,-3-12 5-16,-1 12-4 0,-2 0 1 0,-5 1 0 15,-6 8 4-15,-5 6-2 0,-7 5 1 16,-4 6 1-16,0 6 0 0,-9 5-2 15,-4 5 1-15,-6 3-1 0,-2 3 0 16,-7 2-3-16,-3 0 1 0,-3 0-2 16,-1 0-3-16,0-3-2 0,1-3-5 15,1-3-10-15,5-8-10 0,1-3-12 0,6-10-35 16,3-7-41-16,5-7-3 0,1-6 2 16</inkml:trace>
  <inkml:trace contextRef="#ctx0" brushRef="#br0" timeOffset="13895.03">2724 2618 184 0,'7'-19'100'16,"2"5"4"-16,-2 14-8 0,5 0-25 15,-1 0-38-15,4 1-20 0,0 9-2 16,2 6-4-16,4 0-3 0,2 4-1 0,0-2-3 16,1-1-1-16,3 1-4 0,0 1-5 15,-1-3-10-15,-3 0-15 0,-4-2-35 16,-2-4-32-16,-4-1-1 0,-2-2 0 15</inkml:trace>
  <inkml:trace contextRef="#ctx0" brushRef="#br0" timeOffset="14278.67">2985 2749 146 0,'0'8'99'0,"0"4"4"15,0 4-3-15,0 5-13 0,0 3-31 0,6 3-38 16,-1 5-2-16,1 3-4 0,1 2-6 15,0 0-3-15,2 2-3 0,-3-2-4 16,1-1-5-16,-2-2-7 0,0-3-5 16,-3-3-6-16,0-6-10 0,-2-3-9 15,0-6-11-15,0-4-8 0,0-5 4 0,-10-4 5 16,10 0 10-16,-12-9 13 0,12-3 11 16,-12-6 14-16,12-4 22 0,-13-3 16 15,13-8 13-15,0 0 6 0,0-1-2 0,0 0-5 16,0 2-3-16,0 1-6 15,8 5-4-15,3 1-9 0,2 5-6 0,3 6-1 16,3 5-1-16,2 9-1 0,-1 0-5 16,5 0 5-16,-2 3 2 0,-4 10 1 15,2 3 1-15,-8 4 1 0,1 2 5 16,-7 3-2-16,-1 0-1 0,-6 1 1 16,0 0-4-16,0-2-3 0,-18-1-2 0,2-2-5 15,-1-2-4-15,-4-2-1 0,-1-3-10 16,-3-2-14-16,3-5-13 0,-1-1-33 15,2-5-43-15,4-1-3 0,2 0 1 16,5 0 1-16</inkml:trace>
  <inkml:trace contextRef="#ctx0" brushRef="#br0" timeOffset="17075.14">12636 1801 134 0,'8'-10'95'0,"-2"10"3"0,1 1 1 15,0 5-5-15,-2-1-54 16,2 2-33-16,-2 4 1 0,-1-1 0 0,-1 1-2 15,0 0 1-15,0-1-5 0,1 1-2 16,-1 1-2-16,1 1-5 0,-1 1-9 16,0 1-5-16,-2-2-29 0,-1 1-45 0,1-2-5 15,-1-2 0-15</inkml:trace>
  <inkml:trace contextRef="#ctx0" brushRef="#br0" timeOffset="17241.14">12633 2098 137 0,'-11'7'95'0,"2"1"3"15,-1-1-5-15,10-1-13 0,-14 0-30 16,14 1-36-16,0-4-3 0,0 1-3 16,0-2-2-16,3-2 0 0,5 0-3 15,5 0-3-15,1 0 0 0,4 0-1 16,1 0-3-16,2 0-7 0,1 0-9 0,-2 0-2 16,1 0-17-16,-5 0-25 0,0 1-27 15,-5 3-7-15,-1 3 1 0</inkml:trace>
  <inkml:trace contextRef="#ctx0" brushRef="#br0" timeOffset="17607.66">12794 2341 191 0,'0'22'86'16,"0"2"0"-16,3-1-3 0,5-2-20 15,2 1-38-15,4 0-12 0,1-1 4 16,2-1 1-16,-1 1 1 0,0-1-3 0,-4 3 1 16,-3 0-6-16,-2 2 0 15,-6 1-1-15,-1 1-4 0,0 0-6 0,-11 2 0 16,0-3-1-16,-4 1-6 0,-1-3-1 15,-6-2-5-15,1-2-3 0,-2-5-4 16,0-3-5-16,0-6-5 0,3-6-7 0,0 0-13 16,1-9-2-16,3-4-1 0,0-9 12 15,3-4 24-15,0-2 14 0,2-1 7 16,1-2 7-16,-1 2 10 0,0 2 15 16,1 5 7-16,-3 4 4 0,1 7-6 15,-1 11-20-15,1 0-10 0,0 0 0 0,-1 4-1 16,1 12 0-16,1 4-8 0,-1 6 5 15,1 3-1-15,1 0-1 0,10 0-3 16,-12-1-1-16,12-3-3 0,0-3-3 16,0-4-6-16,0-7 1 0,3-3 2 15,4-8-10-15,5 0-1 0,1 0-9 0,4-13-14 16,1-3-15-16,2-3-18 16,3-6-10-16,0-6-3 0</inkml:trace>
  <inkml:trace contextRef="#ctx0" brushRef="#br0" timeOffset="18023.52">13116 2088 199 0,'43'-40'90'16,"-1"5"-3"-16,-8 9-7 0,-6 9-26 15,-9 7-39-15,-7 10-7 0,-9 0-2 16,-3 8 1-16,0 6 0 0,-15 5 1 16,0 5-2-16,-5 1 0 0,1 3 3 0,-3 0-1 15,3 2 0-15,4-3-1 0,3-2 0 16,12-3 2-16,0-4 0 0,0-5-4 15,7-2 1-15,8-3-3 0,9 2 4 16,4-3-3-16,3-1-1 0,2 2 0 16,1 0 0-16,-2 1 2 0,-2 0 1 0,-3 1 1 15,-6 3 2-15,-3 0-2 0,-9 3 0 16,-5 4 2-16,-4 4 3 0,0 4 1 16,-11 2-6-16,-3 5 0 0,-6 0-1 15,-2 4-2-15,-1 0 1 0,-4 2-1 16,-1 0-1-16,1-1-3 0,-1 0 0 0,2-4-1 15,1-2 2-15,4-4 0 0,2-3 1 16,2-5 1-16,5-4 1 0,3-5-1 16,9-4-1-16,-12-4 0 0,12 0-1 0,0-3 0 15,0-2 0-15,0 0-6 16,-8 0-5-16,8 0-1 0,0 0-6 16,0 0-4-16,0-8-1 0,0 8-2 15,0 0-7-15,0-11-6 0,0 11-10 16,0-12-28-16,0 5-32 0,0-3 1 0,0 1 4 15</inkml:trace>
  <inkml:trace contextRef="#ctx0" brushRef="#br0" timeOffset="20306.09">11996 1915 163 0,'-10'-10'97'0,"10"10"3"0,0-9 0 16,-10 9-26-16,10-9-45 0,0 9-18 15,0-10-5-15,0 10-2 0,0-10 0 16,0 10-2-16,0-9 1 0,0 9-1 16,0 0-1-16,0-9 1 0,0 9 3 15,3 0 0-15,-2 0 3 0,2 0 0 0,-3 0 0 16,1 0 2-16,0 0 0 0,-1 0 0 16,0 0 0-16,0 0-3 0,0 0 1 15,0-7-2-15,0 7-2 0,0 0 0 16,0 0-3-16,0 0 0 0,0 0 0 31,0 0 0-15,0 0 1-16,0 0 1 15,0 0 0-15,0 0 1 0,0 0-1 16,-8 0-1-16,8 0 0 0,0 0 0 16,0 0 0-16,0 0 0 0,-9 0-1 15,9-6 1 1,0 6-1-16,0 0 0 15,0 0-2-15,0 0 0 16,0 0-1-16,0 0 1 16,0 0 4-16,0 0-5 0,0 0 0 15,0 0 2 1,0 1 0-16,4 2 0 0,-2 2 0 16,2 3 2-16,2 4-4 0,0 4 2 15,1 6 1-15,-1 6 3 0,-1 3-3 16,0 5 2-16,-1 6 0 0,0 3-2 0,-2 5 0 15,-1 3-1-15,-1 3 1 0,0 2-1 16,0 0 1-16,0 0-1 0,-12-2 1 16,12-4-2-16,-18-4 0 0,7-4 2 15,0-6 1-15,-3-5-2 0,2-4 0 0,1-6 1 16,0-5-1-16,2-8-1 0,9-4 3 16,-15-6 0-16,15 0-1 0,0-17-1 15,4 0 0-15,4-4 0 16,7-3-1-16,3-2-2 0,6 0 0 15,4-2-8-15,2-1-10 0,3 1-14 0,0 1-47 16,1 3-37-16,-3 1 2 0,-1 4-1 16,-4 2 4-16</inkml:trace>
  <inkml:trace contextRef="#ctx0" brushRef="#br0" timeOffset="21370.24">12081 1453 131 0,'-9'-12'83'0,"0"-1"1"0,0 2-18 16,9 1-13-16,-16-2-18 0,16 2-23 15,-15 1-2-15,15 0 1 0,-11 2 1 16,11 7 0-16,0-9 0 0,0 9 2 0,0 0 2 15,0 0-4-15,0 0 0 0,0 0-2 16,3 0-2-16,3 1-1 0,2 4 0 16,1 0 0-16,0 3-1 0,0 0-4 15,2 2-2-15,-1 0-3 0,0 4-8 0,1-2-4 16,-4 1-3-16,0 2-8 16,-3 0-22-16,-3-1-26 0,2 0-28 0,-3 1 0 15,0-2 7-15</inkml:trace>
  <inkml:trace contextRef="#ctx0" brushRef="#br0" timeOffset="21617.91">11853 1858 189 0,'-9'4'83'0,"9"1"-1"0,0-1-11 0,0 1-19 16,0-1-25-16,0-1-19 0,0 1 1 15,0-2 1-15,0 1-1 0,3-1-1 16,1-2-2-16,3 0 2 0,0 0-8 16,5 0-1-16,1 0-13 0,2-8-45 15,-1 8-37-15,-1 0-1 0,1 0-1 16</inkml:trace>
  <inkml:trace contextRef="#ctx0" brushRef="#br0" timeOffset="22485.69">13390 1596 165 0,'0'0'98'0,"-14"0"-1"0,14 0 1 16,-9 0-20-16,9 0-41 0,0 0-26 16,0 0-4-16,0 1-3 0,1 1-2 0,4 0 4 15,1 0-3-15,4 1-2 16,1 0-1-16,2 2-4 0,-2 1-11 0,2 2-19 16,0 1-48-16,-2 2-18 0,-1-1 2 15,-2 4-6-15</inkml:trace>
  <inkml:trace contextRef="#ctx0" brushRef="#br0" timeOffset="22803">13265 2023 181 0,'0'4'92'0,"0"-1"0"0,0-2-8 0,2 1-24 16,4 0-29-16,2 1-12 0,1 0-1 15,1 2 0-15,-2 3 2 0,1 4-2 16,1 5 2-16,-5 5-1 0,-2 4-1 0,-3 6-1 16,0 5-3-16,0 4-6 15,0 6 0-15,-12 2-4 0,12 5 2 0,-16 0-4 16,7 0 1-16,-1-2-1 0,0-1-1 16,0-5-2-16,1-4 0 0,9-4 1 15,-15-4-1-15,15-6-4 0,0-5-5 0,-9-8-7 16,9-5-7-16,0-6-3 0,0-4-5 15,0 0-9-15,0-7-19 0,1-5-28 16,1-2-23-16,-2-4 2 0,2-4 8 16</inkml:trace>
  <inkml:trace contextRef="#ctx0" brushRef="#br0" timeOffset="23336.68">13708 1925 160 0,'11'-13'89'0,"2"4"0"15,2 2 0-15,4-2-32 0,1-1-45 0,2 0-7 16,3-2 2-16,2-1 1 16,1 1 2-16,2-4-1 0,1 3 3 0,0-3 1 15,2 1-3-15,-1 2 2 0,-1 0-3 16,1 3 0-16,-4 3-3 0,-1 7 2 16,-1 0-1-16,-4 0-1 0,1 0 1 15,-3 4-2-15,-2 6-1 0,0 5 2 16,-5 4 0-16,0 4 2 0,-3 3-1 0,-2 5 1 15,1 3 1-15,-4 3 1 0,0 4 2 16,0 1-1-16,0 2 0 0,0 1 0 16,0 2-2-16,-1 2 1 0,1 0-2 15,1 3 1-15,1 1 0 0,1 2-3 16,1 1 2-16,0-2-3 0,1 3 1 0,-1-3 3 16,0-3-1-16,-1-1 3 0,1-2-4 15,-3-4 4-15,-2-2-1 0,-2-3-1 16,-2-5 1-16,0-3-2 0,0-6-2 0,-9-4-2 15,0-5-3-15,-4-4-2 0,-2-4-1 16,-3-5-11-16,-3-3-7 0,-2 0-8 16,-2 0-6-16,-3-17-6 0,1 3-8 15,-2-7-9-15,1-6-15 0,1-2-20 16,1-6-20-16,2-3-3 0,0-4 9 0</inkml:trace>
  <inkml:trace contextRef="#ctx0" brushRef="#br0" timeOffset="23569.45">13699 2207 128 0,'0'8'95'0,"0"3"3"0,1 1 0 15,3 4-15-15,1 0-37 0,1 3-33 0,0 0-4 16,-1 0 0-16,-1-1-3 0,-1 0-1 15,0 1-5-15,-1-2-2 0,0 1 0 16,-1-3-4-16,0-1-5 0,0-1-5 16,-1-4-9-16,0-2-19 0,0-4-28 15,0-3-27-15,0 0 3 0</inkml:trace>
  <inkml:trace contextRef="#ctx0" brushRef="#br0" timeOffset="23802.71">13760 2302 188 0,'4'-11'87'15,"2"1"-6"-15,2 10-9 0,3-11-18 0,1 11-26 16,4 0-17-16,0 0 1 0,3 0 2 16,0 4 0-16,3 2 2 0,-1 3 2 15,-2 1-1-15,-1 3 1 0,-4 2-2 0,-1 4 1 16,-4 1 0-16,-5 2-2 16,-2 0-1-16,-2 4-1 0,0-3-5 0,0-1 0 15,0-1 0-15,-13-1 0 0,13-3-6 16,-9-1-2-16,9-4-3 0,0-6-7 15,0-3-6-15,5-3-11 0,4 0-13 0,7-10-37 16,2-4-41-16,5-2-3 16,2-3 5-16</inkml:trace>
  <inkml:trace contextRef="#ctx0" brushRef="#br0" timeOffset="24768.03">15267 1383 154 0,'5'-13'94'0,"-1"1"-3"16,0 2-2-16,0 10-12 0,1-10-35 15,-1 10-26-15,2 0-2 0,-1 3-1 16,1 5-3-16,0 5-1 0,2 5 1 16,0 1-9-16,0 7-1 0,1 1-6 15,1 4-17-15,2 0-45 0,-2 1-35 16,3 0-2-16,-1-3 1 0</inkml:trace>
  <inkml:trace contextRef="#ctx0" brushRef="#br0" timeOffset="25051.04">15719 1549 193 0,'0'-10'96'15,"0"10"-1"-15,0 0-3 0,-17 2-30 16,0 5-52-16,-3 3-4 0,-5 3-4 15,-3 2 5-15,-2 1-7 0,-2 1 2 16,-1 0 2-16,0 1 0 0,-1-2 5 0,2 0-1 16,1-1 2-16,2-2-1 0,3 0-1 15,2-3-2-15,6-3 4 0,6-1-2 16,12-1-1-16,-9-1-2 0,9-1-1 16,3-3-1-16,8 0-1 0,8 0-1 15,6 0 4-15,8 0-5 0,5-11 0 0,5 11-5 16,3-10-2-16,3 10-5 0,2-13-2 15,-1 13-4-15,-1-14-4 0,-3 7-12 16,-4-2-39-16,-4-2-32 0,-6 1 3 16,-7 0 2-16</inkml:trace>
  <inkml:trace contextRef="#ctx0" brushRef="#br0" timeOffset="25818.33">15493 1248 137 0,'-19'-18'88'0,"5"4"-1"0,1 0-8 16,3 2-15-16,10 2-29 0,-9 0-27 15,9 10 4-15,0-12-4 0,0 12 2 0,4 0-1 16,3 0 1-16,1 0-1 16,1 0 3-16,1 5 0 0,2 3-2 0,0 4 2 15,1 1-3-15,0 3 3 0,0 3 2 16,1 4-1-16,-1 3 0 0,0 4 2 15,-2 5 0-15,0 8 0 0,-1 6 0 16,-1 5 1-16,-2 4-1 0,-1 5-4 0,-1 2 4 16,0 3-4-16,-1 0-5 0,1 2-1 15,-1 1 1-15,0-2-1 0,1-3-5 16,1-3-1-16,-2-5-4 0,1-8-3 16,0-7-6-16,-1-9 2 0,0-6-3 0,0-8-1 15,-2-7-11-15,2-7 0 0,-2-6 3 16,-1 0 3-16,-1-9 1 0,0-4-2 15,0-6-1-15,0-6 1 0,-12-4 0 16,12-3 7-16,-12-4 3 0,12-2-1 16,-17 0 4-16,9 0 4 0,-2 2 7 15,-1 4 3-15,-1 1 3 0,0 5 5 0,-3 4 2 16,1 7-1-16,-3 5 3 0,1 10-1 16,-2 0-4-16,-1 2 1 0,0 6-4 15,-1 7-2-15,-1 5 0 0,2 5-7 16,0 1-1-16,1 3-5 0,0 0-5 0,2-1-2 15,3-2 0-15,1-2-1 0,2-5-2 16,10-3 5-16,-10-6-1 0,10-4 6 16,0-6 4-16,4 0 5 0,3 0 2 15,6-14-2-15,4 0 1 0,4-4 0 16,5-4-2-16,5-2-1 0,2-1 0 0,4 2 1 16,1-3-1-16,4 2-1 0,-2 1 1 15,0 3 1-15,2 2 0 0,-4 4 0 16,-2 4 1-16,-2 10-1 0,-5-6 1 15,-6 6-1-15,-7 2 1 0,-7 6-2 16,-7 5 1-16,-2 3-2 0,0 5-1 0,-19 3 2 16,-1 4 0-16,-6 1 1 0,-8 3 3 15,-6 0 2-15,-3 2 3 0,-5 1 5 16,-1-2-1-16,0-2 3 0,3 0-2 16,2-4 0-16,6-2 4 0,6-2-3 15,8-4-1-15,11-3-2 0,13-4-4 0,0-5 0 16,5-6-1-16,16-1-1 0,10 0-3 15,8 0-4-15,7-14 0 0,5 2-3 16,3-1-3-16,4-2-9 0,-1-2-10 16,-1-3-9-16,-3 1-23 0,-4-3-43 0,-7-1-18 15,-7 2 2-15,-7-2 0 0</inkml:trace>
  <inkml:trace contextRef="#ctx0" brushRef="#br0" timeOffset="25983.89">15915 2110 136 0,'-23'0'103'0,"0"4"2"15,3 5 2-15,0 2-11 0,2 5-36 16,2 3-45-16,0 4 0 0,1 0-2 16,1 1-4-16,0 1-4 0,1 1-3 15,0 0-2-15,0 2-4 0,-2 0-6 16,1 1-8-16,-2-3-8 0,0-1-19 0,-2-3-29 16,1-5-31-16,2-2-1 0,1-5 1 15</inkml:trace>
  <inkml:trace contextRef="#ctx0" brushRef="#br0" timeOffset="26149.94">15584 2459 221 0,'14'-8'108'0,"5"8"0"0,1 0-10 16,-1 0-24-16,1 7-46 0,1 5-4 15,-1 6-5-15,3 4-5 0,0 6-2 16,4 3-6-16,1 1-4 0,1-1-2 16,3 1-4-16,4-3-5 0,-1-2-8 15,1-6-3-15,1-4-6 0,2-7-5 0,-1-6-7 16,-2-4-19-16,0 0-35 0,-4-10-12 15,-2-6 4-15</inkml:trace>
  <inkml:trace contextRef="#ctx0" brushRef="#br0" timeOffset="26617.33">16453 1324 208 0,'2'0'95'0,"0"0"-1"0,4-7 2 16,0 7-46-16,4 0-45 0,2 0 0 0,3 2 0 16,3-1-5-16,1 0 5 0,4 2 1 15,3 0 3-15,0 1-4 0,1 2 3 16,-1 1-3-16,-2 2-1 0,-4 1 0 16,-7 4-3-16,-8 3-1 0,-5 3 1 0,0 2-2 15,-9 4 0-15,-7 3 2 0,-6 3-6 16,-4 0 6-16,-4-1 1 0,-2 0-1 15,0 0 5-15,1-3 2 0,2 0-2 16,4-4 2-16,4-3-3 0,7-4 1 16,14-3-1-16,0-7 0 0,0-5-2 0,5-2-3 15,11 0-1-15,6-8-2 0,6 0-5 16,4-3-6-16,1-2-7 0,2-1-13 16,-3-2-31-16,0-3-38 0,-3-1-4 15,-3 0 3-15</inkml:trace>
  <inkml:trace contextRef="#ctx0" brushRef="#br0" timeOffset="26882">16575 1402 148 0,'-20'3'93'0,"3"4"6"0,1 6-10 0,4 6-19 16,2 8-27-16,0 9-22 0,10 6 0 15,-13 6 1-15,13 7-3 0,-10 5 0 16,10 5-2-16,-12 6 0 0,12 3-4 15,-15 3 1-15,7 5-5 0,-2-1 0 0,0 1-2 16,1-2 1-16,-3-6-4 0,3-9-2 16,-1-5-1-16,0-7-1 0,2-7 0 15,8-6-5-15,-14-8-5 0,14-7-6 16,-11-8-2-16,11-7-2 0,0-10-3 16,0 0-5-16,0 0-5 0,0-21-25 0,0-1-42 15,2-6-6-15,4-3 5 0,1-4 1 16</inkml:trace>
  <inkml:trace contextRef="#ctx0" brushRef="#br0" timeOffset="27566.46">16605 1951 146 0,'12'-13'94'0,"0"1"1"0,0 2-1 16,3 2-16-16,0 8-48 0,1-12-24 0,1 12-2 15,1 0-1-15,-1 0 1 0,0 0 0 16,2 0 1-16,-3 2 1 0,2 3 0 16,-4 2-1-16,-1 2-1 0,-4 3-1 0,-4-1-4 15,-5 4 4-15,0-1-2 16,0 3 0-16,-14 0-2 0,-1 0 0 0,-3 1 0 16,-2-1-1-16,-2 2 2 0,-2-1 0 15,2-2 2-15,1 0 1 0,0-1 3 16,5 0-4-16,2-2-1 0,5-1 2 15,9-2 0-15,0-2 0 0,0-3-1 16,3 0 1-16,9-4-1 0,3 2-2 16,3-3-2-16,1 0 0 0,1 0 6 0,0 1-5 15,0 0 0-15,-3-1-2 0,-3 2 1 16,-2 0-1-16,-5 1 0 0,-4 1-1 0,-3 2 0 16,0 1 2-16,0 3-2 0,-10-1 2 15,10 1 1-15,-17 2-1 0,8-2 2 16,-1 2 0-16,10 0 1 0,-16 1 1 15,16 1-1-15,-15-1 1 0,15 2-2 16,0-1 3-16,-9 1-3 0,9-3 2 16,1 3 1-16,1-1 0 0,4-2 1 0,0-1-1 15,1-2 6-15,2-2-4 0,3-4 1 16,-1-2-2-16,1-1 2 0,3 0-2 16,-1-9-1-16,2-1-3 0,-2-3-1 15,1-1-1-15,-2-3-7 0,-1-3-1 16,-2-1-1-16,-3-1 1 0,-2-1-2 0,-2-1-1 15,-2 2 1-15,-1-1 5 0,0 3-1 16,0 1 6-16,-10 1 0 0,10 3 2 16,-13 3 2-16,13 1 1 0,-13 11 5 15,13 0 0-15,-11 0 3 0,11 0 0 16,-9 9 3-16,9 7 1 0,-10 5 1 0,10 8 0 16,0 3 0-16,-9 4 0 0,9 5-4 15,0 2-3-15,0 2-2 0,0 1-2 16,3-2-1-16,3-2-2 0,1-3-2 15,5-7-1-15,1-6-6 0,5-8-8 16,1-5-5-16,4-9-4 0,4-4-11 0,1 0-22 16,3-15-27-16,2-2-27 0,-1-6 0 15,1-6 3-15</inkml:trace>
  <inkml:trace contextRef="#ctx0" brushRef="#br0" timeOffset="28081.87">17342 1510 136 0,'-9'0'86'0,"9"-9"-1"0,0 9-14 15,0 0-10-15,0 0-13 0,0 0-15 16,0 0-17-16,0 2 0 0,1 5-1 0,4 6 2 16,0 5 3-16,1 6-1 0,1 7 2 15,-1 4-3-15,0 6 0 0,0 4 3 16,-1 5-4-16,1 4 1 0,-1 2-1 16,-1 2-3-16,0-1 3 0,-1 2-2 0,-1-2 0 15,0-3 1-15,-1-3-3 0,0-7-1 16,0-5-1-16,-1-4-3 0,0-3 2 15,0-7-7-15,0-4-3 0,0-3 0 16,0-2-8-16,0-4-11 0,0-5-7 16,0-1-9-16,-11-5-9 0,11-1-8 0,-12 0-24 15,2-9-33-15,1-2-19 0,-1-3 6 16,-1-5 7-16</inkml:trace>
  <inkml:trace contextRef="#ctx0" brushRef="#br0" timeOffset="28214.78">17268 2015 198 0,'0'0'95'16,"-11"0"2"-16,11 0-11 0,-9 0-25 16,9 11-48-16,-19 4-11 0,6 3-2 15,0 3-4-15,-2 0-10 0,-1 3-13 16,-1-3-30-16,0-1-31 0,1-1-9 0,1-2 1 16</inkml:trace>
  <inkml:trace contextRef="#ctx0" brushRef="#br0" timeOffset="28365.64">17167 2094 157 0,'21'-19'81'0,"2"0"-4"16,-1 3-10-16,0 3-17 0,1 0-25 15,0 4-25-15,0 0 1 0,-2 9-1 16,2-9-1-16,-2 9-4 0,-3 0-10 16,1-7-24-16,-3 7-28 0,0 0-16 15,-1-10-4-15</inkml:trace>
  <inkml:trace contextRef="#ctx0" brushRef="#br0" timeOffset="28614.65">17753 1665 145 0,'10'-12'97'15,"-2"0"2"-15,0 12 1 0,0-10-16 16,-1 10-41-16,-1 1-29 0,0 2-6 15,0 6 0-15,1 2 1 0,2 3 1 0,2 2-4 16,5 0 1-16,2 0-3 0,5 0 0 16,5-3 0-16,4-2-3 0,3-5-1 15,5-2 0-15,3-4-7 0,2 0-5 16,2 0 3-16,2-15-7 0,1 1-5 0,-2-1-18 16,-2-6-27-16,-5-1-29 0,-4-4-3 15,-6 0 4-15</inkml:trace>
  <inkml:trace contextRef="#ctx0" brushRef="#br0" timeOffset="29064.31">18504 1419 127 0,'-18'-14'93'0,"-2"1"4"0,-2 6-4 16,-1 7-11-16,-1 0-22 0,2 0-40 15,-2 3-6-15,1 5-1 0,2 6-2 16,3 7 5-16,-1 6-3 0,3 6 0 16,0 6-2-16,1 7-1 0,1 3-3 15,3 4 2-15,0 3-4 0,2 1 2 0,9 1-4 16,-14 2-3-16,14-2 4 0,-11-2-2 15,11-4 0-15,-9-4-1 0,9-6 0 16,0-5-2-16,-11-8 0 0,11-6-2 0,-12-6-2 16,12-5 3-16,-15-5-6 15,4-4 3-15,-1-3 0 0,0 0-3 0,-2-10 2 16,-1 0 0-16,-2-6 3 0,2-2 3 16,-2 0 0-16,3-1 0 0,1 0 0 15,3-2 1-15,10 3-2 0,-9 0 2 16,9 2 0-16,0 4-1 0,2 1 0 0,3 11-1 15,2-9 1-15,4 9 1 0,1 2 0 16,1 3 3-16,1 4-2 0,-2 5 1 16,0 4 1-16,-3 0 1 0,-3 3 1 15,-2 2 2-15,-3 2 0 0,-1 0 0 16,0-3 3-16,0 1 0 0,0-1 1 0,0-1 0 16,0-3 1-16,0-3-2 0,0-2-2 15,0-3-1-15,2-3 2 0,7-2-6 16,3-4-2-16,2-1-2 0,5 0-2 15,3 0-2-15,2-9-9 0,1 9-7 0,2-15-3 16,0 6-7-16,1-3-15 0,0-3-30 16,-2-1-43-16,-1 0-3 0,-5 0 4 15,-1-1 5-15</inkml:trace>
  <inkml:trace contextRef="#ctx0" brushRef="#br0" timeOffset="29473.35">18813 2249 136 0,'7'8'113'0,"1"2"5"0,0-2 1 16,-2 0 2-16,-2 2-31 0,1-4-65 0,-2 2-5 16,0-2-4-16,-1-1-6 0,-2-2-9 15,0 1-1-15,0-4-12 0,0 1-16 16,0-1-29-16,0 0-61 0,0 0-4 16,0 0 0-16,-9 0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9T11:21:00.63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619 4164 135 0,'5'-7'18'0,"0"7"3"0,0 0 1 15,-1 0 1-15,0 0 9 0,0 0 10 16,2 0-3-16,-2 0-7 0,3 0-1 16,-1 0-6-16,2 0-4 0,1 0 1 0,4 0-2 15,2 0-8-15,1-8-8 0,1 8-1 16,6-8-2-16,1 8 1 0,4-12 0 15,1 12 4-15,2-15-3 0,5 7-2 16,0-2 2-16,3 1-2 0,1 1-1 16,0-2 0-16,0 1 2 0,3 1-1 0,-2-2 0 15,-1 0-5-15,0 1 4 0,0 0 2 16,-1 1-4-16,-3 0 2 0,1-1 2 16,-1 1-2-16,-2-1 0 0,1 0 1 15,-2 2-1-15,1-3 1 0,-1 4-2 0,1-2 1 16,-1 0 1-16,-1 8 0 0,1-12-2 15,0 12 3-15,2-12-1 0,-3 12 0 16,0-9-1-16,2 9 2 0,0-7 2 16,0 7-1-16,0 0-2 0,0-8-1 15,0 8 1-15,3 0-1 0,-2 0 0 0,1-9 3 16,0 9-3-16,-1 0-3 0,1-10 1 16,2 10 1-16,-1-11 1 0,0 11 2 15,-1-14-1-15,1 7-2 0,-2-1 4 16,1 0-6-16,-1 0 4 0,-2-1 2 15,0 1-3-15,0-1 0 0,-3 2 1 16,2 0-2-16,-3 7 0 0,-1-12 1 0,-2 12-2 16,1-10 2-16,0 10 2 0,-2-7-4 15,1 7 2-15,-1 0 2 0,0-8-4 16,-2 8 5-16,0 0-2 0,1 0 0 16,-1-7 0-16,0 7 0 0,0 0-1 0,0 0 1 15,-1-10 0-15,-1 10-2 0,1 0 2 16,-2-7 0-16,1 7-2 0,0 0 1 15,-2-8 1-15,-1 8-1 0,3-7 1 16,-2 7-1-16,-1 0 1 0,2-10 0 0,-2 10 0 16,3 0-3-16,-3 0 3 0,1-8-1 15,2 8 0-15,-2 0 1 0,1 1-1 16,0 0 1-16,0 2-2 0,-1-1 2 16,2 1-2-16,-3-1 2 0,3 1-2 15,-1-1 2-15,0-1-2 0,2-1 0 0,-1 0 1 16,0 0 0-16,2 0 1 0,0 0-2 15,0 0 2-15,2-11-2 0,-1 11 2 16,3-11-2-16,-1 11 1 0,1-13 2 16,0 13-1-16,0-12-1 0,-1 12 0 15,2-11 5-15,-1 11-4 0,2-9 0 0,-1 9-1 16,0-8 1-16,1 8-1 0,0 0 0 16,0-11-1-16,1 11 1 0,1-7 0 15,-1 7-3-15,2-8 1 0,-2 8 2 16,1-11 1-16,0 11-2 0,2-9 1 15,-4 9-3-15,1-8 2 0,-2 8 2 0,0 0-2 16,-2-8 1-16,-2 8 0 0,-1 0-1 16,0 0 0-16,-2 0 2 0,-2 0 0 15,-1 0 4-15,2 0-4 0,-2 0-2 16,-1 0 2-16,1 0-1 0,1 0 0 0,-2 0 2 16,0 0-1-16,0-7-1 0,2 7 0 15,-4 0-4-15,4 0 6 0,-5 0-2 16,3-9 1-16,-2 9-2 0,2 0 4 15,-4 0-4-15,3 0 1 0,-3-7 1 16,3 7 0-16,-3 0-2 0,3 0-2 16,-1 0 2-16,3 0-1 0,-1-9 4 0,2 9-3 15,3 0 2-15,1-9-3 0,0 9 2 16,3-7-3-16,0 7 3 0,2-9 3 16,0 9-1-16,1-10 1 0,0 10-2 0,1-10-1 15,0 10 1-15,-1-9 3 16,-2 9-2-16,1-7 1 0,-4 7-2 0,1 0 2 15,-3-10-2-15,-2 10-1 0,0 0 1 16,-4 0 0-16,1-7 0 0,-3 7-1 16,0 0 0-16,-3 0 2 0,1 0 0 0,-2 0-1 15,-2 0 3-15,1 0 0 0,1-8-2 16,-3 8-1-16,-1 0 3 0,4 0-1 16,-2 0-1-16,-1-7 0 0,2 7 1 15,1 0 1-15,-3 0-5 0,1-7 3 16,0 7 3-16,1 0-2 0,-1 0-3 0,-2 0 1 15,-1-8 0-15,2 8 2 16,-4 0-3-16,2 0 2 0,-2 0 0 0,0 0 0 16,0 0-1-16,1 0 0 0,-3 0 1 15,2 0 0-15,1 0 1 0,-2 0 0 16,0-8 1-16,-1 8-1 0,1 0 1 0,1 0 0 16,-2 0 0-16,0 0 1 15,-1 0-1-15,1 0 2 0,1 0-1 16,-2 0-2-16,0 0-2 15,0 0 1-15,0 0-3 16,0 0 3-16,0 0 0 0,0 0-3 0,0 0-1 16,0 0 4-16,0 0 0 0,0 0-3 15,0 0-1-15,0 0 1 0,0 0-2 16,0 0-5-16,0 0-4 0,0 0 0 16,0 0-2-16,0 0-5 0,0 4-6 15,0 2-22-15,0 0-57 0,-15 1-2 0,3 2 2 16,-2 2 2-16</inkml:trace>
  <inkml:trace contextRef="#ctx0" brushRef="#br0" timeOffset="3209.18">15741 3149 175 0,'-10'-7'97'0,"0"7"1"16,0-12-3-16,1 12-34 0,9-13-48 15,-16 13-7-15,16-14-2 0,-10 7 1 16,10 0-5-16,0-1 0 0,0 0-1 0,0 8 0 16,2-11 0-16,3 11 2 0,5 0-2 15,1 0 1-15,1 0 1 0,5 0-2 16,1 0 3-16,3 0 1 0,2 0 0 15,3 1 2-15,1 2-1 0,2-3 0 16,2 3 2-16,2-1-1 0,1-1 0 16,5 0-1-16,2 0 1 0,3-1-2 0,2 0-1 15,3 0-1-15,3 0-1 0,0 0 2 16,2 0 0-16,3-8-2 0,0 8 1 16,-1 0 1-16,3 0 2 0,-1 0-1 0,0 0 1 15,-1 0-1-15,0 0 0 0,0 0 0 16,-3 0-1-16,1 3-1 0,-1 1-1 15,0-2 2-15,-2 1-1 0,-1 0 0 16,0-2 0-16,-2 1 2 0,1-1 0 16,0-1 2-16,-1 1-1 0,-1-1 1 0,-2 0-2 15,0 0 2-15,0 0-2 0,1 0 0 16,-3 0-2-16,-1 0 0 0,-2 0-1 16,-2 0 0-16,-1 0-1 0,-2 0 1 15,-5 0 0-15,-2 0 1 0,-5 0 3 16,-1 2 2-16,-3-1 1 0,-3 1 5 0,-4 0-1 15,-4-1 2-15,-1 0 0 0,-2 0 0 16,-2-1-2-16,-2 0-1 0,-1 0-4 16,-1 0 0-16,1 0-5 0,1 0-4 15,0 0-7-15,0 0-10 0,1 0-14 16,-1-6-43-16,-1 6-47 0,-1 0 0 16,0 0 0-16,0-15-1 0</inkml:trace>
  <inkml:trace contextRef="#ctx0" brushRef="#br0" timeOffset="4856.29">1963 5679 178 0,'-15'-13'112'0,"15"1"-2"0,-14 1 0 0,14 0 0 15,-16 5-79-15,16 6-24 0,0-8-2 16,0 8 1-16,0 2-4 0,1 1 0 16,7-1-2-16,2 1 0 0,4 4 1 15,5 8-1-15,3 8 0 0,-1 6 0 0,-1 4 0 16,1 3 1-16,-8 4 2 0,-3 2-2 16,-7 2 6-16,-3 2 1 0,0-1 0 15,-12 0 0-15,0-4 2 0,-5-1 0 16,-1-4 0-16,-1-4-1 0,-1-5 2 15,6-3-3-15,4-7-3 0,10-5 1 16,0-6 1-16,0-6-2 0,13 0-2 0,8-8-1 16,9-6-1-16,8-4-1 0,8-5-4 15,6-4-3-15,5-3-5 0,4-3-6 16,1-2-7-16,1-2-6 0,-1-1-15 16,-4 3-37-16,-3-1-38 0,-8 4 3 0,-5 3 2 15</inkml:trace>
  <inkml:trace contextRef="#ctx0" brushRef="#br0" timeOffset="5356.55">2478 6380 160 0,'-16'31'92'0,"0"-4"-1"15,1-2-16-15,1-3-17 0,0-3-23 16,1-3-28-16,-1-3 0 15,0-4-2-15,1-2 1 0,-1 0 0 0,0-4 0 16,-3-2 0-16,-1 0-1 0,-3-1-1 16,-3 0 1-16,-4 0 0 0,-5 0 0 15,-5 0 0-15,-3-12 0 0,-1 4 2 0,-7 0-1 16,1-4 0-16,-5-1-1 0,-1-4 3 16,3-2-3-16,-1-3 2 0,1-4-3 15,4-3-1-15,5-5 0 0,6-4-2 16,8-2-1-16,7-4 2 0,8-4-1 15,13-4-1-15,0-1 3 0,0-5-3 0,3 0 2 16,17-5-1-16,6 1-1 0,11-2 3 16,8 0-1-16,9 1 0 0,10 1 1 15,7 1 1-15,6 3-4 0,4 3 1 16,4 4 0-16,5 8 3 0,1 7-1 16,0 12-1-16,1 12 0 0,-2 12 1 0,-4 1-3 15,-6 17 2-15,-8 21 2 0,-14 14-3 16,-11 15 1-16,-9 12-2 0,-12 13 1 15,-10 10 3-15,-8 8 2 0,-8 3-1 16,0 1 5-16,-16 1 1 0,-5-8 1 16,-9-4 1-16,-6-11 2 0,-8-11-1 15,-5-18-1-15,0-14-2 0,-1-11-7 0,-1-13-4 16,1-12-7-16,4-12-11 0,2-2-26 16,5-9-74-16,7-9-9 0,5-12 0 15,4-10-1-15</inkml:trace>
  <inkml:trace contextRef="#ctx0" brushRef="#br0" timeOffset="8203.86">3883 5313 132 0,'0'13'98'0,"-10"0"2"0,10-2 0 16,0-1 0-16,0-2-56 0,0-1-37 15,5-2 0-15,5-4-3 0,7-1 1 16,0 0-3-16,10-7 2 0,3-2 1 0,8-1-1 15,9-1-1-15,5-2 1 16,7-1-1-16,6-1-3 0,3-3-1 0,1-1-2 16,3-2-6-16,-1 1-8 0,-3-1-17 15,-2 0-41-15,-7 2-28 0,-4 0 0 0,-10 2-2 16</inkml:trace>
  <inkml:trace contextRef="#ctx0" brushRef="#br0" timeOffset="8470.39">4497 4937 192 0,'-22'0'99'15,"3"0"0"-15,3 2-1 0,3 5-30 16,2 1-60-16,11 4-4 0,-11 4-4 16,11 4 2-16,0 3-2 0,0 4 3 0,-9 6-1 15,9 6 2-15,0 7 2 0,-14 11 2 16,14 2 0-16,-17 7 0 0,2 2 0 15,-1 1-1-15,-4 0-1 0,-2 1-1 16,-1-1-1-16,-6-4-3 0,-3-1-1 16,1-4-2-16,-3-5-1 0,-3-5-4 0,3-6 0 15,2-9-6-15,-1-5 0 0,4-6-8 16,1-7-7-16,2-5-29 0,7-7-29 16,2-5-16-16,3 0 5 0</inkml:trace>
  <inkml:trace contextRef="#ctx0" brushRef="#br0" timeOffset="8903.48">4217 5641 138 0,'52'-38'96'0,"-2"7"4"0,-2 8-3 15,-2 10-16-15,-1 13-32 0,-7 0-35 16,-2 12-5-16,-5 8 0 0,-6 11-2 0,-4 5-1 16,-5 10-4-16,-3 4 0 0,-5 5-2 15,-1 2 2-15,-3 2 0 0,-1-3 0 16,-1-5 1-16,1-4 1 0,1-7 1 15,-1-9 1-15,2-11-2 0,2-8 1 16,4-8 1-16,5-4-2 0,2 0-4 0,4-19 0 16,5-2-1-16,2-7-3 0,3-7-3 15,4-4-4-15,5-4 1 0,-1-6-3 16,1-1 1-16,3-2-1 0,-3-1 3 16,-1 1 2-16,-2 3 2 0,-7 0 6 0,-3 3 4 15,-5 4 0-15,-7 4 1 0,-7 3 2 16,-6 6-3-16,-3 4 2 0,0 7 2 15,-14 5-2-15,-1 6-3 0,-4 7 1 16,-7 0-4-16,1 0 3 0,-2 6 0 0,3 6 0 16,2 6 0-16,3 7 1 0,3 6 1 15,5 8-3-15,11 2 2 0,0 5-4 16,0 0 3-16,8 3-1 0,11-2-1 16,5-1 0-16,5-1 1 0,7-1-2 15,3-6 0-15,4-3 3 0,2-4-2 16,-2-9 0-16,1-5-1 0,0-6-4 0,-1-6-1 15,-1-3-9-15,-5-2-18 0,-3 0-69 16,-3-10-7-16,-3-1-1 0,-7-2 0 16</inkml:trace>
  <inkml:trace contextRef="#ctx0" brushRef="#br0" timeOffset="9536.2">6252 4855 212 0,'-14'0'105'0,"5"-13"-3"16,9 13 3-16,-16-11-31 0,16 11-65 16,-15 0 0-16,15 0-4 0,-10 0-3 0,10 4-2 15,0 3-1-15,0 3 1 16,0 1-2-16,5 6-3 0,3 1-5 15,3 4-4-15,1 0-12 0,2 2-38 16,-5-1-38-16,-1-1-2 0,-1-1 2 16</inkml:trace>
  <inkml:trace contextRef="#ctx0" brushRef="#br0" timeOffset="9680.68">6156 5173 138 0,'-21'3'111'15,"1"-2"0"-15,1 1 2 0,4-2-3 16,4 0-48-16,11 0-48 0,-8 0-5 0,8 0-5 15,2 0-3-15,5-8-1 0,5 8-4 16,6-14-2-16,3 14-5 0,6-10-3 16,3 10-5-16,3 0-11 0,1 0-26 15,1 0-40-15,-1 0-10 0,-3 0 2 16</inkml:trace>
  <inkml:trace contextRef="#ctx0" brushRef="#br0" timeOffset="10036.37">6463 5270 182 0,'0'12'94'0,"0"1"0"0,0-1-5 0,0-1-21 15,2-2-32-15,4-1-25 0,2 0 0 16,6-1 0-16,1 3 0 0,6 0-1 16,3 1-4-16,0 3 1 0,0 3 0 15,1 3-2-15,-1 3-1 0,-3 3 2 16,-3 4-1-16,-3 1-1 0,-4 2-1 16,-5 1 2-16,-5 0-2 0,-1 0 0 0,0-1-2 15,-10-2 1-15,-1-4-2 0,-4-3-3 16,-1-3-3-16,-6-7-6 0,0-5-5 15,0-5-3-15,3-4-9 0,-3 0-11 16,5-15-8-16,0-5-9 0,4-6 22 0,1-4 20 16,2-6 10-16,10-2 9 15,-17-2 6-15,17 2 5 0,-11 1 15 0,11 3 10 16,-11 4 7-16,11 5-17 0,-18 8-17 16,4 8-2-16,-4 9-4 0,-4 3-1 15,-4 9 0-15,-3 8 0 0,-5 9-5 0,0 5-1 16,-5 4-2-16,0 4-5 0,-2 1-8 15,2 0-17-15,-1 0-42 0,1-6-30 16,4-4-3-16,7-7 1 0</inkml:trace>
  <inkml:trace contextRef="#ctx0" brushRef="#br0" timeOffset="10401.67">7161 4884 194 0,'5'8'109'0,"0"2"3"0,2-1 1 15,2 0-1-15,3 1-90 0,3-2-10 16,2 1-4-16,0-3-2 0,4 0-1 16,2-2-5-16,3-3 0 0,2 3-3 15,-1-1-5-15,3 1-7 0,2 2-6 0,-1 1-9 16,-3 2-40-16,-2 0-43 0,-6 1-1 15,-5 2 4-15</inkml:trace>
  <inkml:trace contextRef="#ctx0" brushRef="#br0" timeOffset="10539.54">7257 5234 205 0,'-25'9'114'0,"2"0"-1"15,7-1 2-15,3 0-1 0,13-1-95 16,-13 0-9-16,13-2-10 0,2-1 0 0,4-3-8 15,2 1-8-15,7-2-5 0,2 0-7 16,5 1-25-16,1 2-36 0,5 1-22 16,-4 3 0-16,3 2 4 0</inkml:trace>
  <inkml:trace contextRef="#ctx0" brushRef="#br0" timeOffset="10700.95">7405 5541 224 0,'-9'34'101'0,"-4"-2"-4"15,-1-1-4-15,2-3-30 0,-1-1-49 16,3-4-5-16,10-4-3 0,-12-5-1 15,12-5-1-15,0-4 0 0,1-5-1 16,5 0 0-16,4 0 1 0,3-13-4 0,4 2 0 16,2-2-4-16,4-1-5 0,1-5-13 15,2-3-34-15,2-4-49 0,1-4-1 16,0-3-2-16</inkml:trace>
  <inkml:trace contextRef="#ctx0" brushRef="#br0" timeOffset="11318.51">7799 5171 210 0,'5'-14'119'0,"0"1"1"0,-1 1-3 0,3 0 2 16,2-1-96-16,3 1-11 15,1-1-7-15,6 1-5 0,-1-1-1 0,5-1-5 16,2 0-7-16,2-1-3 0,1 5-2 16,0 2-3-16,2 0-6 0,1 8-3 15,-3-12-1-15,0 12-4 0,-5-9-14 0,-5 9-13 16,-4-12-13-16,-4 12 5 15,0-12 24-15,-7 12 43 0,-1-12 9 16,-2 12 4-16,0-14 10 0,0 6 18 0,-11 1 20 16,11 0 16-16,-17 7 0 0,7-11-23 15,-2 11-36-15,1 0-1 0,0 0-3 16,-1 3-2-16,0 6-3 0,-3 3-2 16,2 4 1-16,-2 1-1 0,1 3 0 0,0 3 1 15,3 1-3-15,2 0-1 0,9 2 0 16,-14-2-1-16,14 1 0 0,0-1 1 15,0-3-1-15,2-2-1 0,5-3 0 0,4-1-2 16,0-3 3-16,4-1 2 0,1-2 0 16,2 1 2-16,1 0 0 0,-2 1 0 15,-2-1 3-15,-2 2 0 0,-2 1 0 16,-4 2-1-16,-6 2-2 0,-1 4 1 16,0 3-2-16,-12 2 0 0,0 3-2 0,-5 1 0 15,-2 1-1-15,-4 1-1 16,-2 0 0-16,0 0 1 0,-2-1-1 0,4-2 1 15,0-1-1-15,5-5 1 0,4-1 0 16,14-6 0-16,0-7-1 0,0-4 1 16,0-5-3-16,12 0-2 0,9 0 0 0,4-17-5 15,6 2 0-15,3-3-3 0,5-4 1 16,-1-2 0-16,4-1 1 0,-4-1 4 16,0 2 3-16,-5 0 4 0,-2 2 5 15,-3 2 1-15,-5 3 4 0,-3 4 2 16,-7 6 0-16,-4 7 0 0,0 0-1 0,-6 0-2 15,-1 10-1-15,-1 1-2 0,1 6 0 16,-1 3-6-16,1 3-1 0,1 2-10 16,2 1-10-16,1 2-31 0,1 0-60 15,1-1-1-15,0-2 0 0,3-4-1 16</inkml:trace>
  <inkml:trace contextRef="#ctx0" brushRef="#br0" timeOffset="12566.96">8923 4614 192 0,'-11'-7'109'0,"2"7"3"16,9 0-4-16,-11-9-1 0,11 9-93 15,0 4-3-15,0-3-4 0,4 5-4 0,1-1-3 16,5 3-7-16,0 1 0 16,3 1-6-16,1 4-2 0,1 2-6 0,5 5-13 15,-1 0-35-15,2 0-36 0,1-3-2 16,-1-2 4-16</inkml:trace>
  <inkml:trace contextRef="#ctx0" brushRef="#br0" timeOffset="12849.97">9400 4569 209 0,'20'-21'116'0,"0"1"-1"16,-3 3 1-16,-2 5 1 0,-2 3-90 0,-5 9-18 15,-3 0-5-15,-5 7-8 16,0 5-3-16,-13 3-2 0,-4 4 2 16,-3 5-3-16,-4 7 1 0,-4 1 2 15,-2 2 1-15,-4 1 7 0,0 0 3 16,-2-2 1-16,2-1 2 0,2-3-1 0,1-4-1 15,5-5 1-15,4-4 0 0,10-5 0 16,12-4-6-16,0-5 1 0,8-2-2 16,14-10-4-16,7 0 1 15,7-1 0-15,7-3-4 0,7-1-1 16,3-2-4-16,4 1-1 0,3-1-6 0,2-1-8 16,-2 1-24-16,-1 1-47 0,-5 2-9 15,-6 2 3-15,-6 0 0 0</inkml:trace>
  <inkml:trace contextRef="#ctx0" brushRef="#br0" timeOffset="13050.2">9390 4781 220 0,'-40'18'112'0,"2"3"-2"0,6 3 2 16,2 3 1-16,8 1-106 15,4 3-4-15,6 2-2 0,12-1 0 0,-11 1-1 16,11-1-1-16,0-2 1 0,3 1 0 15,3 2-2-15,2 1 0 0,2-1-3 16,3-1-4-16,2-3-5 0,2-1-7 16,-3-4-15-16,0-4-47 0,-2-4-27 15,-4-5-1-15,-1-5 2 0</inkml:trace>
  <inkml:trace contextRef="#ctx0" brushRef="#br0" timeOffset="13350.01">9267 5198 195 0,'-9'-17'104'0,"9"3"3"0,0 2-3 16,2 2-5-16,3 1-90 0,3 1-5 16,3 0-1-16,3 1-3 0,0 7-3 15,2-13 2-15,1 13 1 0,2-8-2 16,0 8 2-16,0 0-1 0,2 1 1 0,-2 3 0 16,1 1-1-16,-2 2 2 0,-2 2 0 15,-3 2 0-15,-2 4 0 0,-1 2 1 16,-2 2 1-16,-1 3-2 0,-1-3-1 15,-1 3 3-15,0 0-3 0,0 0 2 0,0 0-2 16,-3-2 2-16,1 0 0 16,-2-1-2-16,0-2 0 0,-1-2 0 0,0 0 0 15,0-3-6-15,0-2 2 0,0-1-2 16,-13-2-3-16,13 0-5 0,-15-3-9 16,7-1-13-16,-1-2-33 0,-1-1-33 0,1 0 0 15,-2 0 1-15</inkml:trace>
  <inkml:trace contextRef="#ctx0" brushRef="#br0" timeOffset="13966.02">9396 5310 158 0,'0'-11'99'0,"-9"-1"-1"0,9 2 1 16,0 0-21-16,0 0-46 0,0 2-26 0,3 1-2 16,3 7-1-16,1-12-1 0,3 12-3 15,0 0 1-15,1 0 0 0,-2 0-1 16,0 1-1-16,-3 9 2 0,-1 3 2 0,-3 3-2 15,-1 3 1-15,-1 2-4 0,0 0 7 16,0 0-3-16,0 1 2 0,-9-2-3 16,9-2 3-16,0-4-4 0,0-4-1 15,0-5 1-15,0-5-3 0,5 0 3 16,7 0-6-16,2-18 1 0,6 0 0 0,2-3 4 16,3-4-2-16,3-3 4 0,2 0 2 15,1 0 2-15,-2 0 0 0,2 1 1 16,-2 4 6-16,1 3 1 0,-4 6 0 15,-2 5 0-15,-3 9-1 0,-1 0 0 16,-2 0-1-16,-5 4 1 0,-1 8-4 0,-1 2-1 16,-2 4-4-16,-2 2 1 0,-1 2-2 15,1 1-1-15,-4-2-3 0,2 0-1 16,-4-2-3-16,1-2 0 0,0-3-3 16,0-3 0-16,-1-4-4 0,2-4-4 15,-2-3 0-15,2 0 0 0,3-9 1 16,0-1-2-16,1-8 1 0,1-4 4 0,2-5 3 15,1-3 6-15,0-3 5 0,2-2 6 16,-2-1 4-16,3 0 1 0,-3 1 3 16,2 1-1-16,-1 4 1 0,-3 7-1 15,0 3-3-15,1 11 0 0,-3 9-4 0,1 0 2 16,-1 6 1-16,0 10 3 0,-2 9-4 16,1 8 5-16,-3 10-1 0,2 7-2 15,-1 8-1-15,2 8-1 0,-1 4-2 16,-3 3-1-16,1 2-1 0,-3-3-2 15,0 0 0-15,0-2-2 0,-9-5 0 0,9-5 0 16,-19-6 0-16,5-7-2 0,-1-7-1 16,-5-9-4-16,-3-12-3 0,-2-8-4 15,-3-7-4-15,0-4-2 0,1 0-8 0,2-17-21 16,3-2-42-16,5-6-17 16,3-4 1-16,5-7 3 0</inkml:trace>
  <inkml:trace contextRef="#ctx0" brushRef="#br0" timeOffset="14364.38">10454 5148 185 0,'-11'7'104'0,"1"1"0"0,10-1-1 16,-11-3 0-16,11-1-96 0,2-3-6 16,6 0-2-16,3 0 1 0,8-7-2 0,1-2 1 15,7 0 2-15,5-4 1 0,4 2 1 16,4-1 2-16,3 0-1 0,3 1-1 16,-1 2 0-16,-1 2 0 0,-1 7 2 15,-4 0-2-15,-3 0 4 0,-5 0 1 16,-7 9 1-16,-2 7 3 0,-9 6 3 15,-3 6 0-15,-5 5 3 0,-5 7-1 0,0 6-1 16,0 3-6-16,-12 2 1 0,3 1-3 16,-1 1-1-16,-3-2-3 0,1-1-1 15,-3-4-3-15,2-3-1 0,1-4 0 16,-2-5-3-16,3-6-4 0,2-6-6 0,-3-6-9 16,1-8-8-16,-1-6-13 0,1-2-32 15,-2 0-41-15,-1-21-6 0,0 0 4 16</inkml:trace>
  <inkml:trace contextRef="#ctx0" brushRef="#br0" timeOffset="14547.2">10666 5091 224 0,'0'-30'101'0,"0"10"2"16,-10 8-7-16,10 12-37 0,-7 0-44 0,7 7-1 16,-17 9-1-16,6 9-1 15,-4 5 0-15,1 8-2 0,-2 5-1 0,0 3-5 16,-2 5-1-16,0 3-2 0,-1 0-1 15,-2 0-4-15,1-2-5 0,1-3-10 16,2-5-11-16,-2-7-40 0,5-7-41 16,1-9 0-16,5-8 0 0</inkml:trace>
  <inkml:trace contextRef="#ctx0" brushRef="#br0" timeOffset="14832.63">11317 4981 223 0,'14'0'102'0,"-2"0"6"0,0 1 1 15,-3 4-45-15,-2 5-45 0,-1 4 0 16,1 4-1-16,-3 3 0 0,1 4 2 15,-3 3-3-15,1 4-5 0,1 3-1 16,0 3-6-16,3 3-5 0,-1 1 0 0,1 1-6 16,-1-1-7-16,-1-2-7 0,-2-3-8 15,2-5-8-15,-3-4-14 0,-1-6-22 16,-1-7-19-16,0-6-14 0,0-6 5 16,0-3 14-16</inkml:trace>
  <inkml:trace contextRef="#ctx0" brushRef="#br0" timeOffset="15096.94">11448 5479 156 0,'0'-31'74'16,"0"-3"17"-16,4-2 2 0,2 0-10 15,2-1-22-15,4 3-45 0,1 5-3 16,4 4-4-16,0 5-3 0,4 5 0 16,-2 7 0-16,1 8 0 0,1 0 2 15,-4 0 1-15,0 10-1 0,-4 6 2 0,-3 5-3 16,-2 6 0-16,-6 3-2 0,-1 3-2 16,-1 3-3-16,0-1-1 0,-10 1-4 15,0-2 2-15,1-5-2 0,-2-2-1 16,2-5 2-16,-1-5 0 0,10-10 0 15,0-5 0-15,0-2 2 0,6-18 2 16,10 0-5-16,5-8-2 0,4-4-1 16,6-3-5-16,6-3-1 0,2-3 0 15,4 1-1-15,5-1-2 0,-3 3 0 16,3 0 1-16,-2 3 1 0,0 3-4 0,-4 3-12 16,-4 2-26-16,-3 3-33 0,-3 1 0 15</inkml:trace>
  <inkml:trace contextRef="#ctx0" brushRef="#br0" timeOffset="15314.15">12299 4698 181 0,'-15'-18'93'0,"15"2"2"0,-15 5-13 16,15 11-22-16,-8 0-38 0,8 0-8 0,0 0 1 16,0 10 1-16,0 7 3 15,0 6 1-15,0 3 3 0,0 5 1 0,1 5-3 16,4 2-4-16,0 5-4 0,2 2-2 15,0 3-2-15,-2 2-8 0,1-3-1 16,-2 2-3-16,2-3-12 0,-5 0-11 16,-1-2-11-16,0-3-28 0,0-3-41 0,0-4-11 15,-11-6 0-15,11-6 3 0</inkml:trace>
  <inkml:trace contextRef="#ctx0" brushRef="#br0" timeOffset="15647.06">12295 5346 222 0,'12'-32'105'0,"1"-3"-3"16,6 2-8-16,3 0-26 15,4 2-50-15,2 6-11 0,1 4-2 0,4 5-3 16,-1 3 1-16,2 13 1 0,0-8-2 16,1 8 0-16,-1 1-1 0,0 4 1 15,-2 4-3-15,0 2 4 0,-3 2-1 16,-3 4-1-16,-5 4-1 0,-3 2-1 0,-6 3-1 16,-5 4-1-16,-5 4-1 0,-2 3-3 15,0 2 1-15,-12 0-3 0,0 2 3 16,-8 2-1-16,-2-3 0 0,-4 2 1 15,-4-3 2-15,-2-3 3 0,-4-1 3 0,1-5 1 16,-1-2 3-16,1-6 2 0,2-3-1 16,1-3 4-16,4-3-1 0,2-3 2 15,4-3 2-15,4-1-2 0,5-2 3 16,13-3-2-16,-9-1 0 0,9 0-1 16,4 0-3-16,8 0 1 0,5-11-2 0,8 4-3 15,4-1-2-15,6-2-3 0,4-1-5 16,5 0-5-16,2-1-10 15,3 0-10-15,1-1-20 0,-2 0-50 0,1 1-20 16,-3-1 0-16,-3 1 2 0</inkml:trace>
  <inkml:trace contextRef="#ctx0" brushRef="#br0" timeOffset="16312.68">14265 4625 210 0,'-23'-11'105'16,"0"11"-2"-16,-2-8-2 0,-1 8-41 0,-1 0-49 15,2-8 0-15,1 8-4 0,0 0-3 16,1 1-2-16,1 2 0 0,3 3-2 16,0 2 2-16,3 6-1 0,1 3 1 15,5 4 3-15,10 4 1 0,-13 5-1 16,13 2 0-16,0 2-3 0,1 4 2 0,6 1 0 15,2 2 0-15,4 1-1 0,5-2 1 16,4 1 1-16,2-1 1 0,4-1 0 16,2 0 1-16,0-2 1 0,2-1-1 15,-2 0 1-15,-3-1 0 0,-3 0-2 16,-5 0 1-16,-8 1-1 0,-5 1 0 0,-6-2 0 16,0 0 1-16,-13 0 0 0,-4-2 0 15,-7-1 0-15,-6-2 2 0,-5-3-2 16,-4-3 1-16,-4-5-2 0,-4-2-2 15,1-4-1-15,-1-4 1 0,3-4-4 16,0-4-1-16,7-1-7 0,3 0-5 0,7-8-8 16,6 1-8-16,7-5-12 0,14-2-31 15,0-2-50-15,0-6-5 0,0 0 4 16,11-3 4-16</inkml:trace>
  <inkml:trace contextRef="#ctx0" brushRef="#br0" timeOffset="17378.23">14353 5114 133 0,'0'3'100'0,"0"0"0"0,3-2 0 16,6 1 3-16,5-2-59 0,3 0-39 16,3 0-3-16,4 0-1 0,1 0 0 15,2-9-1-15,1 9 2 0,3-10-2 16,1 10-1-16,1-10-3 0,0 10 1 0,-1-12-3 15,-2 12-3-15,-2-9-4 16,-6 9 0-16,-1-11-6 0,-7 11-6 0,-2-13-8 16,-4 13-6-16,-5-13 3 0,-3 13 13 15,0-13 17-15,0 13 7 0,-9-14 4 16,9 14 9-16,-18-14 4 0,8 14 13 16,-1-10 7-16,-2 10-2 0,1 0-8 0,-1 0-14 15,1 2-4-15,0 5-1 0,1 4-2 16,2 4-1-16,9 0-1 0,-16 4-1 15,16 4 0-15,-8 0 1 0,8 4-1 16,0 1 0-16,0 2 2 0,0 1 1 16,0 1-1-16,0 1-1 0,0-1 0 0,1-1-1 15,0 1 0-15,1-1-2 0,1-1 0 16,1-1-2-16,-2-2 0 0,1-2 0 16,1-2 0-16,2-5 3 0,2-2 0 15,2-5-1-15,3-5-2 0,4-4 1 16,3-2-1-16,4 0 0 0,5-12-1 0,3 0-1 15,5-8-1-15,4-3-2 0,3-4 0 16,2-2 2-16,3-4 0 0,1 0 1 16,-3-1 0-16,0 2 0 0,-3 0 4 15,-4 0 0-15,-3 3 2 0,-6 0-1 0,-7 4 1 16,-5 3-2-16,-7 0 3 0,-5 3-1 16,-7 6 2-16,0 1-2 0,-10 12 2 15,-3-8-1-15,-7 8 2 0,-3 0 1 16,-5 4 0-16,-2 5 3 0,-3 3 0 15,-2 5-2-15,2 4 1 0,0 2-1 16,4 4 0-16,4 2-4 0,4 3-1 0,4 0-1 16,7 0-3-16,10-1 1 0,0-5-2 15,0-2-1-15,3-4-1 0,8-5-4 16,6-5-3-16,5-4 1 0,4-4 0 0,1-2 0 16,4 0-1-16,1-13-1 0,1 2 2 15,-1-5 1-15,-2 0 7 0,-2-4 4 16,-3 2 3-16,-3 0 0 0,-1 2 2 15,-5 1-1-15,-1 1 1 0,-4 3-1 16,-2 3 0-16,0 8-2 0,-3-8-3 0,-3 8 0 16,-1 0 0-16,0 3-1 0,-1 3 3 15,0 1-4-15,0 2 1 0,1 2-1 16,2-2 0-16,0 4 0 0,2-1-1 16,1 1-9-16,2 1-5 0,3-1-2 15,-1-2-11-15,2 1-3 0,1-2-5 16,1-2-6-16,1-2-6 0,-1-2 0 0,1-4 13 15,0 0 9-15,1 0 13 0,0-8 12 16,-1-1 12-16,0-2 9 0,1-4 11 16,-1-1 8-16,-1-2 5 0,1-2-4 15,0 0-11-15,1-1-7 0,1-1-4 0,2 1-3 16,2 0-6-16,0 2-5 0,2 2-4 16,1 2-1-16,2 1-4 0,0 3-2 15,-1 1-6-15,2 2-6 0,-2 8-11 16,1-12-26-16,-1 12-47 0,-1-12-8 15,-4 12 4-15</inkml:trace>
  <inkml:trace contextRef="#ctx0" brushRef="#br0" timeOffset="17662.91">16170 4998 180 0,'-13'-7'94'15,"1"7"-1"-15,1 0-10 0,2 0-29 16,9 0-38-16,-16 0-12 0,16 0-1 15,-10 0 0-15,10 0 3 0,0 0 3 16,0 1 0-16,0 4 2 0,0 2-1 16,0 2 2-16,0 2 2 0,0 3-3 0,0 0 0 15,0 4-4-15,0-1 1 0,2 2 0 16,0 1 1-16,3-1 3 0,1-1-1 16,5-2 2-16,3-3 0 0,5-3 0 15,4-4-1-15,6-3 0 0,5-3-5 16,5 0-3-16,5 0-4 0,4-11-6 0,4 3-4 15,2-5-11-15,0 2-12 0,-2-2-22 16,-7 0-54-16,-4-1-11 0,-6 3 0 16,-9 3 3-16</inkml:trace>
  <inkml:trace contextRef="#ctx0" brushRef="#br0" timeOffset="18278.87">16297 4835 150 0,'0'0'99'0,"0"0"1"0,0 0-1 0,0 0-16 15,0 6-50-15,0 1-28 0,0 5 0 16,0 3 4-16,-12 3 1 0,12 3 3 15,-10 4 3-15,10 4-1 0,-10 3 3 0,10 2-2 16,-9 3-3-16,9 2-1 0,0 3-2 16,0-2-2-16,-9 0-2 0,9-1 0 15,2-3 1-15,2-1 0 0,1-4-1 16,4-4 4-16,2 0-1 0,2-5 1 16,5-1 0-16,0-6-3 0,5 0 0 0,2-2-5 15,1-4-2-15,2-1-2 0,3-4-7 16,2-2-5-16,-1-2-8 0,1 0-12 15,0 0-16-15,-1-15-37 0,-2 4-38 16,-1-5 3-16,-2-2 2 0</inkml:trace>
  <inkml:trace contextRef="#ctx0" brushRef="#br0" timeOffset="18511.18">16934 5094 194 0,'8'-8'111'0,"0"8"3"0,0-11 1 16,-2 11-21-16,1 0-44 0,-2 0-22 15,0 0-8-15,-2 6-4 0,0 2-2 16,-1 5-1-16,0 2-3 0,-2 2-3 0,2 1-4 16,0 3-3-16,0 1-1 0,1 0-8 15,0 1-2-15,0 0-10 0,0-4-15 16,1 1-14-16,-1-6-48 0,-2-3-25 0,0-4 0 15,-1-4 2-15</inkml:trace>
  <inkml:trace contextRef="#ctx0" brushRef="#br0" timeOffset="18691.49">16996 4742 200 0,'0'-19'109'0,"1"3"-1"0,0 7 0 15,1 9-5-15,0 0-95 0,2 0-8 16,1 2-6-16,3 4-4 0,1-1-2 0,1 0 1 16,2 2-2-16,1-4-6 0,2 3-10 15,0 4-36-15,1 2-35 0,1-2 1 16,-1 3 1-16</inkml:trace>
  <inkml:trace contextRef="#ctx0" brushRef="#br0" timeOffset="18994.59">17652 4871 197 0,'24'3'97'15,"-3"-2"-3"-15,-6-1-3 0,-4 0-19 0,-3 0-72 16,-6 0-3-16,-2 0 0 0,-12-11 8 16,0 11 0-16,-3-8 6 15,-3 8 3-15,-2 0 5 0,-1 0 3 16,-3 4-2-16,-1 6-2 0,-3 2 0 15,-1 5-3-15,-1 4 0 0,0 6 0 0,-1 2 1 16,2 5 1-16,3 3-1 0,4 2 1 16,3 3 0-16,6 0 0 0,13-1-1 15,0 1-1-15,0-3-1 0,0-2-3 16,13-3-3-16,9-5-3 0,6-5-4 16,7-4-1-16,5-6-8 0,5-3-17 0,2-4-16 15,1-5-42-15,-3-2-56 0,-3 0 1 16,-5-12 2-16,-4 0 1 0</inkml:trace>
  <inkml:trace contextRef="#ctx0" brushRef="#br0" timeOffset="21812.09">18405 5538 167 0,'2'0'112'0,"0"0"1"16,-2 0-1-16,0-8 0 15,1 8-74-15,-1 0-25 0,0 0-5 0,0 0-5 16,0 0-4-1,0 0-1-15,0 0 0 16,2 0 0-16,2 4-3 0,0 0-6 16,0 0-7-16,1 1-23 15,1-2-65-15,0 1-6 0,-3-2 2 0,1-2-1 16</inkml:trace>
  <inkml:trace contextRef="#ctx0" brushRef="#br0" timeOffset="26071.09">8725 6634 207 0,'0'2'107'0,"0"0"0"15,0 0-11-15,-9 0-25 0,9 1-41 16,0-2-14-16,0 2-6 0,0-2 1 16,0 1-3-16,0 0 1 0,0 1-3 15,0 1 1-15,0 2-1 0,5 2-2 0,2 1-1 16,2 3 1-16,1 1-4 0,1 1-6 15,1 2-1-15,2 1-6 0,2 1-3 16,-1 0-2-16,3 1-5 0,-4 0-5 16,3-2-2-16,-4-1-14 0,2-2-20 15,-4-3-38-15,0-2 1 0,1-3 4 0</inkml:trace>
  <inkml:trace contextRef="#ctx0" brushRef="#br0" timeOffset="26734.88">9208 6336 155 0,'6'0'113'15,"0"0"-2"-15,1-9 2 0,-2 9-3 16,1 0-54-16,-1 1-52 0,1 4-4 16,1 0-9-16,-2 3-14 0,0 3-34 15,-2 3-50-15,-1 1-5 0,-2 2-1 16,0 5 3-16</inkml:trace>
  <inkml:trace contextRef="#ctx0" brushRef="#br0" timeOffset="27037.63">9134 6706 174 0,'-16'5'105'0,"3"-1"-1"0,3-1 1 16,10-1-22-16,0-2-52 0,0 0-21 15,0 0-4-15,10-9-6 0,7 2 0 16,7-4 0-16,7-3 2 0,5-1 2 15,7 0 0-15,4-1 3 0,7-1 0 16,3 0 1-16,3 1-1 0,1 1 0 0,1 3 0 16,-2 2-2-16,-4 2 1 0,-2 8-2 15,-5 0-3-15,-5 0-1 0,-5 0 0 16,-9 0-1-16,-6 5 0 0,-7 6-2 16,-10 2 1-16,-7 4-1 0,0 1-5 0,-9 2-1 15,-8 3 1-15,-6-1-3 0,-6 1 0 16,-5 1-1-16,-4 0-5 0,-1-1-2 15,-3 0-4-15,2-1-13 0,-3-3-28 0,2-1-32 16,3-2-4-16,3-4 2 0</inkml:trace>
  <inkml:trace contextRef="#ctx0" brushRef="#br0" timeOffset="27319.28">9207 6788 143 0,'0'0'98'16,"0"2"2"-16,1-1 1 0,3 3-10 0,2 0-56 15,1 1-28-15,1 1-1 0,0 1-1 16,1 1-2-16,3 0-2 0,1 1-1 16,-1 0-6-16,2 1-6 0,2 0-17 15,-3 0-44-15,1-1-28 0,-2-1-1 16,-2-2 0-16</inkml:trace>
  <inkml:trace contextRef="#ctx0" brushRef="#br0" timeOffset="27786.1">9127 6846 242 0,'0'0'120'15,"-13"4"2"-15,13 3-2 0,0 1-3 16,0 2-107-16,4 1-10 0,3 3-4 16,2 0-4-16,-1 2-7 0,1 2-3 15,-1 0 0-15,1 1-2 0,-4 4-2 0,1 4 4 16,-1 2 0-16,-1 2 8 0,0 0 1 15,0-1 6-15,-4-3 0 0,1-2 7 16,-1-2 1-16,0-3 2 0,2-3-2 16,-2-4 1-16,3-4-1 0,4-4-3 15,3-5-3-15,7 0-2 0,3 0 3 0,4-13-9 16,7-1 1-16,2-2-1 0,6-3 2 16,1-4 0-16,2-2 1 0,3-3 1 15,1-1 3-15,-1-3 0 0,-2 1 1 16,-4 1 1-16,-4 1-1 0,-7 0 0 15,-4 3-4-15,-6 2-6 0,-8 3-1 0,-5 3-1 16,-5 3 4-16,0 4 4 0,0 3 2 16,-17 8 3-16,1-8 4 0,-2 8 5 15,-2 0 8-15,-3 4 4 0,1 3 4 16,-1 1-2-16,0 5-3 0,3-1 0 16,1 4-3-16,2 0-1 0,3 3-1 0,0 2-4 15,1 2 0-15,-1 2-3 0,1 3-2 16,1 1-4-16,-4 3-2 0,3 0-2 15,-1 1-4-15,0 2-8 0,0 1-10 16,3-1-12-16,0 2-46 0,-1-3-32 16,1-3-1-16,1-3 1 0</inkml:trace>
  <inkml:trace contextRef="#ctx0" brushRef="#br0" timeOffset="27985.63">9514 7199 243 0,'16'-10'118'0,"0"10"3"0,3 0-2 16,-3 0 1-16,5 2-106 0,-1 8-11 16,3 2-2-16,2 3 0 0,1 3-2 0,2 2 2 15,4 0-2-15,2 3 0 0,3 1 0 16,2 1-3-16,2 2-4 0,0-3-3 16,-2 0-6-16,-1-1-6 0,-3-5-11 15,-4-6-42-15,-1-1-40 0,-7-8-1 16,-1-3 4-16</inkml:trace>
  <inkml:trace contextRef="#ctx0" brushRef="#br0" timeOffset="28351.96">10677 6518 135 0,'-11'20'117'0,"-2"2"-2"0,-3 2 2 0,-3 3-1 0,-1 0-46 16,-3 0-55-16,-1 1-7 15,-3-1-8-15,0 0 0 0,-2-2-8 0,1-2-9 16,-2 0-6-16,2-1-7 0,0 0-17 16,2-1-32-16,3-2-32 0,2-3 3 15,2-3 2-15</inkml:trace>
  <inkml:trace contextRef="#ctx0" brushRef="#br0" timeOffset="28568.14">10343 6826 143 0,'22'-17'101'0,"-1"1"3"15,0 6-2-15,0 10-2 0,-2-10-55 16,-2 10-33-16,0 4-2 0,-2 4-1 0,-3 6 2 16,-1 4-2-16,-4 4 2 0,-1 3 2 15,-2 4-1-15,-1 4 0 0,-1 3-3 16,0 3 0-16,-1-1-1 0,-1 2-3 15,0-2 0-15,0-3 1 0,0-2-5 16,0-2-1-16,-9-4-1 0,9-4-7 16,0-3 0-16,-9-4-8 0,9-3-6 0,0-4-12 15,0-5-27-15,0-4-50 0,0 0-5 16,0 0 1-16,2-15 4 0</inkml:trace>
  <inkml:trace contextRef="#ctx0" brushRef="#br0" timeOffset="29502.08">10732 6747 147 0,'15'-25'107'0,"-2"5"0"15,1 2 3-15,-2 5-2 0,3 1-39 0,-1 3-66 16,2 9-1-16,0-12-2 0,2 12-2 16,0 0 1-16,0 0 1 0,3 0 5 15,-3 0-3-15,3 0 2 0,-1 8 1 16,0 3-1-16,-3 4 0 0,-4 1 1 0,-4 2-2 15,-2 2 0-15,-7 1-2 0,0 0-3 16,0 1 3-16,-10 1 1 0,2-2-3 16,-3 1 1-16,-4-5-1 0,2-1-2 15,-3-1 3-15,3-2 0 0,3-3-2 16,10-2 2-16,-13-4-2 0,13-2-2 0,0-2 5 16,3 0-3-16,7 0 3 0,3 0-1 15,4-10-1-15,3 10 1 0,3-7 1 16,1 7-1-16,3 0 1 0,-2 0 1 15,0 0 0-15,0 1 4 0,-3 7-4 16,-3 0 3-16,-3 5 0 0,-5 4 1 0,-4 2-3 16,-2 4-1-16,-4 2-2 0,-1 1-1 15,0 0-3-15,-11 2-8 0,2 1-4 16,-5-1-7-16,-3-1-7 0,-5-3-8 16,-1-5-9-16,-2-3-10 0,-1-5 7 15,0-4 18-15,-1-5 20 0,2-2 6 0,-1 0 13 16,2-10 9-16,2-1 13 0,2-3 12 15,5-1 13-15,4-4-1 0,11-1-19 16,0-2-10-16,0 1-5 0,0 1-5 16,11 0-5-16,4 1-2 0,9 3-2 15,2 2-2-15,3 2-2 0,5 2-3 0,2 1 1 16,-1 2-5-16,5 7-1 0,-1-12-3 16,-1 12-5-16,1-10-3 0,-2 10-4 15,-3-10-2-15,-3 10 2 0,-4-10 2 16,-3 10 5-16,-3-12 7 0,-3 12 8 15,-3-12 7-15,-3 12 5 0,-4-13 5 0,0 13 1 16,-6-7 6-16,-1 7 0 0,-1 0-1 16,0 5-5-16,0 3-5 0,0 2-2 15,0 2-1-15,0 3-2 0,0 1 0 16,0 0-7-16,0 4-1 0,0-2-1 0,3 1-4 16,2-1-3-16,0-2-3 0,2-3 0 15,0-5-4-15,2-4-4 0,2-4-1 16,0 0-3-16,1-7 2 0,0-3 2 15,1-4 4-15,-1-4 1 0,-1-4 2 16,0-6 2-16,1-1 7 0,-2-6 5 0,0-1 4 16,1-1 6-16,-1 0 0 0,-2 3 3 15,0 0 2-15,-2 2 1 0,-2 4-2 16,1 2 0-16,-2 3-3 0,0 3 1 16,-1 5-7-16,-1 5 2 0,1 10-1 0,1 0 3 15,-1 0 2-15,1 6-1 16,1 6 0-16,0 6 0 0,1 4-1 0,1 6 1 15,3 3-3-15,1 3-2 0,-1 5-3 16,4 3-1-16,0 5-2 0,0 3 0 16,3 2 0-16,0 2 0 0,-2-2-1 0,1-1-1 15,-1-4 1-15,-1-1 0 0,-2-5 0 16,-1-4-1-16,-3-4-3 0,-4-5-2 16,-3-5-5-16,0-6-7 0,0-6-6 15,-11-6-9-15,0-5-8 0,-3 0-25 16,-3 0-32-16,-1-18-22 0,-3 6 4 0,2-5 4 15</inkml:trace>
  <inkml:trace contextRef="#ctx0" brushRef="#br0" timeOffset="29950.26">12561 6210 216 0,'8'-12'120'0,"0"2"-1"16,0 2 0-16,-3 8 1 0,1 0-75 0,-1 0-35 15,-1 5-5-15,-2 5-5 0,0 3-2 16,-1 6 1-16,1 3-4 0,-2 2 0 15,0 5-3-15,0 7-6 0,0 1-3 16,0 6-8-16,0-1-3 0,-10 1-5 16,10-3-8-16,-9-4-5 0,9-4-1 0,-15-4 10 15,15-4 15-15,-16-6 4 0,8-6 13 16,-1-5 10-16,9-5 9 0,-15-2 11 16,15 0 10-16,-9-12 7 0,9 0-2 15,0-5-8-15,0-3 2 0,4 0-4 16,3-2-2-16,3 0-3 0,5-1-4 0,3 0-1 15,3 2-3-15,3 2-9 0,2 4-6 16,0 3-2-16,4 2-6 0,0 10-11 16,-1-10-9-16,-1 10-13 0,-2 0-19 15,-5 2-45-15,-2 4-23 0,-5 3 5 0,-7 3 4 16</inkml:trace>
  <inkml:trace contextRef="#ctx0" brushRef="#br0" timeOffset="30317.06">12721 6714 187 0,'-11'14'104'0,"11"-3"0"16,-12 1 2-16,12-2-16 0,3 0-74 0,6 2-16 16,2-2 2-16,2 3-2 0,5-1 2 15,3 3 3-15,-2 1 0 0,2 3 1 16,1 4 2-16,-4 3 0 0,1 5 1 16,-5 1 1-16,-1 3 0 0,-5 3-2 0,-4 0-1 15,-4 1-1-15,0-1 2 0,0 1-6 16,-11-3-2-16,1-2 0 0,-4-3-1 15,-1-5-7-15,-2-3-1 0,-3-6-4 16,1-7-5-16,-1-5-6 0,2-5-5 16,-3 0 0-16,2-9 1 0,2-6 0 15,-2-4 11-15,4-9 5 0,3-2 5 0,2-5 11 16,10-4 6-16,-11 0 8 0,11-1 4 16,0 0 4-16,0 4 1 0,1 2-3 15,4 3 2-15,1 4-3 0,3 5-3 16,-1 4-3-16,2 8-3 0,-3 10-1 0,-2 0-2 15,-4 0-7-15,-1 8-4 0,0 6-2 16,-11 4-11-16,-3 4-11 0,-3 3-8 16,-9 2-6-16,-3 2-13 0,-5 0-17 15,-3 0-18-15,-4-1-26 0,-2 0 1 0</inkml:trace>
  <inkml:trace contextRef="#ctx0" brushRef="#br0" timeOffset="30667.03">13388 6446 208 0,'4'4'114'0,"-1"2"4"16,1 1 1-16,-1-2-1 0,2 2-89 16,1 2-13-16,0-2-4 0,1 2-2 15,2-2 0-15,2 0-2 0,2-1-2 0,1 1-1 16,4-1-1-16,3 1-4 0,0 2 0 15,5-1-4-15,0 0-7 0,2-1-8 16,-1 1-9-16,0-2-12 0,-2 1-48 16,-3-3-35-16,-2 1-2 0,-5 0 3 15</inkml:trace>
  <inkml:trace contextRef="#ctx0" brushRef="#br0" timeOffset="30844.04">13463 6784 174 0,'-13'10'141'0,"1"0"-2"0,4-1-1 0,8-1-3 16,0-2-6-16,0 0-126 0,0-1-3 15,9-4-14-15,5 0-16 0,3-1-10 16,3 1-8-16,0-1-2 0,-2 0-10 0,0 0-19 16,0 3-17-16,0 2-18 0,-1 2 3 15</inkml:trace>
  <inkml:trace contextRef="#ctx0" brushRef="#br0" timeOffset="31015.94">13530 7091 192 0,'-17'21'103'0,"0"0"0"0,2-4-5 15,0 0-21-15,3-3-40 0,12-2-15 16,-13-4-2-16,13-2-1 0,0-5-2 16,4-1-1-16,3 0-1 0,5 0-4 15,4-13-8-15,2 3-3 0,4 0-10 0,2-2-12 16,1-1-28-16,1-2-61 15,1-2-6-15,0-1-1 0,-2-1 0 0</inkml:trace>
  <inkml:trace contextRef="#ctx0" brushRef="#br0" timeOffset="31216.5">13825 6723 159 0,'1'-8'118'0,"0"8"0"0,1-13-1 15,2 13-1-15,5-13-20 0,4 5-94 0,3 0-2 16,5 0-3-16,3-1-3 0,3-2-2 16,2 0 0-16,1-1-1 0,2 2-1 15,1 2 0-15,0 1-5 0,1 7-5 16,-1-14-7-16,-3 14-24 0,-3-13-49 16,-6 13-8-16,-4-10 0 0,-7 2 1 0</inkml:trace>
  <inkml:trace contextRef="#ctx0" brushRef="#br0" timeOffset="31767.01">13947 6438 148 0,'0'8'119'0,"0"2"3"16,0 2 0-16,0 4-3 0,0 2-3 15,3 2-108-15,6 3-8 0,2 0-6 0,1 2-3 16,-1-1 0-16,0 0 3 0,-2 0 0 15,0 0-1-15,0 1 3 0,-1 3 2 16,1 0 2-16,-1-3 1 0,1-2-5 16,-3-3 4-16,0-4-1 0,-1-4-2 0,0 0-1 15,3-5 0-15,-1-1 1 0,0-2 1 16,1 0-1-16,2-1 3 0,-1-1 2 16,1 1 1-16,1 0-1 0,-2 0 0 15,-2 2 2-15,-3 0-1 0,-2 4 1 16,-2-1 0-16,0 5-2 0,-9 0-2 15,-1 2 2-15,-3 1-1 0,-1 2 1 16,-2 0-1-16,0-1-1 0,-1 0 1 0,1-1 1 16,0-1-2-16,2-1 2 0,2-1-1 15,3-2 0-15,9-2 0 0,0-2 1 16,0-2-2-16,0-1 1 0,5-3 1 0,7-1-2 16,3 0 0-16,4 0-3 0,2 0-2 15,5-11-6-15,2 11-2 0,4-15-7 16,0 6-3-16,2-2-7 0,1-2-3 15,-3 0 3-15,-1-1 2 0,-2 0 8 16,-4-1 6-16,-1 1 7 0,-4-1 10 0,-4 3 10 16,-4 0 7-16,-4 1 8 15,-3 2 5-15,-3-1 3 0,-2 3-1 0,0 7 0 16,0-12-5-16,0 12-1 0,-9 0-3 16,9 0 0-16,0 0-9 0,0 0-3 15,0 8-6-15,0 3-8 0,0 3 0 0,0 4-11 16,0 2-9-16,3 4-17 15,4 3-28-15,0 1-60 0,2 1-6 0,0 3-2 16,0-3 2-16</inkml:trace>
  <inkml:trace contextRef="#ctx0" brushRef="#br0" timeOffset="33197.73">15852 6067 137 0,'2'-15'104'16,"0"1"4"-16,-1-1-1 0,1 4 3 16,-1-1-64-16,0 2-33 0,-1 2-1 15,1 1-3-15,-1 7 0 0,0 0 0 16,0 0 3-16,0 0 1 0,-9 4 3 15,9 12-2-15,-13 6 3 0,4 8 2 0,-2 11 0 16,-4 5 1-16,-2 12-1 0,-5 9-3 16,-3 6 2-16,-4 6-1 0,-3 6 1 15,-3 4-1-15,-2 3 1 0,-2 2 0 16,-2 1-2-16,1 0 1 0,0 1 0 0,-1-3 0 16,2-4-2-16,1-6-1 0,2-8 0 15,3-7-5-15,3-5 1 0,3-6 0 16,2-6-5-16,3-5 0 0,4-6-1 15,1-6-2-15,4-7-1 0,1-4-1 16,3-5-1-16,9-6-3 0,-14-3-7 0,14-4-12 16,0-5-11-16,0 0-15 0,0 0-17 15,0-18-30-15,0 2-58 0,3-5-2 16,3-7 6-16,1-7 3 0</inkml:trace>
  <inkml:trace contextRef="#ctx0" brushRef="#br0" timeOffset="33813.87">16592 5866 179 0,'2'0'115'0,"1"0"-1"0,0 0-1 16,1 0 1-16,-1 0-62 0,1 2-39 15,1 5-4-15,0 3-7 0,1 1-2 16,1 3-6-16,-2 1 6 0,3 2 0 15,-1 1-1-15,2 4-5 0,1 1 0 0,2 4-4 16,-1-1-10-16,2 0-2 0,-1 0-11 16,0-3-19-16,0-6-35 0,-1-1-24 15,1-5 4-15,1-3-1 0</inkml:trace>
  <inkml:trace contextRef="#ctx0" brushRef="#br0" timeOffset="34113.62">17009 6049 195 0,'21'-21'110'0,"-2"4"1"0,-2 1-2 15,-2 2-24-15,-2 1-51 16,-4 5-16-16,-1 8-6 0,-6 0-4 0,-2 0-5 16,0 1-3-16,-19 8-1 15,4 2-1-15,-4 3 2 0,-5 2-3 16,-3 2 0-16,-4 3 0 0,-5 1-2 16,-5 2-3-16,-5 2 2 0,-2 1 0 15,-3-1 1-15,1-1 4 0,2-2 0 0,4-2 4 16,5-2 5-16,7-3 3 0,7-3 4 15,9-5 4-15,16-2 4 0,0-5-2 16,3-1-3-16,18 0 0 0,12-10-2 16,11 1-2-16,11-8-3 0,10-1-2 15,7-3-6-15,5-1-3 0,4 0-5 0,1 0-7 16,0 0-8-16,-5 1-9 0,-4 3-15 16,-10 1-37-16,-7 2-45 0,-13 1-3 15,-10 2 3-15,-9 3 3 0</inkml:trace>
  <inkml:trace contextRef="#ctx0" brushRef="#br0" timeOffset="34496.31">16882 5854 146 0,'7'-9'96'0,"0"-1"1"16,0 0-1-16,-2 2-17 0,0 1-55 16,-1 7-18-16,-1-13-3 0,-3 13-2 15,1 0 1-15,0-6 3 0,-1 6 3 16,0 0 2-16,2 4 3 0,-1 4 3 16,1 4 2-16,2 2 0 0,-1 4 2 0,1 5 0 15,1 2-2-15,1 6-3 0,0 2-3 16,2 3-1-16,-1 2-3 0,2 4-2 15,1 1 1-15,0 3-2 0,0 0 2 16,2 0-2-16,-2 0-1 0,0 0 0 16,1-2 0-16,-2-2-1 0,0-3-1 0,0-2-2 15,-2-4-1-15,-1-3-2 0,-1-3-5 16,-1-5-1-16,0-3-6 16,-2-4-7-16,-2-6-8 0,2-6-11 0,-2-3-23 15,0 0-38-15,0-10-16 0,0-3 2 16,0-4 2-16</inkml:trace>
  <inkml:trace contextRef="#ctx0" brushRef="#br0" timeOffset="34913.03">17111 6448 221 0,'2'-20'109'16,"-2"3"-5"-16,0 2-7 0,0 5-25 15,0 2-38-15,0 8-20 0,-15 0-6 16,7 0-4-16,-4 0-3 0,-2 0-1 0,-1 6 2 16,-2 1-2-16,2 1 0 0,1 2 1 15,2-1 0-15,2 1 0 0,10 0 0 16,-8-1 0-16,8 0 0 0,2-4-1 0,4 0 0 15,7-5 1-15,4 0 1 16,7 0-2-16,4 0 1 0,4-13 1 0,2 6 2 16,1-3 0-16,2-1 1 0,-1 1 0 15,-1-3 0-15,-1 2 0 0,-2 1-2 16,-3 1 2-16,-3 1-1 0,-5 8-4 0,-4-7 1 16,-7 7-2-16,-6 2 0 15,-4 4-3-15,0 6-1 0,-14 3-1 0,-5 5 0 16,-7 4-1-16,-8 4 2 0,-6 3 3 15,-5 1-2-15,-5 1 4 0,-3 2 2 16,0 0 5-16,-2-1-1 0,2-2 2 16,3-3 0-16,5-3 1 0,6-4 0 15,8-4 1-15,9-3-2 0,9-7 3 0,13-2-2 16,0-5 1-16,2-1 0 0,12 0-2 16,8 0-2-16,8-11-1 0,6 3 0 15,6-4-2-15,6 1-2 0,4-2-1 0,2-1-2 16,4-2-2-16,1-2-12 0,-1 0-10 15,-2 1-11-15,-4-2-28 0,-6 0-55 16,-7-1-6-16,-5-1 1 0,-7 2 3 16</inkml:trace>
  <inkml:trace contextRef="#ctx0" brushRef="#br0" timeOffset="35096.83">17451 6429 180 0,'-19'0'124'0,"2"0"2"0,4 0-1 16,1 0 0-16,1 0-38 0,3 6-72 15,8 3-3-15,-15 4-10 0,15 3-2 0,-13 3-1 16,13 3-3-16,-13 2-1 0,13 2 0 16,-15 4 1-16,6 3-1 0,-1 3-2 15,-2 0-3-15,0 3-9 0,-3-1-9 16,-2-3-14-16,-3-3-55 0,-1-5-22 16,-1-4-2-16,-1-6 1 0</inkml:trace>
  <inkml:trace contextRef="#ctx0" brushRef="#br0" timeOffset="35261.76">17076 6804 227 0,'14'-10'122'0,"2"10"0"0,2-9 2 0,2 9 1 15,0 0-92-15,2 5-17 0,2 4-6 16,1 2 1-16,0 2-4 0,2 2-3 16,1-2-1-16,3 1-2 0,2 2-1 15,3 0-6-15,2 0-4 0,-1-2-8 16,1 0-13-16,-1-3-18 0,-3-2-57 15,-4-5-20-15,-2-2 0 0,-4-2 2 0</inkml:trace>
  <inkml:trace contextRef="#ctx0" brushRef="#br0" timeOffset="35778.1">18243 5888 211 0,'0'0'124'0,"0"0"1"16,0 1 1-16,0 2-2 0,0 1-80 15,0 3-24-15,0 1-8 0,0 4-11 16,0 0-1-16,-8 2-6 0,8 0-8 16,0 2-7-16,0 2-6 0,-12 3-7 15,12 0-6-15,-9 2-1 0,9 0 0 16,-12 1 9-16,12-2 6 0,-14-3 8 0,14-2 8 15,-16-4 12-15,16-3 10 0,-15-3 8 16,15-2 6-16,-17-3 6 0,17-2-4 16,-13 0-2-16,13 0-4 0,0 0-1 15,0-13-8-15,0 7-1 0,0-4-2 0,0 2-4 16,6 0-5-16,5-1-1 0,2 2-1 16,2 7-2-16,3-11-1 0,0 11-4 15,2 0 0-15,0-8-7 0,-2 8-3 16,2 0-6-16,-4 0 0 0,-1 3-6 15,-4 2-12-15,-4 1-22 0,-4 1-27 0,-3 1-10 16,0 3 6-16</inkml:trace>
  <inkml:trace contextRef="#ctx0" brushRef="#br0" timeOffset="36144.23">18271 6249 172 0,'-9'11'98'16,"9"-1"1"-16,-11-1-5 0,11 0-13 16,0-1-38-16,1 0-32 0,5 1-5 0,5-2-1 15,3 0 0-15,3 2 1 0,3 0 2 16,1 0 2-16,1 5 2 0,-1 1 2 15,0 4-2-15,-3 5 3 0,-2 3 0 16,-5 4-2-16,-3 2-3 0,-2 4-1 16,-6 1-3-16,0 3-3 0,0 0 1 0,-11 0-3 15,1 1 1-15,-4-1-1 0,-2-3-1 16,-3-3 0-16,1-4-2 0,-2-4-2 16,-1-6-2-16,3-6 0 0,-1-5-5 15,1-7-4-15,0-3-3 0,0 0-3 16,2-10-1-16,0-4 2 0,3-5-2 15,3-9 4-15,10-4 2 0,-15-5 6 0,15-5 6 16,0 0 6-16,0-2 5 0,0 1 4 16,1 0 1-16,3 4 3 0,2 3 3 15,3 2 2-15,0 8-3 0,1 5-1 16,0 9-2-16,-3 12-1 0,-2 0 0 16,-4 0-4-16,-1 11 0 0,0 8-4 0,-11 4-4 15,-1 4-2-15,-2 4-3 0,-4 1-6 16,-4 2-8-16,-4 1-9 0,-5 1-18 0,-6-2-37 15,-4-4-33-15,0-3-3 16,1-4 1-16</inkml:trace>
  <inkml:trace contextRef="#ctx0" brushRef="#br0" timeOffset="36578.44">18856 6138 133 0,'0'3'107'0,"-13"1"2"0,13 1 0 15,-13-1 0-15,13 1-33 0,0 2-70 16,0-1-1-16,0 0 0 0,0 1 4 15,4-1 1-15,3-1 1 0,4 1 1 16,4-1-3-16,2 1 2 0,5 1-4 0,2 0-7 16,1 0-3-16,3 0-14 0,0-1-29 15,0-1-68-15,-3-1-6 0,-3-1 0 16,-5-1 1-16</inkml:trace>
  <inkml:trace contextRef="#ctx0" brushRef="#br0" timeOffset="36743.62">18805 6415 223 0,'-20'12'136'0,"3"-1"0"0,3-1-1 15,5 0-4-15,9-1-37 0,0-2-94 16,0 1-4-16,0-5-12 0,7 1-12 16,6 0-6-16,2-1-4 0,1-2-6 15,4 2-8-15,1 6-19 0,0 0-32 16,1 4-14-16,-3 1 5 0,-3 1 7 0</inkml:trace>
  <inkml:trace contextRef="#ctx0" brushRef="#br0" timeOffset="36909.94">18884 6749 167 0,'-12'14'115'0,"1"-2"5"16,2-2 1-16,9-2-3 0,-8-2-47 0,8-2-41 16,0-1-10-16,3-3-3 0,3 0-3 15,3 0-2-15,3-8-6 0,3 0-4 16,2 0-2-16,1-2-7 0,2 0-12 15,2-1-17-15,1-1-22 0,0-1-58 0,1-1-11 16,-1-1-1-16,0 0 2 0</inkml:trace>
  <inkml:trace contextRef="#ctx0" brushRef="#br0" timeOffset="37093.94">19278 6335 221 0,'4'-11'123'0,"0"2"0"0,1 0-1 16,5-1-1-16,3 2-77 0,4-2-43 16,5 0-1-16,3 0-9 0,4-1-3 0,3 0 0 15,0-1-3-15,2 1 0 16,0 3-6-16,1 8-6 0,-1-12-9 0,0 12-35 16,-2-10-38-16,-3 10 0 0,-5-11 1 15</inkml:trace>
  <inkml:trace contextRef="#ctx0" brushRef="#br0" timeOffset="37509.76">19675 6060 220 0,'-17'0'117'0,"1"0"-1"0,0 0 0 0,3 0 0 16,0 7-89-16,2 4-21 0,1 4-4 16,0 3 0-16,1 2-2 0,0 2 0 15,9 2 0-15,-16 2-1 0,16 2 0 16,-13 4 1-16,13 2 0 0,-11 2-1 15,11-2-1-15,-11-2-4 0,11-2 1 16,0-3-1-16,0-5-1 0,0-4 2 0,0-3-1 16,1-5-1-16,7-4 4 0,5-5-1 15,2-1 3-15,4 0 3 0,4-7 1 16,2 0 0-16,-2-3 0 0,3 1 1 16,-2 0 3-16,-2-1 0 0,-3 10-1 0,-4-9 2 15,-8 9-1-15,-5 3-2 0,-2 4 0 16,0 7 5-16,-23 5-5 0,1 4 0 15,-7 5 2-15,-7 2-2 0,-3 3-1 16,-3 2 1-16,-1-1 0 0,1 1 0 16,0-2-1-16,1-2-2 0,7-2-1 0,4-4 0 15,8-4 0-15,7-5 0 0,15-4 0 16,0-6 0-16,0-3-1 0,4-3 0 16,13 0 1-16,6 0-2 0,2-11 1 15,7 3-5-15,2-1-7 0,3-2-8 16,1 2-16-16,0-5-44 0,-1 0-44 0,1 0 2 15,-5 1-2-15,-2-2 2 0</inkml:trace>
  <inkml:trace contextRef="#ctx0" brushRef="#br0" timeOffset="37726.26">19902 6566 184 0,'2'-7'126'15,"0"7"-2"-15,-1-9 1 0,3 9 1 16,-2 2-26-16,2 3-86 0,-2 4-7 15,1 4-3-15,-1 3 5 0,2 3 0 0,0 1 4 16,0 2 4-16,3 3-1 0,1 5 1 16,1 4-1-16,0 2 0 0,3 3-3 15,-1 0-9-15,1 0-4 0,-2-1-6 16,-1-2-14-16,1-1-20 0,0-2-22 16,-3-3-68-16,0-6-12 0,-1-4 0 0,1-5 0 15</inkml:trace>
  <inkml:trace contextRef="#ctx0" brushRef="#br0" timeOffset="38492.79">19339 6479 144 0,'0'1'94'0,"-15"-1"3"16,15 0-9-16,-12 0-20 0,12 0-29 16,-10 0-31-16,10 0-3 0,-9 0-4 15,9-8 0-15,-11 8 0 0,3 0-1 16,8 0 2-16,-9 0 1 15,9 0 0-15,-10 3 2 0,10-1 1 16,0 2 1-16,-11-2 2 0,11 1-2 16,0-1 2-16,-10 0 0 0,10 0 0 15,0 1 1-15,0-2-2 0,0-1 0 0,1 0 0 16,5 0-1-16,3 0 1 0,2 0 0 16,4 0-1-16,1 0 1 0,4 0-4 15,2 0 1-15,3 0 1 0,2 0-2 16,4 0 1-16,3 0 2 0,4-7-2 15,1 7 2-15,2 0-1 0,4 0 1 0,0 0-2 16,4 0 2-16,1-9 1 0,0 9 0 16,3 0-1-16,-2-12 0 0,-1 12 0 15,-1-10 0-15,-2 10-1 0,-2-9-1 16,-5 9-2-16,-4-9-3 0,-3 9-3 16,-4 0-3-16,-4 0-9 0,-5 0-7 0,-6 0-11 15,-2 0-17-15,-7 0-51 0,-2 3-26 16,-3 0 1-16,0-1 4 0</inkml:trace>
  <inkml:trace contextRef="#ctx0" brushRef="#br0" timeOffset="46252.02">9296 7983 137 0,'2'-7'80'0,"-2"7"-9"0,1-9-17 0,0 9-14 16,0-11-17-16,1 11-16 0,-2-10-5 16,1 10 1-16,1-11 0 0,1 11 4 15,2-7-3-15,-1 7 1 0,0 0 0 0,1 0 2 16,1 0-1-16,0 0 5 0,-1 0-3 16,3 0 1-16,0 4-1 0,0 0-2 15,3 3 5-15,1-3-1 0,2 2 2 16,0 1-2-16,3 0-2 0,2 0 0 15,2 0 2-15,1-2-2 0,3 1 2 0,3-1-2 16,2-1 1-16,2-2-2 0,4-2 1 16,0 0 0-16,5 0-1 0,2 0 2 15,3 0-2-15,1-10 1 0,3 10-2 16,0-11 1-16,5 3-1 0,1 1 1 16,1-1 1-16,2 1-2 0,1 0 1 0,1 7-1 15,1-12-1-15,1 12 2 0,-1-9-2 16,1 9-2-16,0 0 4 0,0-9-4 15,0 9-1-15,3 0-1 0,-2-7 1 16,1 7-1-16,-1-7 1 0,1 7-1 0,-1-9 1 16,-1 9 1-16,-2-13-5 0,0 8 8 15,-1-4-1-15,-2 1 2 0,0 0-3 16,1-1 2-16,-4 1 1 0,1-2-2 16,1 0 0-16,1 0 0 0,-1-2-3 0,4 0-2 15,2-1 1-15,2 0-1 16,-1-1 1-16,1 0-1 0,1-2 1 0,0 1 0 15,1 1 0-15,-1 1 1 0,0 1-1 16,-2 2 1-16,0 1 0 0,-3 1-1 16,0 8 0-16,-2-13 1 0,-2 13-2 0,1-7 1 15,-2 7 1-15,3 0 0 16,-1-8 0-16,3 8-1 0,-3 0 0 0,2-10 2 16,1 10 0-16,0-11-3 0,-1 11 4 15,-1-11-4-15,-1 11 0 0,0-13 0 16,-2 13 1-16,-2-13 0 0,0 13 0 0,-3-11-2 15,-2 11 1-15,-1-9-1 16,0 9-2-16,1 0 4 0,-3-10-1 0,3 10-1 16,-2 0 1-16,2-8-2 0,1 8 2 15,1 0 0-15,0-9 0 0,0 9 2 16,0 0-1-16,1-9-2 0,-2 9 1 0,0 0 2 16,-1-7-4-16,-2 7 3 15,0 0 0-15,-4 0-1 0,2 0 1 0,-2 0-2 16,-2 0 1-16,1 0 1 0,-2 0-2 15,1 0 0-15,0 0 2 0,1 0 0 16,0 0-3-16,2-10 1 0,0 10-1 0,2-7 2 16,1 7 0-16,0-13 0 0,0 5 0 15,1 0 0-15,-1 0 0 0,0-2-2 16,0 0 2-16,0 1 0 0,0-1 0 16,-2 0 0-16,0 1 0 0,1 0 0 15,-4 1 2-15,2 0-2 0,-3 0-2 0,0 2 2 16,0 6 2-16,-1-14-2 0,0 14 3 15,0-13-3-15,1 13 2 0,-2-12-2 16,0 12 0-16,0-10-1 0,0 10 2 16,0-8-2-16,-2 8 0 0,3 0-2 15,-3-8 1-15,1 8 2 0,-3 0-2 0,1 0 0 16,0 0 1-16,-2 0 1 0,-2 0-1 16,0 2 1-16,0 0 1 0,-1 0 0 15,0 1-1-15,0 0-1 0,0 0 1 16,-1-1 0-16,1 0 0 0,0 0 0 15,1 0-1-15,0-1 1 0,2-1-1 0,-1 0 0 16,2 0 1-16,0 0-1 0,0 0 0 16,1 0 0-16,0 0 0 0,-1 0 2 15,1 0-1-15,0 0 0 0,1 0 1 0,2 0-2 16,0-7 1-16,1 7 1 16,2 0-1-16,1 0 1 0,0 0-2 0,2 0 0 15,0-8 1-15,2 8-2 0,0 0 2 16,0-8 2-16,0 8-3 0,2-7 1 15,-2 7 1-15,-2 0-1 0,1-11 2 0,-2 11-3 16,-1 0 1-16,-1-7 1 16,-1 7-3-16,-1 0-2 0,1 0 2 0,-2-8-1 15,0 8 1-15,2 0-1 0,-1 0 0 16,0-9 2-16,2 9-1 0,-2 0-1 16,2-8 3-16,-1 8 0 0,-1 0 0 15,1-10 0-15,-2 10 0 0,2 0 0 16,-2-8 0-16,-1 8 0 0,0 0 0 0,0 0 0 15,-2 0 0-15,-2 0 0 0,-1 0 0 16,-1-7 0-16,-2 7 0 0,0 0 0 16,-2 0 0-16,-1 0 0 0,-2 0 1 0,-1-7 1 15,-1 7 0-15,0 0 1 16,0 0 3-16,-1-10-3 0,1 10 3 0,2-7-2 16,2 7 2-16,1-10 0 0,4 10-1 15,3-11 0-15,2 11 1 0,5-13-1 16,4 13-3-16,3-13 2 0,2 13-2 0,1-13 2 15,3 13-2-15,-2-10 1 0,1 10-2 16,0-8 0-16,-1 8-2 0,-2 0 2 16,-1 0-2-16,-2 0 1 0,-2 0 1 15,-2 0-2-15,-1 0 1 0,-2 0 0 16,-2 2 0-16,3-1 0 0,-3 1 2 0,1 0-3 16,1 0 1-16,-1-1 0 0,0 1 0 15,1 0 0-15,0 0 1 0,-1-1-2 16,-1 2 1-16,2-3 0 0,-3 3-1 15,-1-2 1-15,-1 1 0 0,-1 0 1 16,-1 1-1-16,-2-2 1 0,-1 2-2 0,-2 0 2 16,-1-3-1-16,-2 1 1 0,-1 1-1 15,-2-2 1-15,-2 1-1 0,-3 0 0 16,-2-1 1-16,-3 0-1 0,0 0 1 16,-4 0-2-16,-2 0 0 0,-2 0-6 15,-2 0-4-15,-3 0-12 0,0 0-13 0,0 0-58 16,-9 0-41-16,-1 0 0 0,-6-8 0 15,-3 8 2-15</inkml:trace>
  <inkml:trace contextRef="#ctx0" brushRef="#br1" timeOffset="59290.87">22242 5923 229 0,'30'1'114'0,"3"-1"0"0,6 0 0 15,2 0-5-15,3 0-107 0,6-10-2 16,-2 3-12-16,3-1-7 0,0-3-8 15,-4-2 0-15,0 1-6 0,-3-2-8 16,0 4-22-16,-6 2-21 0,-6-1-17 16,-4 3 5-16</inkml:trace>
  <inkml:trace contextRef="#ctx0" brushRef="#br1" timeOffset="59605.26">22866 5708 132 0,'-17'-8'99'0,"-1"-1"1"16,2 2-4-16,1-2-12 0,3 9-33 0,3-10-39 15,9 10-1-15,-13 0 0 0,13 1-6 16,0 5-1-16,0 3 0 0,0 4-1 16,0 2 1-16,1 4-3 0,3 5-1 15,1 2-1-15,-2 5-6 0,1 2-5 16,-1 3-4-16,-2 4-6 0,-1 0-11 0,0-1-10 16,0-1-6-16,0-2 20 0,-16-2 16 15,7-4 8-15,-2-2 12 0,-3-3 7 16,-1-6 10-16,-1-3 13 0,-1-4 12 0,0-3 7 15,0-4-18-15,1-2-14 0,2-3-3 16,3 0-9-16,11 0-3 0,-9 0-1 16,9-11-7-16,3 4 0 0,5-2-2 15,8 0-6-15,6-2-1 0,4-1-7 16,8 1-5-16,3-4-9 0,4 0-20 0,5-3-43 16,2-1-18-16,1-2-2 0,-1 0 10 15</inkml:trace>
  <inkml:trace contextRef="#ctx0" brushRef="#br1" timeOffset="60493.3">23257 5753 132 0,'-11'-9'107'0,"-2"9"2"0,-2 0-3 0,-3 0 2 16,1 0-54-16,-2 5-45 0,0 8 0 16,-1 6-4-16,-3 5 0 0,0 5 0 15,0 4 0-15,-3 4 1 0,-1 4 1 0,-1 7-1 16,-2 4 1-16,-1 3 1 0,-1 2-1 15,-1 2-1-15,-1 1-2 0,-2-1-1 16,-1-1-2-16,0-3-1 0,-1-3-1 16,1-2-1-16,1-5-1 0,2-5-3 15,0-7-2-15,6-5-1 0,2-6-1 0,6-7-2 16,5-8-1-16,4-7 2 0,11 0 1 16,0 0 0-16,0-19 2 0,6 0 2 15,9-5-1-15,6-5 5 0,4-3 1 16,5-2 2-16,4-1 1 0,4 1 2 15,1 2 0-15,1 2 1 0,1 4 3 0,-3 6 3 16,-1 5 0-16,-4 15 2 0,-4 0 0 16,-6 0-1-16,-5 8 0 0,-6 13-4 15,-6 9 1-15,-4 5-3 0,-2 3-2 16,0 4-2-16,0 2 0 0,-12-1-2 16,12-2-2-16,-18 0 1 0,8-4 1 0,-2-2 1 15,1-6 1-15,2-6-2 0,9-9-2 16,-11-7 2-16,11-7 3 0,3-8-2 15,4-4 0-15,2-6-1 0,2-1-1 16,4-3 1-16,3 0 0 16,1 0 1-16,3 0 0 0,-1 3-4 0,4 0 5 15,-1 2-2-15,0 3-1 0,-3 6 0 16,-2 8 2-16,-1-7-1 0,-6 7 0 16,-3 2 0-16,-2 3 0 0,-6 2 0 0,-1 0-2 15,0 0 3-15,0-2-1 16,-11-2-1-16,0-3 1 0,11-16 0 15,0 2 0-15,0-7 2 16,7-4 0-16,8-6-3 0,7-5 3 16,9-4-1-16,11-4-1 0,6 0-1 15,8-3 0-15,5 2 1 0,5 3 0 16,4 2 1-16,2 6 1 0,-1 8 4 0,0 8 3 16,-4 8 0-16,-8 10 4 0,-8 1 1 15,-10 12 1-15,-10 10-2 0,-11 10-3 16,-11 8 1-16,-9 4-6 0,0 6-4 0,-9 1-1 15,-7 2-3-15,-9-2-4 0,-7-5-5 16,-7-2-4-16,-3-8 0 0,-3-6 0 16,-1-9 0-16,2-7 0 0,0-13 1 15,5-2 4-15,2 0 3 0,5-20 5 16,2 0 4-16,5-5 1 0,6-5 2 0,4-2 2 16,7-2 1-16,8 0 1 0,0 0-1 15,0 2 0-15,5 2 0 0,5 4 0 16,5 8 4-16,3 8 2 0,3 10 2 15,1 0 1-15,-1 12 2 0,0 10 2 16,-2 11 1-16,-5 11-2 0,-2 9 1 0,-3 10-5 16,-5 9-6-16,-2 6-2 0,-2 5-1 15,0 3-3-15,0 3-3 0,0-1 0 16,-13-3-2-16,13-6-2 0,-14-7-5 16,14-8-7-16,-14-8-3 0,14-10-11 15,-10-10-18-15,10-13-29 0,0-11-60 0,0-12-2 16,3 0 2-16,3-17 4 0</inkml:trace>
  <inkml:trace contextRef="#ctx0" brushRef="#br1" timeOffset="60973.96">24380 5634 151 0,'1'0'101'0,"-1"0"1"16,0 0 1-16,0 0-12 0,0 2-49 15,0 9-24-15,0 3-2 0,-13 6-1 16,13 2 0-16,-9 4 2 0,9 3-2 16,-9 3-3-16,9 3-2 0,0 2-5 15,-12 1-5-15,12 3-2 0,0-1-6 0,-11-1-8 16,11-3-9-16,0-3-15 0,-9-4-35 16,9-6-40-16,0-5 0 0,-10-5 2 15</inkml:trace>
  <inkml:trace contextRef="#ctx0" brushRef="#br1" timeOffset="61270.48">24424 5763 130 0,'10'-13'97'0,"1"4"0"0,0 9-4 16,2-9 1-16,1 9-62 0,1 0-32 15,5-10-6-15,2 10 2 0,2 0 2 16,-1-9 1-16,2 9 1 0,2-10 0 15,-1 10 7-15,1 0 2 0,1-6 3 16,-1 6 0-16,-2 0 1 0,-1 2 0 0,-3 3 0 16,-4 5 3-16,-3 2 0 0,-4 4-2 15,-3 4-1-15,0 3-2 0,-4 3 1 16,0 1-1-16,-1 3-2 0,0-1-1 16,-1 2-4-16,-1-1-1 0,0-2-3 15,0 0 0-15,0-3-4 0,0-2-6 0,0-2-7 16,-9-4-11-16,9-1-18 0,0-5-46 15,-10-5-25-15,10-3 0 0,0-3 1 16</inkml:trace>
  <inkml:trace contextRef="#ctx0" brushRef="#br1" timeOffset="61471.26">24834 5876 237 0,'-13'0'123'0,"-2"1"-4"0,0 4-5 15,-1 1-3-15,3-1-81 0,2 2-30 16,11-2-10-16,-14-1-4 0,14-1 1 16,0 0-2-16,0-1 0 0,0-2 4 15,0 0 6-15,0 3 2 0,4 0-1 16,5 0-1-16,0 1-4 0,2 0-13 0,-1-2-41 16,1 0-44-16,-4-2 0 0,-1 0-1 15</inkml:trace>
  <inkml:trace contextRef="#ctx0" brushRef="#br1" timeOffset="61653.44">24616 5997 191 0,'-16'11'134'0,"0"-1"0"16,4 0-1-16,12-2-4 0,-10-1-13 16,10-3-116-16,5-1-5 0,4-1-8 0,7-2-10 15,2 0-4-15,5 0-5 0,1-14-3 16,2 14-4-16,4-11 1 0,0 11-6 15,1-10-18-15,-2 10-29 0,-1-9-18 16,-5 9 4-16</inkml:trace>
  <inkml:trace contextRef="#ctx0" brushRef="#br1" timeOffset="62103.75">24283 6238 207 0,'-16'20'123'0,"1"0"-1"0,7-2 1 16,8-1-1-16,0-5-52 0,0-2-67 16,10-4-3-16,4-4-2 0,8-2-4 15,7 0 2-15,3-9 0 0,4-2 1 16,3 1 1-16,4-3 0 0,-1 4 1 0,1 0 0 16,-2 9-1-16,-6-9 0 0,-6 9 0 15,-8 1 2-15,-7 6-2 0,-8 4-1 16,-6 4-1-16,0 4 5 0,0 5 2 15,-18 3-1-15,4 2 3 0,-3-2 3 16,0 1 1-16,-1-1-2 0,2 0 3 0,1-3-1 16,6-4-3-16,9-6-1 0,0-4-1 15,0-5-2-15,5-5-2 0,10 0-8 16,1 0 0-16,6-18-8 0,1 4-6 16,1-3-3-16,2-4-5 0,0-2 0 0,1-4 6 15,-2 0-3-15,-2-1 6 0,-5 1 2 16,-4 0 10-16,-5 4 1 0,-8 3 5 15,-1 3 5-15,0 6 3 0,-20 2 3 16,0 9-1-16,-8 0 8 0,-4 0 3 16,-7 9 3-16,-3 3 0 0,-4 6 2 0,-3 5-2 15,-2 3-2-15,0 0-9 0,0 2-10 16,1 1-1-16,5-1-19 0,2 0-27 16,6-6-59-16,4-2-13 0,5-3-2 15,7-7 1-15</inkml:trace>
  <inkml:trace contextRef="#ctx0" brushRef="#br1" timeOffset="62270.17">24203 6514 195 0,'16'0'129'0,"2"0"6"15,-1 4-1-15,2 11 3 0,1 8-50 16,3 2-64-16,2 4-3 0,5 2-5 16,3 1-3-16,7-1-6 0,3-2-5 0,5-2 0 15,5 1-1-15,6-2-5 0,3-1-9 16,2-3-10-16,3-3-15 0,0-4-18 15,-1-4-53-15,-4-6-26 0,-2-3 1 0,-6-2 0 16</inkml:trace>
  <inkml:trace contextRef="#ctx0" brushRef="#br1" timeOffset="62703.1">25299 5929 224 0,'0'10'112'15,"-9"0"1"-15,9-4 1 0,4-1-20 16,5-3-80-16,6-2-5 0,8 0 2 15,6 0 0-15,6-9 0 0,8 2 0 0,6-3-1 16,5-2-2-16,5 1-4 0,3-2-4 16,2 2-3-16,-2-1-10 0,-1 1-11 15,-6-1-12-15,-5 2-31 0,-7 0-50 16,-5 1-5-16,-10-1 1 0,-8 2 4 16</inkml:trace>
  <inkml:trace contextRef="#ctx0" brushRef="#br1" timeOffset="62886.63">25851 5718 186 0,'-35'0'121'0,"2"0"2"0,1 0 2 0,4 2 2 16,2 6-51-16,4 6-56 0,4 4-4 15,5 3-4-15,1 1-3 0,12 4-1 16,-10 0-5-16,10 3-3 0,0 0-2 16,3 3-7-16,3 0-5 0,3 1-3 15,0 0-11-15,0-3-8 0,3-4-9 16,-1-4-13-16,0-5-33 0,0-8-29 0,-1-3-1 15,-1-6 7-15</inkml:trace>
  <inkml:trace contextRef="#ctx0" brushRef="#br1" timeOffset="63252.14">25826 5909 177 0,'14'-41'109'16,"1"2"2"-16,-1 3-4 0,1 2-20 16,2 6-44-16,-1 3-23 0,-1 7-3 0,1 8-4 15,-2 10 1-15,-2 0-3 0,-2 0-2 16,-3 12-3-16,-4 5 1 0,-3 8-2 15,0 4 0-15,0 6-3 0,-9 3 2 0,-3 1-3 16,-2 5-3-16,-5-1 1 0,-6 0 2 16,-2-1 0-16,-5-2-1 0,-4-3 0 15,0-3-2-15,0-2 3 0,1-6 0 16,1-2 1-16,3-5 2 0,3-4-2 16,5-3-2-16,6-5 4 0,7-4-3 0,10-3 0 15,5 0 0-15,10-13-3 16,8 2 0-16,8-1 2 0,6-3-2 15,5 0 1-15,4 0-5 0,1 1 4 16,3 0 3-16,-1 2 2 0,-1 5-1 0,-6 7 2 16,-4 0 2-16,-10 0 0 0,-9 8 1 15,-10 7 1-15,-9 6 1 0,0 7-3 16,-13 4 1-16,-8 5-3 0,-9 5-2 16,-7 0-2-16,-4 2-2 0,-6-1-9 15,-2 0-9-15,-3-3-13 0,0-4-24 0,2-6-45 16,3-7-27-16,4-6 2 0,6-7 1 15</inkml:trace>
  <inkml:trace contextRef="#ctx0" brushRef="#br1" timeOffset="63401.86">25708 6463 165 0,'45'-13'134'0,"1"4"5"0,0 9 2 16,1 0-1-16,-2 0-7 0,0 9-106 15,-2 7-16-15,-1 2-11 0,0 1-4 16,-3 1-18-16,1 0-21 0,-5 0-43 15,1-3-54-15,-4 0 1 0,0-3-1 0,-4-4 2 16</inkml:trace>
  <inkml:trace contextRef="#ctx0" brushRef="#br1" timeOffset="64019.65">26825 5239 219 0,'0'-7'125'0,"0"7"2"0,0-12-1 16,0 12 1-16,0 0-71 0,0 0-47 0,0 5-9 16,-11 4-3-16,11 4-11 0,-15 3-7 15,6 2-3-15,-2 1 0 0,-1 4-3 16,0 2 0-16,-1 3 2 0,-1 0 7 15,-2 0 10-15,1-1 5 0,-2-4 4 16,0-2 7-16,0-3 5 0,2-5 5 0,2-3 0 16,1-4 3-16,12-3-2 15,-12-3-4-15,12 0 1 0,1 0-2 0,4-15-7 16,5 7-3-16,6-2-4 0,6-1-2 16,4 0-2-16,5 3-8 0,4-1-2 15,2 1-7-15,3 0-4 0,0 8-5 0,0-12-5 16,-1 12-17-16,-6-8-35 0,-3 8-25 15,-7 0 4-15,-4 0 4 0</inkml:trace>
  <inkml:trace contextRef="#ctx0" brushRef="#br1" timeOffset="64667.07">26922 5567 153 0,'-11'22'128'0,"-1"4"4"0,3 2 0 15,0 4-1-15,0 2-20 0,-1 4-86 16,1 1-5-16,-1 2-3 0,0-1-10 15,0 1-7-15,0-2 0 0,0-2-7 0,1 1-4 16,1-1-4-16,-1-2-5 0,9-3-6 16,-15-4-3-16,15-5-6 0,-11-5-2 15,11-5-2-15,-10-6 2 0,10-6 1 16,0-1 4-16,0 0 8 0,0-16 7 16,4 1 8-16,4-4 9 0,3-6 9 0,5-1 7 15,2-4 3-15,6-1 5 0,3-1 3 16,3 1-1-16,4 0-1 0,2 1-2 15,3 3-2-15,2 2-3 0,1 5-3 16,-2 3-2-16,1 4-4 0,-4 2-1 16,-1 4-3-16,-5 7-2 0,-4 0 0 0,-5 0-3 15,-7 0 0-15,-6 1-5 0,-7 6-5 16,-2 3-1-16,0 2-5 0,-16 2 0 16,-4 2-2-16,-6 2 1 0,-2-1 1 15,-6 2 4-15,-1 1 7 0,-1 1 7 0,1-1 6 16,3 0 3-16,2 0 4 15,5-2 0-15,6 0 2 0,5-1-1 0,14-2-2 16,0-1-4-16,0-3-2 0,6 2-1 16,11-4-1-16,6 1 1 0,6 0-1 15,4 0-1-15,3 0 0 0,4 1 0 16,2 1 0-16,1 2 2 0,-1 2-1 0,2 1 1 16,-3 7-3-16,-1 2 1 0,-5 5-2 15,-4 3-2-15,-5 3 1 0,-6 4-2 16,-7 2-2-16,-6 1 0 0,-6 1-3 0,-1 0 0 15,0-3-1-15,-18-2-2 0,-1-4 0 16,-4-4 2-16,-6-6 0 0,-4-5 0 16,-6-8 3-16,-1-5 3 0,-1-8 3 15,0 0 8-15,2 0 1 0,4-17 3 16,5 2 5-16,4-6 2 0,7-2 2 0,7-4-3 16,12-1-3-16,0-1 0 0,0-2-7 15,12 1-5-15,8-1-5 0,8 1-1 16,7-1-7-16,9 1-9 0,4 1-10 15,6 1-11-15,1 0-11 0,2 1-33 16,-3 0-59-16,-1 3 1 0,-3-1 4 16,-7 2 3-16</inkml:trace>
  <inkml:trace contextRef="#ctx0" brushRef="#br1" timeOffset="64828.04">27853 6284 178 0,'13'9'134'0,"-1"-2"-6"0,0 0 0 16,-1 1-7-16,-1-2-17 0,2 0-104 0,-2 0-15 15,-3-3-20-15,-2 0-29 0,-3 0-52 16,-2-2-16-16,0-1 3 0,0 0 2 16</inkml:trace>
  <inkml:trace contextRef="#ctx0" brushRef="#br1" timeOffset="65900.85">22792 7204 140 0,'-18'5'108'0,"2"-1"-3"0,0-2-1 0,2 1-2 16,2-1-50-16,2-2-52 0,0 0 1 16,10 0 3-16,0 0 2 15,4 0 0-15,5-9 6 0,6 9 1 16,8 0 4-16,8 0 0 0,7 0 4 15,8 0-4-15,9 0-1 0,8-8-3 0,8 8-3 16,8 0-2-16,6 0-1 0,3 0-2 16,7 0-1-16,3 0-2 0,4 0-1 15,3 0 1-15,3 0-1 0,4 0-1 16,5 0 2-16,1 0 1 0,4 0-3 16,1 0 2-16,1-7-2 0,0 7 1 0,3 0 1 15,1-8 0-15,2 8 2 0,1 0-2 16,1-11 1-16,0 11 1 0,-1 0-3 15,-3-9 0-15,-5 9 2 0,-2 0-1 16,-3 0-1-16,-2 0 1 0,-3-6 1 16,0 6 2-16,-4 0 0 0,-4 0 2 0,-5 0 4 15,-4 1 1-15,-4 0 0 0,-4 0 1 16,-3 0 0-16,-7 1-1 0,-2 0-1 16,-7-1-3-16,-5 2 0 0,-7-1-4 0,-5 1-1 15,-8 0-3-15,-6 0-1 16,-5 0-7-16,-8 0-10 0,-2-1-7 0,-6-1-13 15,-4-1-20-15,-4 0-42 0,-2 0-42 16,-3-9-2-16,-3 9 5 0,-1-17 6 16</inkml:trace>
  <inkml:trace contextRef="#ctx0" brushRef="#br1" timeOffset="83899.69">3871 9292 165 0,'0'-8'67'16,"0"2"-1"-16,0-3 1 0,0 9-11 15,1-12-13-15,-1 12-25 0,1-11-7 16,0 11 0-16,-1 0-3 0,0-8-4 0,2 8 1 16,-2 0 1-16,0 1-1 0,1 2 0 15,-1 4 3-15,0 4 1 0,1 3 2 16,3 5 1-16,-2 6 1 0,2 6 2 0,1 5-3 15,2 5-1-15,-1 7 1 0,1 3-3 16,2 5-3-16,0 3-1 0,1 2 1 16,-1 1-5-16,3 0 1 0,-2-2-1 15,-2-2 0-15,3-3-1 0,-4-4-1 16,2-4 1-16,-3-4 1 0,1-6 0 0,-1-3-3 16,-2-6 3-16,-1-2-2 0,0-4 0 15,-1-4-1-15,0-3 1 0,-1-2-4 16,-1-1-3-16,0-3-6 0,0-4-7 15,0-2-6-15,1-3-20 0,0 0-43 16,0-11-20-16,2-3 0 0,-1-4 3 0</inkml:trace>
  <inkml:trace contextRef="#ctx0" brushRef="#br1" timeOffset="85215.03">3967 9418 131 0,'-14'0'82'0,"14"0"-4"0,-9 0-7 15,9 0-14-15,-10-8-25 0,10 8-23 16,-12 0-3-16,12-7-2 0,0 7-3 16,-7 0 1-16,7 0 1 0,0 0-1 0,0 0-1 15,0 0 2-15,1 0 1 0,1 0 0 16,3 0 1-16,3 0 4 0,0 0 0 16,0 0-1-16,4-8 1 0,1 8 1 15,1 0 0-15,4-7-2 0,3 7-1 16,-2-9 0-16,6 9-1 0,0-10-2 0,4 10 0 15,3-12 0-15,-1 12-2 16,5-13 1-16,0 6 0 0,3 0-1 0,1-1 1 16,0 0 2-16,4 0 1 0,-3-1 0 15,3-1 0-15,2 1 1 0,-2-4-1 16,3 3 0-16,-2-3 1 0,0 0-1 0,0 1-3 16,2 0 2-16,-2-1-1 0,3 1 1 15,0 0 0-15,4 2 0 0,0 0 0 16,0 0 0-16,4 1 0 0,-1-1-1 15,2 1 0-15,0 0-1 0,-1 0 0 16,1 0 0-16,-1-2-2 0,-1 2 0 0,0-3-1 16,-2 1 1-16,1 0 0 0,-3-2-1 15,-3 0 0-15,1 2 0 0,-4-3 0 16,0 2 0-16,-2 0 2 0,0 2-1 16,-2-1-1-16,-1 0-1 0,1 3 2 0,-3 0 0 15,0 8 0-15,-3-13 0 0,1 13-1 16,-1-9 1-16,-1 9-2 0,-2 0 1 15,0-9 1-15,-2 9 1 0,-1 0-2 16,0 0 0-16,-2 0 0 0,0 0-1 0,1 0 1 16,-3 0 1-16,2-6 2 0,-2 6-3 15,1 0 1-15,-3 0-1 0,2-9 0 16,1 9 0-16,-3 0 0 0,2-10 0 16,-2 10 0-16,2 0-1 0,-2-8-1 15,-2 8 2-15,0 0-1 0,0 0 0 0,-1 0 2 16,-1 0-2-16,-2 0 1 15,0 0 1-15,-2 0 5 0,0 1-6 0,1-1 0 16,-2 1 0-16,0-1 1 0,0 0-1 16,1 0 0-16,-3 0 0 0,1 0 0 15,1 0-1-15,-2-8-4 0,1 8 5 0,1 0 0 16,-2-9 0-16,-1 9-2 0,0 0 2 16,-2-8-1-16,1 8 1 0,0 0-1 15,-2 0 1-15,2-8 1 0,0 8-6 16,-2 0 5-16,2 0 0 0,-1 0 6 15,0 0-6-15,1 0 0 0,-2-7 0 0,1 7 1 16,-3 0-1-16,1 0 0 0,-2 0 1 16,1 0 1-16,-2 0-2 0,-1 0-2 15,0 0 4-15,-2 0-2 0,-1 0 0 16,1 3 0-16,-1 1 1 0,0 2-1 0,0 1 0 16,1 1-1-16,1 3 1 0,-2 2 1 15,1 2-1-15,2 2 1 0,0 2 1 16,2 2 1-16,-1 4-2 0,1 2 3 15,1 3-5-15,2 3 5 0,-2 4 2 16,2 5-3-16,1 4-1 0,2 4 1 16,-3 2 0-16,3 2 0 0,0 1 1 0,-1 1-2 15,1 1 1-15,1 0 0 0,-4 0-1 16,2-2 2-16,0-2 1 0,-1-2 1 16,-1-4 2-16,0-2-2 0,1-7 1 15,-2-4-2-15,0-3 0 0,-1-5 2 16,2-2-1-16,-4-3-1 0,3-3-2 0,-4-3 0 15,3-1-2-15,-1-3-1 0,0-2-1 16,0-1 1-16,-2-3-2 0,1-1-2 16,-1-1-2-16,-1-2-5 0,0 1 1 0,0-2-6 15,-1 0-7-15,-1 0-6 0,0 0-12 16,0 0-19-16,-10 0-53 0,3-11-12 16,-6 11 3-16,-3-9 0 0</inkml:trace>
  <inkml:trace contextRef="#ctx0" brushRef="#br1" timeOffset="86465.23">2180 7609 159 0,'0'0'66'15,"-12"0"-2"-15,12 0-2 0,0 2-3 0,0 1-14 16,-9 2-17-16,9 3-13 0,0 0 1 16,0 4 1-16,-9 5-1 0,9 5-1 15,-12 6-2-15,3 6 2 0,-2 10 0 16,-5 9-3-16,-1 10-2 0,-3 15-1 15,-4 8-3-15,-2 6-2 0,-1 4 1 0,1 1-2 16,-4-1-1-16,0-2 0 0,1-3-1 16,0-7 0-16,2-7-1 0,3-8 0 15,3-12-4-15,4-13-4 0,5-13-7 16,12-18-4-16,-13-13-9 0,13 0-12 0,0-14-22 16,0-8-26-16,2-9-18 0,7-7 3 15</inkml:trace>
  <inkml:trace contextRef="#ctx0" brushRef="#br1" timeOffset="86934.39">1902 8336 136 0,'18'-52'84'0,"1"4"-1"16,-1 5-8-16,-4 4-21 0,2 6-20 0,-4 4-20 15,-1 3-1-15,0 6 0 0,-4 2-4 16,1 3 0-16,-5 3 1 0,1 3 1 16,2 9 3-16,-2-9 0 0,3 9-2 15,0 3 0-15,4 4 0 0,2 6 0 16,2 3-3-16,2 7 2 0,2 4-3 0,1 2-4 15,3 4-2-15,0 2 0 16,1 0 0-16,1 1-1 0,-1-1-1 0,-1-2 0 16,-1 1 2-16,-4-6-1 0,-2-3 4 15,-3-4-1-15,-2-4 0 0,0-6-1 0,-5-5 3 16,0-6-6-16,-2 0 3 0,-3-8-1 16,-1-4-2-16,0-7-1 0,0-4-2 15,0-6-1-15,0-5 0 0,0-4 0 16,0-6-1-16,0-3 5 0,0-1-2 15,0-3 1-15,0 1-1 0,5 2 2 16,2 2 2-16,-2 4 0 0,5 5-1 0,-2 6 2 16,4 7 1-16,0 7 0 0,3 7 1 15,-2 10-2-15,3 0 2 0,-1 3-1 16,-1 6 1-16,2 7-1 0,0 2-1 0,-2 2 0 16,2 3-1-16,0 0 1 0,1 2-1 15,-1-2 0-15,-3-1 0 0,0-3 0 16,0-2-1-16,-1-2-1 0,-3-2 0 15,0-2-2-15,-2-3-3 0,-1-1-4 16,0-2-6-16,-2 0-4 0,-2-3-4 0,1 1-4 16,-3-2-6-16,0-1-10 0,0 0-33 15,0 0-33-15,0-9 1 0,0 9 5 16</inkml:trace>
  <inkml:trace contextRef="#ctx0" brushRef="#br1" timeOffset="87329.15">2775 7927 194 0,'3'-12'97'15,"1"3"0"-15,2 2-9 0,-1 7-22 0,-1 0-43 16,1 0-7-16,-1 0-4 0,3 0-2 16,0 5-1-16,1 5-1 0,2 1-3 15,0 0-5-15,3 4-1 0,0 0-5 0,6 1-5 16,-1 1-4-16,0-2-3 0,1 1-1 16,1-3-2-16,-1-2-3 0,2-3-2 15,-2-5 2-15,1-2-1 0,-2-1 2 16,-1 0 8-16,0-12 6 0,-3 0 3 15,1-3 4-15,-4-4 5 0,0-1 5 0,2-4 3 16,-1 0 5-16,-1 1 2 0,0 0-3 16,-2 1 2-16,-1 4 0 0,1 4 0 15,-3 5 2-15,-4 9-2 0,-1 0-1 16,-1 0 1-16,0 11 1 0,0 5-1 16,-15 8-3-16,4 7-2 0,-3 3-2 0,-3 7-3 15,-2 2-2-15,1 3-1 0,-4 5-1 16,-1 1-1-16,-2 1 1 0,1 1-2 15,-1-2-1-15,1-3-1 0,-1-1-1 16,3-5-1-16,2-2-1 0,0-4-2 16,5-4-3-16,-1-3 0 0,1-5-5 0,4-5-5 15,0-6-7-15,11-6-18 0,-13-7-48 16,13-1-15-16,0 0 1 0</inkml:trace>
  <inkml:trace contextRef="#ctx0" brushRef="#br1" timeOffset="87746.65">3782 7650 133 0,'15'-22'106'0,"-3"0"2"0,-1-2-3 0,-4 2-7 16,2 1-77-16,-7-1-9 0,0 1-7 15,-2 1-1-15,0 1-3 0,0 2 2 16,-10-1-4-16,0 4-1 0,0 4 4 0,-3 10 1 16,1-12 3-16,-5 12-1 0,1 0 2 15,-3 3 1-15,-1 3 0 0,-1 5 2 16,-2 4 2-16,2 4 1 0,-1 7-1 15,0 7 1-15,0 7-1 0,5 6-1 16,-1 4-1-16,6 4 1 0,12 2-3 0,-12 0 0 16,12-1-2-16,0-2 0 0,7-2 0 15,2-5-1-15,5-6 0 0,6-5 2 16,3-8-3-16,4-9-3 0,5-6-1 16,1-11-3-16,2-1-7 0,2 0-6 15,1-15-10-15,2-3-16 0,0-3-41 0,-2-6-44 16,-2-4 1-16,2-3 2 15</inkml:trace>
  <inkml:trace contextRef="#ctx0" brushRef="#br1" timeOffset="89128.02">4391 7151 218 0,'0'-18'107'15,"0"6"1"-15,-13 2-2 0,13 10-48 16,-13 0-52-16,13 0-1 0,-17 3-3 15,17 8-2-15,-17 3 2 0,6 3 1 0,1 5-2 16,10 4 5-16,-15 9-2 0,15 5 5 16,-11 5-1-16,11 3 4 0,-14 5 3 15,14 1-3-15,-14 2 3 0,14-1-1 16,-16 1-1-16,16-1-3 0,-15-2-3 16,15-1 1-16,-8-2-3 0,8-4-1 0,0-3 0 15,0-6-3-15,0-3 0 0,0-7 2 16,8-4-3-16,1-6 1 0,5-6-2 15,2-6-2-15,5-5 1 0,4 0-3 16,3 0-6-16,5-18 0 0,0 2-3 0,3-4-2 16,2-1-1-16,4-5-1 0,0-2 2 15,-1 0 3-15,0-2 0 0,-2 0 7 16,0 1 4-16,-4 0 1 0,0 0 3 16,-3 0 3-16,-7 1 2 0,-1 0-1 15,-3 1 0-15,-6 2 2 0,-2-1-1 16,-3 3 0-16,-5 0 0 0,-4 2-1 0,-1 2-2 15,0 3 0-15,0 3 1 0,-12 3-2 16,2 10 1-16,-5 0-1 0,1 0-1 16,-6 0 0-16,0 4 0 0,-1 7 1 0,0 5 0 15,-2 3 2-15,1 4-1 16,1 4 0-16,-1 2 2 0,5 2-3 0,0 1 2 16,6-1-1-16,-1 1-1 0,12-1 1 15,-7-2-1-15,7-1-3 0,1-3 1 16,2-3-1-16,5-2-1 0,4-4 0 15,1-4-2-15,3-4-1 0,2-5-1 0,3-3-2 16,-1 0-3-16,0 0 2 0,2-14-2 16,-2 0 0-16,-1-3 3 0,-1-2-2 15,-2-4 3-15,-2-1 4 0,-1 0 4 16,-1 0 2-16,-3 2 3 0,0 0-3 0,-2 1 2 16,-1 4 1-16,-1 3 0 0,-3 3 0 15,2 11-3-15,-3 0-2 0,3 0 0 16,-3 0 0-16,1 7-2 0,1 4 1 15,0 3 0-15,0 2 2 0,0 0-2 16,1 4-1-16,0-2 0 0,-1 0-1 0,2 1-3 16,-1-3-3-16,2-1-1 15,-1-1-1-15,1-5-4 0,1-2-5 0,2-2-2 16,0-4-1-16,2-1-3 0,3 0 1 16,-1 0 3-16,4-15 0 0,-1 5 2 15,2-4 5-15,1-1 4 0,1-6 4 0,2-1 2 16,-3-2 6-16,2-3 2 0,-1-2 0 15,-1-1 2-15,-3-2 1 0,-1 2-2 16,1 1 0-16,-5 2 0 0,-3 2-1 16,1 1-1-16,-3 4-1 0,-3 4 1 15,-1 4-3-15,-2 12 3 0,0-9-2 0,0 9 2 16,-10 3 2-16,10 6 1 0,-17 2-1 16,7 4 1-16,-1 3-1 0,0 0 0 15,2 1 0-15,-2 2-2 0,4 0-1 16,7 1-1-16,-14-1-2 0,14 0 0 0,0-1 1 15,0-1 2-15,0-2-1 0,0-1-2 16,6 2 2-16,2-1 1 0,1 0 0 16,2 1-1-16,-1-2 1 0,0 0-2 15,-1 0 1-15,0-1 2 0,-3-2 1 0,2-1 1 16,-4-2 0-16,1 0-2 16,-5-2 0-16,0-3 1 0,0 0 0 0,0-2-1 15,-12-2-4-15,12-1 0 0,-17 0-1 16,7 0-2-16,-3 0-3 0,0 0 0 15,-2 0-1-15,0 0-2 0,1-8 2 0,-2 8-2 16,3 0 1-16,0 0 1 16,5-10 2-16,8 10 2 0,-10-10 2 0,10 3-2 15,0-2-2-15,9-3 0 0,2-2-6 16,7-3-1-16,4-5-5 0,6-3-3 16,3-3-1-16,3-3 2 0,5-2 3 0,0-1 4 15,-3-1 6-15,2 1 7 16,-3-1 8-16,-1 3 10 0,-4 2 1 0,-4 2 3 15,-4 2-3-15,-8 2-2 0,-2 4-2 16,-6 3-4-16,-3 4-1 0,-2 2-5 16,-1 3-3-16,0-2-3 0,-8 10 0 15,8 0 2-15,-10 1-2 0,10 4 0 16,-11 3 0-16,11 2 0 0,0 3 0 16,0 3-2-16,1 3 4 0,5 1-2 15,3 2 0-15,2 1 0 0,0 1 2 16,4 1 1-16,3-1 0 0,1-1 0 0,4-2-1 15,1-2 0-15,2-2 2 0,-3-1 0 16,3-4-1-16,-3 0-1 0,0-3 2 16,-4 0 2-16,-2-2 0 0,-5 2-2 15,-5-1 2-15,-2 3-1 0,-5 0-1 16,0 1 0-16,0 3 1 0,-17 0-5 0,5 0-1 16,-6 2-3-16,-4-2-3 15,1 3-4-15,-3 0-6 0,-5 0-6 0,1-1-10 16,-1 0-34-16,-2-3-46 0,1-3-1 15,0-2 1-15</inkml:trace>
  <inkml:trace contextRef="#ctx0" brushRef="#br1" timeOffset="89961.93">2653 8882 134 0,'-12'5'85'0,"12"-2"-9"0,0 0-17 16,0-1-16-16,0-2-13 0,0 0-18 16,4 0 0-16,4 0 1 0,4-11 0 0,2 11 2 15,6-15 2-15,4 7 0 0,4-3 1 16,6-1-2-16,4-1-1 0,6-2 0 16,6-1-2-16,2-1-1 0,5 0-2 15,5-1-2-15,4-2-2 0,3 2-2 16,0-3 2-16,5 1-4 0,2-1 0 15,2 0 0-15,3 0 0 0,2-1-1 16,1-2 0-16,3 2-1 0,2-2 1 0,-2 1 0 16,0-1 1-16,1 2-1 0,-3 0 1 15,-1 0-1-15,-3 1 2 0,-2 1 0 16,-2 1 0-16,-4 1 0 0,-2 1 0 16,-3 2 0-16,-5 1-2 0,-6 1 1 0,-2 2 1 15,-3 0-3-15,-3 1 0 0,-2 3 0 16,-4-1-1-16,-3 8 2 0,-3-11 4 15,-5 11 3-15,-1-8 1 0,-7 8 1 16,-2 0 0-16,-6-9 1 0,-5 9 0 0,0 0-2 16,-7 0-1-16,-2 0-6 0,-2-8-2 15,0 8-6-15,0 0-9 0,0 0-10 16,-10 0-10-16,10 0-17 0,0 0-44 16,-12-7-29-16,12 7 2 0,0 0 1 15</inkml:trace>
  <inkml:trace contextRef="#ctx0" brushRef="#br1" timeOffset="91243.61">4133 10760 187 0,'0'7'87'0,"-17"-1"2"16,7 0-30-16,2-1-32 0,-3 1-21 16,0-2 2-16,1-1 1 0,0-1 1 15,10-1-1-15,-14-1 1 0,14 1-2 0,0 0-1 16,0-1 0-16,0 0-1 0,0 0 1 15,0 0-1-15,6 0 0 0,4 0 0 16,3 0 2-16,3-8 2 0,3 8 2 16,6-7 2-16,3 7-1 0,2-9 1 15,6 9 0-15,7-14-1 0,-2 7-1 0,5-1-1 16,4 0-2-16,3 1-3 0,0 7-2 16,2-14 0-16,0 14-2 0,2-12 0 15,-1 12 0-15,1-8 0 0,-4 8-1 0,4-7-1 16,-2 7 0-16,2 0 1 15,-1-11 0-15,1 11-1 0,1-11 1 0,2 3-2 16,-2 0 0-16,1 0 1 0,1-2 0 16,-2 1 2-16,0-1-2 0,-1 0 1 15,-2 1 0-15,0 0 0 0,-3 1 0 16,-1 0 0-16,-3 8 1 0,0-11-1 0,-3 11 0 16,1-8-2-16,-3 8 1 0,3-6-1 15,-1 6 1-15,3-11 0 0,-2 11 1 16,4-13 0-16,0 6-2 0,-2-1 0 15,1 0 1-15,2 0 2 0,-3 0-1 0,-1 0 1 16,1 0-1-16,-3 8 0 0,0-13-1 16,-4 13 1-16,0-11 1 0,0 11-1 15,-2-9 1-15,-1 9-2 0,1-12 1 16,-1 12-1-16,0-14 0 0,-1 7 0 16,0-1 0-16,0-2 0 0,-1 2 2 15,-2-2-1-15,0 2 0 0,-1-1 0 0,0 2-1 16,-3-1 1-16,1 8 0 0,0-10 0 15,-1 10 2-15,0-8-2 0,1 8 2 16,2 0 0-16,-1 0 1 0,1-8 2 16,2 8 3-16,1 0 0 0,0-8 2 0,2 8-2 15,-2-8 0-15,0 8-2 0,0-9 1 16,-2 9-3-16,-1-11-5 0,-4 11 0 16,-3-10-4-16,-1 10-6 0,-5-8-7 15,-5 8-14-15,-3 0-22 0,-7-9-72 16,-5 9-8-16,0 0 0 0,-14-8 5 15</inkml:trace>
  <inkml:trace contextRef="#ctx0" brushRef="#br1" timeOffset="93257.27">4231 9950 209 0,'0'0'91'0,"2"0"-2"0,1 3-37 15,0 2-33-15,1 5-11 0,1 0 0 16,4 4 4-16,-2 1-2 0,3 3 3 16,1 3 0-16,3 2-1 0,0 5 0 15,1 1-4-15,0 2 1 0,3 2-3 16,-3 0-2-16,2 0 1 0,-5-2-3 0,1-2 0 16,-3-2-1-16,-3-2 0 0,-1-3 1 15,-2-4 6-15,-2-2-6 0,-2-4 0 16,0-8-1-16,0-2 2 0,0-2-2 15,0 0-2-15,-11-16 1 0,11 0 0 16,0-4-2-16,-9-4-3 0,9-3 4 0,0-2 0 16,0-3 1-16,0 0 0 0,5-1 0 15,1 0 2-15,0 1 1 0,5 3-2 16,0 2 0-16,1 6 0 0,5 4 0 16,-3 6 1-16,2 11-1 0,1 0-1 15,-1 0 3-15,1 0-1 0,-4 8 0 0,1 6 0 16,-1 3 0-16,-2 4 1 0,-3 1 1 15,2 2-1-15,-3 2 1 0,-1-2-2 16,-1 0-1-16,1 0 1 0,-2-3 0 16,1-2 1-16,-3-3-2 0,2-2 1 15,0-3-2-15,-1-4 1 0,3-2 1 0,1-5-2 16,1 0 0-16,0 0-3 0,2 0 1 16,1-12-2-16,0 2 1 0,1-1-5 15,1-2 1-15,2-2-4 0,-3 0 0 16,3-1 0-16,-1-1 3 0,-2 0-1 15,0 1 2-15,-2 0-1 0,-1 2 5 0,-1 1 2 16,-2 1 2-16,-1 2 1 0,-1 2 2 16,-3 8-1-16,1-12 1 0,-2 12-1 15,0 0 1-15,0-8-2 0,0 8 1 16,0 0-1-16,0 0 0 0,0 0 0 16,0 1-1-16,0 1 1 0,0 0-1 0,3 1 1 15,0 0-3-15,1-1 2 0,3 1 0 16,-1 0 0-16,2-1 2 0,-2 0-2 15,5-2 1-15,-4 0-1 0,3 0 2 16,2 0 0-16,-2-9 2 0,1 1 0 0,2-2-1 16,-1-3-1-16,4-2 0 0,-3-4 2 15,3-2-2-15,-2 0-2 0,2-2 2 16,-2 1-2-16,-2-2 1 0,1 2-1 16,-3 1-1-16,-3 2 0 0,-2 2 0 15,-5 5 0-15,0 2 0 0,-12 10-1 16,0 0 1-16,-5 0 0 0,-3 8 2 15,-2 3 1-15,-1 3 2 0,-1 3-1 16,2 2 1-16,2 2 0 0,0 3 1 16,7 0 0-16,3 2 0 0,10-1 0 0,0-1-2 15,0-1-1-15,1-1 0 0,10-2 1 16,4-2-2-16,3-1 1 0,4-4-2 16,0 0 0-16,1-2-1 0,0-4 0 15,1-1 0-15,-3-3-1 0,-2 0-2 16,-1-3-2-16,-4 0-3 0,-2 0-2 0,0-12 0 15,-4 3-3-15,0-3-1 0,-1-1 1 16,-2-3 1-16,1-1 2 0,1-2 3 16,-2-1 3-16,3 0 0 0,0-2 2 15,-3 0 5-15,3 0 1 0,2 1 1 16,-3 1 1-16,2 1 2 0,-1 3-4 0,2 1 0 16,-3 2 2-16,2 4-2 0,-3 9 1 15,3-11 2-15,-1 11-1 0,-1 0 0 16,0 4 0-16,2 3-2 0,-2 2 3 15,0 4-1-15,1 2-2 0,-1 0-1 16,-1 2-1-16,0-1-2 0,0 1 0 0,0 0 0 16,0 0 1-16,0-1 0 0,-1-4-1 15,-1 0 1-15,1-3-1 0,-3-5 0 16,3-4-2-16,-1 0 1 0,0 0 0 16,0-12 0-16,0 1-2 0,2-3 0 15,-1-3 0-15,2-1-1 0,-2 0 2 0,1 0 1 16,1 0 0-16,-2 0 1 0,3 2 1 15,0 3 3-15,-1 4 6 0,0 9 1 16,3 0 3-16,-1 0 1 0,-1 10 0 16,2 4 0-16,-1 6-1 0,1 4-2 15,1 2-2-15,0 4-4 0,1-1-2 0,3 0-3 16,-3 0-1-16,2-2 1 0,0-4 0 16,-1-6 0-16,3-6 1 0,1-9-2 15,0-2 1-15,3 0 0 0,0-18-1 16,2-5 0-16,2-6 0 0,0-8-2 0,1-8 0 15,3-5 1-15,2-3-2 0,2-4 3 16,-1 0-2-16,1 1 0 0,-3 2 0 16,0 4 0-16,-2 5 1 0,-3 3 0 15,-2 6 1-15,-4 6-2 0,-1 5 2 0,-4 7-1 16,-2 6 0-16,-2 12 1 0,-4-8-3 16,-4 8-1-16,-1 0-3 0,0 3-2 15,0 2-7-15,0 0-9 0,0 1-12 16,-11 2-26-16,11 0-58 0,-13 0-3 15,3 1 2-15,1-1 2 0</inkml:trace>
  <inkml:trace contextRef="#ctx0" brushRef="#br1" timeOffset="96074.17">7614 9675 126 0,'-10'3'17'0,"10"-2"1"16,-9 2 9-16,9 0 4 0,-10-1 4 15,10 1 0-15,-11-1-2 0,11-1 1 16,-10 1 2-16,10-1-3 0,-9 0-6 15,9 0-7-15,0 0-6 0,-12 0-4 16,12-1-2-16,0 1-2 0,0-1-2 0,-9 0-2 16,9 0-1-16,0 0 1 0,0 0 2 15,2 0-2-15,1 1 0 0,2 0 2 16,1 1-1-16,2-1 1 0,4 1 2 16,1 0 1-16,1 0 0 0,3-1-1 15,4 0 2-15,2 0 3 0,2-1-2 0,5 0 1 16,1 0 2-16,2 0-1 0,3 0 0 15,2 0 1-15,2-8-1 0,2 8-1 16,1-10-2-16,2 10 2 0,3-12-1 16,2 5-2-16,1 0-1 0,2 7 0 15,4-14 0-15,0 14-2 0,3-14 1 16,2 14 1-16,1-10-3 0,1 10 0 0,1-8-1 16,-1 8 2-16,0 0-1 0,0 0-1 15,-1 0 0-15,0 0-1 0,0 0 0 16,-1 0-1-16,0-7 1 0,0 7 0 15,0 0-1-15,-1 0-1 0,3-7 2 0,-1 7 0 16,2-8 0-16,2 8 1 0,0-11 3 16,-1 11 1-16,1-13 1 0,-1 13 1 15,-1-14 0-15,1 14 1 0,-4-12 0 16,0 12 0-16,-2-13-1 0,-3 13 0 0,0-10-4 16,-3 10-1-16,2-11 0 0,-4 11 1 15,0-13-3-15,0 13-1 0,2-14 0 16,-3 14 1-16,0-13-1 0,-3 13-1 15,0-13 1-15,-2 13 0 0,-5-11 1 16,-3 11-4-16,-4-8 2 0,-5 8 1 16,-3 0-5-16,-5 0-4 0,-6 0-6 0,-3 0-9 15,-5 0-13-15,-5 0-14 0,-2 0-48 16,0 0-34-16,-9 0 1 0,-2 1 1 16</inkml:trace>
  <inkml:trace contextRef="#ctx0" brushRef="#br1" timeOffset="96421.41">10938 9188 142 0,'-11'10'98'0,"-2"-1"3"0,2 0 5 16,2-1-33-16,9 1-39 0,-11-2-14 15,11 2 1-15,0-2-4 0,2-1 3 16,6 1-2-16,4 0-4 0,6 2-3 0,3 0-2 16,4 0-2-16,7 1-2 0,2 1-1 15,1 1-2-15,5 0-2 0,0 0 0 16,1-1 0-16,2 0 0 0,-5 0 0 0,0-1 0 16,-4 0 0-16,-5-1 0 15,-6 1 0-15,-8 1 0 0,-8 1-1 0,-7 1 0 16,0 2-4-16,-11 1-2 0,-6 2-3 15,-11 1-4-15,-7 2-2 0,-8 1-6 16,-3 1-4-16,-4 1-12 0,-1-1-29 0,-3-1-35 16,2-3-8-16,3-1 2 0</inkml:trace>
  <inkml:trace contextRef="#ctx0" brushRef="#br1" timeOffset="97072.42">11466 8392 138 0,'2'-13'96'0,"-1"1"0"0,0 1-7 0,0 2-24 16,1 1-40-16,-2 8-20 0,0-7-3 15,0 7 0-15,0 0-1 0,0 3 3 16,0 1 3-16,0 2 1 0,0 2 4 16,0 2 0-16,0 2 1 0,0 3 1 15,1 2 3-15,3 3 2 0,0 4 0 16,3 4-3-16,-3 4 0 0,3 4-1 0,1 2-1 15,0 4-1-15,0 5-1 0,3 4-2 16,-2 4-2-16,2 4-2 0,1 5 1 16,-1 4-1-16,0 7 1 0,-1 4 1 0,-1 2 1 15,-2 3 3-15,-1 4 0 16,-2 1 2-16,0 2 0 0,-2 3 0 0,-2 2 1 16,0 2-3-16,0 2-2 0,0 0 1 15,0-4-4-15,0-1-2 0,-11-6-2 16,11-2-1-16,0-6 0 0,-9-3-1 0,9-6 0 15,0-6-1-15,0-7-1 16,0-7-3-16,0-6-2 0,0-10-5 0,0-6-4 16,0-6-6-16,0-9-15 0,0-7-14 15,1-8-22-15,1 0-51 0,-1-11-17 16,1-7 3-16,-1-9 5 0</inkml:trace>
  <inkml:trace contextRef="#ctx0" brushRef="#br1" timeOffset="98420.01">11709 8342 140 0,'-9'-17'96'16,"9"2"-5"-16,-15 0-9 0,15 2-23 15,-14 0-28-15,14 0-20 0,-18 3-2 16,18 2-1-16,-15 8-3 0,15-12-1 0,-11 12 0 16,11-8 2-16,0 8-2 0,0-7 2 15,0 7 1-15,0-8 0 0,0 8 4 16,7-8-2-16,4 8 1 0,4-7 1 16,2 7 1-16,4 0-2 0,4-8-2 0,3 8 2 15,2 0-2-15,6 0-3 16,2 0 2-16,3 0-1 0,5 0-3 0,2 0 2 15,4 0-1-15,3 1 0 0,2 0-2 16,2 0 0-16,0-1 1 0,4 0-3 16,0 0 1-16,-2 0 0 0,3 0 1 15,-1-11 0-15,0 11-1 0,0-11 2 0,0 11 1 16,0-12 1-16,0 12 1 0,0-13-1 16,2 13 2-16,1-10-1 0,2 10-2 15,3-9 1-15,0 9-4 0,1-10 1 16,2 10 0-16,0-7-1 0,2 7-1 0,-1-8 1 15,-2 8-1-15,0 0 0 0,-2-10 0 16,-3 10 0-16,-4 0 0 0,-5 0 0 16,-4 0 0-16,-5 0-1 0,-5 0 2 15,-3 0-1-15,-6 0-1 0,-3 0-1 16,-6 1 2-16,-4 1 1 0,-3 1 1 16,-3 1 2-16,-4-3 2 0,-3 2 0 15,-1-1-2-15,-2-1 3 0,-3 1 0 0,0-2-1 16,-2 2-1-16,-2-2-2 0,0 0-1 15,0 1-1-15,0-1-1 0,0 3 3 16,0-1-2-16,0 3-2 0,0 0 1 0,0 2 1 16,0 2-1-16,0 2 3 15,0 2-2-15,0 3 3 0,0 1 0 0,1 2-3 16,2 3-1-16,3 3 5 0,-1 2 2 16,1 3-1-16,0 0 1 0,1 1-2 15,2 2 2-15,-1 1-4 0,1 2 3 0,0 0 1 16,2 3-1-16,-3 2-1 0,0 1-1 15,-1 2 2-15,-1 2 0 0,-1 1 1 16,0 1-3-16,-2 0 0 0,1 3-1 0,-2 0 1 16,1-1 0-16,0 3 0 15,-1-1-1-15,0 1 1 0,0-2 1 0,-1 0-1 16,1-1-1-16,1-4 2 0,0 0 0 16,0-1 0-16,0-1 2 0,0 1-1 15,1-3-2-15,0-2 1 0,0 1 0 16,-1 0-1-16,1-3 1 0,0-1-2 15,1 0-2-15,-1-2 1 0,1 0-2 0,0-1 2 16,-2 1-2-16,2-3 1 0,0-1-2 16,-1-1 2-16,1 0-1 0,-1 0 0 15,0 2 1-15,0-1-1 0,-1 1 2 16,0 2-4-16,-1 0 4 0,0 1-1 16,0 1 2-16,-1-2-2 0,1 0-1 0,0-1 2 15,0 0-2-15,-1-1-2 0,3-1 2 16,-2-2 2-16,0-3-2 0,0 2 0 15,1-3 1-15,0-2 0 0,0 0-1 0,1-1 0 16,1 0 2-16,-2 1-1 0,3 1 0 16,-1 2 0-16,0 1-1 0,-1 1 0 15,0 1 0-15,0 1-1 0,1-1 1 16,-1-1 1-16,0-1-1 0,0 1 0 16,1-3 0-16,-2-2-1 0,1 0 2 15,0-2-1-15,0 0 0 0,0-1 0 0,-1 0 0 16,1-1-2-16,1 1-1 0,-1 1-4 15,1-1-5-15,1 2-10 0,-1 2-11 16,-1 0-14-16,0 2-23 0,-2 1-56 16,-2-1-30-16,0-2 2 0,0-3 3 15</inkml:trace>
  <inkml:trace contextRef="#ctx0" brushRef="#br1" timeOffset="99434.98">11491 11589 171 0,'11'-7'106'0,"-1"7"0"0,-1 0-7 16,-1 0-34-16,0-9-48 0,-1 9-9 0,-1 0-1 16,-1 0-2-16,1 0 2 0,2 0 2 15,-2-8 0-15,2 8 2 0,3 0-1 16,3-8 1-16,1 8 1 0,4-9-1 15,2 9 1-15,2-9 0 0,4 9-3 16,2-10 2-16,2 10 0 0,3-8 0 0,2 8 3 16,2 0-1-16,0-9-1 0,1 9-2 15,2 0 0-15,0 0 0 0,2 0-3 16,1 2-1-16,1-2 1 0,2 0-5 16,1 0 1-16,3 0-1 0,-2 0 1 0,2 0-3 15,1 0 0-15,-1 0 3 0,0 0 0 16,0 0 2-16,-2 0-1 0,0-8 2 15,-1 8-1-15,-4 0 1 0,-2 0-1 16,-2 0 3-16,-3 1 0 0,-2 1 0 16,0 0-1-16,0 1 0 0,-1-1 0 0,2 2 1 15,-1-1-1-15,1 0 2 0,1 1-2 16,3-1 0-16,0 0-4 0,0 0 1 16,2-1 0-16,1-1-1 0,1 1-1 15,1 0 0-15,-2 0-1 0,1 0 0 0,0 1-1 16,-1-1 0-16,0 0 0 0,-1 0 0 15,0-1 0-15,0 0 0 0,-1-1 1 16,1 1-1-16,0-1 0 0,-1 2 1 16,2-2-1-16,-2 0 0 0,0 0 0 15,1 0 0-15,-1 0 1 0,0 0-1 0,1 0-1 16,-1 0 1-16,1 1 0 0,-1 0 1 16,0 1-1-16,0-1 0 0,1 0 1 15,-2 0 1-15,0 0-4 0,0-1 2 16,-3 1 0-16,-1 0 0 0,-2-1 0 15,-4 0-2-15,-2 1 0 0,-3-1-3 0,-4 0-9 16,-3 0-12-16,-5 0-24 0,-6 0-59 16,-7 0-40-16,0-8-2 0,-12 8 0 15,-7-9 4-15</inkml:trace>
  <inkml:trace contextRef="#ctx0" brushRef="#br1" timeOffset="100534.27">11682 10844 142 0,'0'0'80'0,"0"-9"-10"0,0 9-11 0,0 0-13 16,0 0-14-16,0 0-14 0,0-9-15 16,0 9 0-16,0 0-1 0,0-10 2 15,0 10 1-15,0-8 2 0,0 8-1 16,0-7 1-16,0 7 2 0,0-7 0 16,0 7 0-16,0 0 1 0,0-9 2 0,0 9-5 15,0 0 0-15,0 0-2 0,0 0 1 16,0 0-3-16,0 0 2 0,0 0-2 15,0 0-1-15,0 0 1 0,0 0-5 16,0 0 3-16,0 0 1 16,0 0 2-16,0 0 0 0,0 4-3 0,0 1 3 15,0 2 1-15,0 2 1 0,0 2 2 16,0 2 1-16,0 3 0 0,0 2 0 16,0 2-1-16,0 3 2 0,2 4-1 15,0 2-1-15,3 4 0 0,-2 3-1 16,0 1 0-16,0 2-4 0,2 2 1 0,-3 2 0 15,0-1-3-15,1 0 0 0,1 0 0 16,-3 0 0-16,3-2 1 0,-2 0 2 16,0-1 1-16,1-1 1 0,-1-3-1 0,0-1 2 15,1-2 0-15,-1-1 0 0,1-4 1 16,0 0-3-16,0-4 2 0,-1 0-1 16,3-3-2-16,-3-2 3 0,0-2 1 15,-1-1-3-15,1-3 0 0,-2-2-2 16,2-2-3-16,-2-2-1 0,0-2-12 15,0-2-18-15,0-2-25 0,0 0-71 16,0 0-6-16,0-15 1 0,0 5 0 0</inkml:trace>
  <inkml:trace contextRef="#ctx0" brushRef="#br1" timeOffset="106312.59">2962 10214 217 0,'-14'0'94'0,"14"-13"0"15,-15 13-33-15,15-12-56 0,-15 4 0 16,15 1 1-16,-16 0-2 0,16 0 1 16,-13 7 2-16,13-14 3 0,-11 14-2 15,11-9 1-15,0 9-1 0,0 0-3 0,0 0 2 16,-7 0-1-16,7 0 2 0,1 0-2 15,-1 0 0-15,2 3 3 0,1 3-2 16,-2 1 1-16,4 1-1 0,-2 4 1 16,0 1 1-16,2 4-3 0,-3 3-1 15,2 4 1-15,-3 3-3 0,2 2 0 16,-2 2 1-16,-1 2 1 0,0 0-2 0,0 2 1 16,0-1 0-16,0 0 1 0,0-1-3 15,-10-2 0-15,10-2 2 0,0-3 0 16,-12-2 3-16,12-7 2 0,0-1 2 15,-11-3 0-15,11-3 0 0,0-4 1 16,0-1-1-16,-9-3-7 0,9-2-5 16,0 0-9-16,0 0-14 0,0-11-18 15,0 11-47-15,0-8-37 0,0 8-1 16,0-13 3-16</inkml:trace>
  <inkml:trace contextRef="#ctx0" brushRef="#br1" timeOffset="106546.02">3349 10476 242 0,'19'4'120'0,"-2"2"0"0,-2 2-2 16,-1 1-14-16,-3 1-98 0,-1-1-3 15,-1 0-1-15,-3-3-2 0,0 0-3 0,-1-2 0 16,-3-2 1-16,2-2 0 0,-2 3-1 15,3 1-3-15,1 1-5 0,1 2-6 16,2 0-15-16,-2 0-55 0,0 1-29 16,-2-1 0-16,-1 0 0 0</inkml:trace>
  <inkml:trace contextRef="#ctx0" brushRef="#br1" timeOffset="107412.44">2708 12980 186 0,'-16'15'88'0,"3"-1"1"0,2-2-8 16,11-3-59-16,-12-2-21 0,12-2 2 16,0-3-1-16,2-2 1 0,5 0 4 15,2 0 0-15,4 0 2 0,4-11 3 0,3 11-1 16,3 0 1-16,2 0-2 15,1 0-1-15,1 0 1 0,-2 1-4 0,-3 4 0 16,-1 1 0-16,-6 4-2 0,0 3 0 16,-5 4 0-16,-4 6 1 0,-5 3 0 15,-1 2 0-15,0 4 2 0,0 2-1 0,-17 0 2 16,6 0 0-16,-5 0-2 0,3-2 1 16,-4 0-1-16,3-4 1 0,2-2 0 15,4-3-2-15,8-6-1 0,0-5 0 16,0-6-2-16,0-5-1 0,10-1-1 15,7 0-3-15,6-16-5 0,3 2-9 0,9-5-10 16,2-4-26-16,4-1-60 0,4-4-3 16,0-3 0-16</inkml:trace>
  <inkml:trace contextRef="#ctx0" brushRef="#br1" timeOffset="107626.76">3593 13005 189 0,'7'5'127'0,"-2"2"2"0,0 1-5 0,0 4-1 16,-2 2-50-16,2 3-73 0,-1 0-5 15,2 2-4-15,-1-1-6 0,-2-1-2 16,1 1 0-16,1-3-3 0,0 1-3 16,2 1 0-16,3 1-1 0,2-1-2 0,0-3-6 15,4-4-10-15,-3-5-25 16,1-5-41-16,-1 0 1 0,-2 0 5 0</inkml:trace>
  <inkml:trace contextRef="#ctx0" brushRef="#br1" timeOffset="107978.57">4069 12485 169 0,'10'-6'101'0,"-2"6"-1"0,0 0 2 16,-1 0-32-16,-1 0-59 15,1 3-5-15,-4 7-2 0,0 3 2 0,-1 5 5 16,1 5 4-16,-2 3-2 0,1 5 2 15,1 5 3-15,1 5 1 0,0 6-1 16,2 4-1-16,2 4-1 0,-1 5-4 0,3 2-6 16,-1 2 1-16,0 0-3 0,2-2-4 15,1-2 0-15,-1-3-3 0,-1-5 0 16,-1-4-5-16,1-7-5 0,-1-4-3 16,-1-8-6-16,-2-9-17 0,-1-9-30 15,-1-10-49-15,-4-1 0 0,0-8 1 0</inkml:trace>
  <inkml:trace contextRef="#ctx0" brushRef="#br1" timeOffset="108845.35">4167 12522 174 0,'1'-10'98'0,"2"10"0"0,-2 0 1 15,5 0-42-15,4 0-52 0,2 0 1 0,7-7 3 16,3 7 3-16,6 0 1 0,3-11 5 16,6 11 1-16,4-12 1 0,8 4 3 15,6-1-1-15,4-1 0 0,8-2-4 0,2-1-2 16,1-1-2-16,7 0-4 16,-2-2-3-16,4 1 1 0,0-1-3 0,1 1 0 15,1 2-2-15,0-2 1 0,1 4-1 16,-3 0-2-16,1 0 1 0,-4 3 0 15,2-1 0-15,-4 1-1 0,0 0 0 16,-2 1 1-16,-3 0 0 0,-2 0-1 0,2-1 0 16,-6 1 0-16,1-1-2 0,-2 0 2 15,-1 0 1-15,-3 1 0 0,-3-1-1 16,-2 1-1-16,-2 7 0 0,-2-12 0 16,-6 12 0-16,-1-8 2 0,-3 8-2 0,-4 0 0 15,-4-7-1-15,-1 7 1 16,-4 0 1-16,0 0-1 0,-3-9 0 0,0 9 1 15,-3 0-1-15,0-9-2 0,0 9 2 16,-3 0 0-16,0-10 0 0,-3 10-1 16,0-8 0-16,-2 8 2 0,-1-7-1 0,-1 7 0 15,-1 0 1-15,-3 0 0 0,0 0-1 16,0 0 1-16,-3 2-1 0,3 3 1 16,-1 0 0-16,3 1-2 0,4 1 3 15,-1-1-2-15,1 1 2 0,2 0 0 16,1 0 0-16,2 0-2 0,1 0 0 0,-1-1 0 15,0 0-1-15,-1 1 2 0,1 0-2 16,-3 0 1-16,1-1 0 0,-2 2-2 16,1 1 2-16,-5 3 1 0,1 1 0 15,0 1 0-15,-3 2-1 0,0 0 1 16,1 1 0-16,-2 1 1 0,1-1-2 16,0 1 3-16,-2-1-2 0,1 0 2 0,-1 1-1 15,0-1 1-15,0-2 0 0,0 1 1 16,-2-1-1-16,1 1 0 0,0 1 0 15,-1 1-2-15,0 2 1 0,0 1 0 16,0 4 0-16,-2 1-1 0,0 3 0 0,2 2 1 16,-3 2 2-16,0 3 0 0,0 0 0 15,0 2 0-15,0 1 2 0,0 0-1 16,0-1 1-16,0 1 1 0,0 0-2 16,0 2 2-16,1 1-2 0,-1-1 1 15,3 2 4-15,0 1-1 0,1 2 0 0,-1 3 1 16,0 1-2-16,0 3 2 0,1 2-1 15,-1-1-2-15,-1 3-2 0,0-2-2 16,1-1-1-16,-3-3-2 0,0-4-1 16,0-4-4-16,0-4-2 0,0-4-7 15,0-5-7-15,0-6-14 0,-10-6-15 0,10-6-21 16,-13-9-57-16,2-3-22 0,-4 0 2 16,-3-10 3-16</inkml:trace>
  <inkml:trace contextRef="#ctx0" brushRef="#br1" timeOffset="109442.08">4744 14121 189 0,'0'4'68'0,"-10"-3"-16"15,10 0-10-15,2-1-5 0,3 0 0 16,5 0-4-16,2 0-4 0,4-11-11 16,7 11 1-16,1-9-1 0,9 9 1 15,1-12-2-15,6 12 1 0,6-13-2 16,4 13 2-16,8-14-2 0,4 14 0 0,5-11-2 15,7 11-3-15,2-9-1 0,6 9 1 16,2-8-4-16,3 8 0 0,5-8-2 16,4 8 1-16,1-11 0 0,2 11-1 15,0-13 4-15,-2 13-1 0,-4-11 5 16,-2 3 3-16,-3 8-1 0,-6-13 2 0,-5 13 3 16,-1-13 0-16,-5 13 3 0,-3-11-3 15,-5 11 0-15,-3-9-4 0,-3 9-2 16,-4-11-2-16,-2 11-1 0,0-12-7 15,-3 12-3-15,-3-13-1 0,1 13-8 16,-5-12-4-16,-4 12-10 0,-4-12-11 0,-8 12-16 16,-7-12-18-16,-10 12-45 0,-8-10-36 15,0 10 3-15,-11-11 5 0</inkml:trace>
  <inkml:trace contextRef="#ctx0" brushRef="#br1" timeOffset="110791.99">4944 13198 218 0,'0'-9'96'0,"-12"-2"0"15,12 1-7-15,-11 1-76 0,11 0-13 16,0 0 2-16,-12 9 3 0,12-11 5 16,0 11 0-16,0 0 4 0,0 0 2 15,6 8 2-15,0 7 0 0,2 5 0 0,3 5 0 16,1 4-4-16,2 3-5 0,-2 3-1 15,0 1-4-15,0 2-1 0,0-1-2 16,-3-1 1-16,1-2-2 0,-2-2 0 16,-2-4 2-16,-1-2-2 0,0-5 0 0,-2-7 0 15,0-3-4-15,-2-5 0 0,0-5-2 16,2-1-3-16,-3 0 1 0,1-12-2 16,-1-1 0-16,1-4 1 0,1-4 0 15,2-3 4-15,0-3 1 0,3-4 3 16,0-2 3-16,3-1-1 0,1-2 5 0,3 0-4 15,0 2 2-15,4 2-1 16,-2 1 0-16,3 5-1 0,1 4 3 0,-1 7-1 16,2 6 1-16,-4 9 1 0,2 0-2 15,-3 4 3-15,0 9 1 0,-4 6 0 16,1 6 1-16,-3 4-3 0,0 3 0 16,-1 4-1-16,0-1-1 0,-3 1-1 0,0-1-2 15,2-1 0-15,-3-3-1 0,3-3 0 16,0-5 1-16,2-6 1 0,1-4 0 15,5-7 2-15,1-3 0 0,2-3 2 16,2 0 2-16,2-10 1 0,2-1 1 0,3-3-1 16,2-4 0-16,2-2-1 0,2-4 1 15,1-3-3-15,2-2-4 0,-1-4-2 16,3-2 0-16,-4-2-5 0,-1-1-1 16,-1 0-2-16,-4-1 1 0,-1 1-1 15,-5 3-1-15,-7 1 0 0,-2 4 3 0,-7 3 2 16,-5 5 1-16,-2 4 2 0,0 4 2 15,-12 7 0-15,-2 7 1 0,-4 0 0 16,-4 0 2-16,-3 5 2 0,-3 6 2 16,-1 5 2-16,1 5 0 0,0 5-1 15,0 5 0-15,5 4 0 0,2 2-1 0,4 4 1 16,6 1-2-16,11 0-1 0,-10 1-3 16,10 1 1-16,2-2-2 0,3-2 0 15,1-1 0-15,5-4 2 0,3-4-3 16,2-6-1-16,1-6-1 0,2-6 0 15,0-6-2-15,0-6-3 0,-1-1-3 0,2 0-2 16,-2-15-3-16,0-1-4 0,0-5 1 16,-1-4 1-16,1-4 0 0,-2-4 0 15,2-3 4-15,-1-1 6 0,-2 0 4 0,1 0 3 16,-4 2 6-16,-1 3 1 16,1 2 1-16,-2 3 4 0,-3 4-2 0,1 3 3 15,-2 4-1-15,-1 7 3 0,0 9 0 16,-1 0-2-16,1 0 1 0,-3 8-2 15,3 6-1-15,0 4-8 0,0 2 4 16,1 2-1-16,1 1-1 0,3 2-3 0,-3-2-2 16,3 3 1-16,-2-3-4 0,2 2 0 15,0-5 1-15,-2-2 1 0,2-3-3 16,0-5-1-16,-2-7-3 0,2-3-2 16,1 0-1-16,0-8-3 0,0-5 1 15,1-4 0-15,-1-6 0 0,2-2 3 0,-1-4 1 16,3-1 3-16,-4 0 3 0,1 2 2 15,0 0 5-15,0 6 3 0,0 5 3 16,-1 6 4-16,0 11 0 0,-1 0 1 16,-2 10 0-16,0 5-1 0,-4 9-1 0,5 5-3 15,-4 5-2-15,1 4-4 0,1 0-2 16,3 1 0-16,-2-2-1 0,1-2-1 16,-1-5 1-16,3-9-1 0,1-7-1 15,3-11-1-15,1-3 0 0,3-8-1 16,2-9-6-16,2-10-3 0,2-7-10 15,1-8-7-15,2-7-14 0,0-2-10 0,-2-4-15 16,2-2-36-16,-1-2-35 0,0 3 1 16,-4 3 6-16</inkml:trace>
  <inkml:trace contextRef="#ctx0" brushRef="#br1" timeOffset="111607.77">7577 13361 205 0,'6'0'100'16,"1"0"-2"-16,-1 0-16 0,0 0-19 0,-1 0-43 16,1 0-9-16,-1 0-1 0,4 0 3 15,2 0 1-15,2 0 3 0,4 0 4 16,1 0 0-16,5 0-1 0,4-9 4 16,2 9 0-16,3 0-2 0,4 0-2 0,4 0-2 15,0 0-3-15,4 0-5 0,0 3-1 16,3 0-1-16,0 1-4 0,-1 2-1 15,4 1-1-15,-2 0 1 0,1 2-2 16,2 0 0-16,0-1-1 0,2 0-1 16,2-1 2-16,1 0-1 0,1-1 2 0,-1-2 0 15,2 1 2-15,-2-3 0 0,1 1 1 16,0-2 1-16,-3 1 0 0,-1-1-1 16,-1 1 2-16,-3-1-1 0,-2 1-2 15,0-1 2-15,-5 0-3 0,0-1 0 0,0 0-2 16,-2 0 0-16,0 0 0 0,0 0-1 15,-2 0-1-15,0-8-4 0,-3 8-2 16,-2-8-2-16,-1 8-3 0,-2-9-1 16,-4 9 1-16,-3-9-1 0,-2 9 0 15,-3-9 0-15,-3 9 3 0,-4 0 0 0,-3-9-1 16,-3 9 0-16,0 0-5 0,-4 0-10 16,-1 0-9-16,0 0-20 0,0 0-54 15,0 2-19-15,-13-2 2 0,13 1 4 16</inkml:trace>
  <inkml:trace contextRef="#ctx0" brushRef="#br1" timeOffset="111957.28">9601 13198 133 0,'-11'-7'121'0,"11"7"-1"15,0-11-2-15,-10 11-2 0,10 0-27 16,0 0-81-16,0-7-5 0,1 7-2 15,2 0-4-15,0 0 0 0,2 0 1 16,2 0 2-16,2 0 5 0,4 1 1 16,5 5 3-16,4 5-2 0,1 1 4 0,5 0-1 15,2 1 1-15,4 1 2 0,1-1-1 16,0 2-4-16,3 0 2 0,0 0-3 16,1 0 2-16,2 0-3 0,-2 1 1 15,1-1-1-15,0-1-2 0,-4-1 1 16,-3-1 0-16,-4 0 0 0,-2 0 0 0,-10-1 0 15,-5 2-1-15,-9 0-2 0,-3 2-1 16,0 0-1-16,-14 1 0 0,-4 1-2 16,-9 0-1-16,-7 0-5 0,-5 1-3 0,-3-1-7 15,-3 1-8-15,-3 0-8 0,1-1-13 16,0 1-33-16,2-3-54 0,2-3 0 16,8-3 2-16</inkml:trace>
  <inkml:trace contextRef="#ctx0" brushRef="#br1" timeOffset="112906.29">10763 12409 161 0,'-12'2'91'0,"12"1"-2"16,0 2-3-16,0 3-12 0,0 1-36 0,4 5-21 15,1 1-1-15,2 5-1 0,0 5-1 16,1 2-1-16,0 5-2 0,3 2 0 16,-2 4-2-16,1 4 3 0,2 2 2 15,-1 4 1-15,0 0 0 0,0 4 2 16,0 0 0-16,-4 1-3 0,1 3 2 0,-3-1-1 16,1 0-3-16,-3-1 1 0,0 0-3 15,0 0 2-15,-3-1-2 0,1 0 2 16,-1-1-1-16,0 0 1 0,0 0 0 0,0 0-1 15,0 0-3-15,0-2 1 16,0 2-2-16,0 2-2 0,0 3 0 0,0 1-2 16,0 1-1-16,0 3 0 0,0-1 0 15,0 2 1-15,0 0 2 0,-9 2-1 16,9 1 3-16,0 1-2 0,0 2 2 0,0 0 2 16,-9 0-2-16,9 0 1 0,-10 0-3 15,10-1-1-15,-11 0-4 0,11-2-1 16,-15 1-6-16,15-3-5 0,-16-5-13 15,16-3-13-15,-13-6-12 0,13-8-20 16,0-8-55-16,-12-11-30 0,12-10 6 0,0-12 2 16</inkml:trace>
  <inkml:trace contextRef="#ctx0" brushRef="#br1" timeOffset="114871.13">10873 12317 230 0,'-8'0'107'16,"8"-8"2"-16,-12 8-30 0,12-9-48 16,0 9-20-16,-10-11-3 0,10 11-3 0,0-14-4 15,1 6 2-15,2 0-1 0,3 0 0 16,1 0 1-16,3 8 2 0,2-11 0 16,5 11 0-16,1-11 5 0,5 11 0 15,4-9 0-15,2 9 0 0,4-8 2 16,1 8 1-16,3-7 1 0,3 7-2 15,1-9 1-15,3 9-2 0,4-10-2 0,2 10 1 16,2-12-3-16,2 12 0 0,4-11-3 16,-1 11-2-16,3-12 2 0,1 12-1 15,0-11-3-15,3 11 0 0,0-11 1 16,0 11-1-16,1-11 2 0,-1 11-1 0,-1-12 0 16,-1 12 2-16,-1-13 1 0,-2 6-1 15,-1 0 1-15,-3 0-1 0,-2 7 0 16,-3-15-1-16,-1 15 0 0,-4-12-1 15,0 12-1-15,-2-11-1 0,-1 11-3 16,-2 0 3-16,0-8 2 0,-2 8-1 0,2 0 0 16,-2 0-1-16,2 0 1 0,-1 0 1 15,1 0-1-15,-1 0 3 0,1 0-3 16,1-7 1-16,-3 7-2 0,-1 0 0 16,-1 0 0-16,-1 0 1 0,-3 0-1 15,0 0-1-15,-4 0 1 0,0 0-2 0,-3 0 2 16,-1 0-2-16,-4 0 2 0,1 0 2 15,-3 1-1-15,-1 1 0 0,-1-2 0 16,-1 1 2-16,0-1-1 0,-1 0-2 16,-1 1 1-16,-2-1 1 0,0 0 0 15,1 0-2-15,-2 1 1 0,0-1-1 0,1 0 1 16,0 0 0-16,0 0-2 0,3 0 4 16,1 0-2-16,1 0 0 0,1 0 0 15,2 0 1-15,1 0-1 0,0 0 0 0,2 0 0 16,0 0 1-16,-2 0-1 15,0 0 0-15,1 0 1 0,-4 0-1 0,0 0 0 16,-2 2-1-16,-1-1 1 0,-1 1 1 16,0 2-2-16,-2-1 0 0,0 0 2 15,2 0-1-15,0-1 0 0,3 1 0 0,0-2 0 16,2 2 0-16,1-1 0 16,2-1-1-16,0 0 1 0,-2 0-1 0,2-1-1 15,-2 1 1-15,-3-1 0 0,0 0 0 16,-2 0 1-16,-1 0 1 0,-3 0 0 15,-3 0 2-15,-1 1 0 0,-2 2 0 16,-1 2-1-16,-2 1 1 0,-1 0 1 0,0 1-1 16,0 3 0-16,1 1-1 0,-1 0 0 15,1 2 0-15,-1 1-2 0,1 0 2 16,0 0-1-16,-1 1 3 0,1 1 0 16,-1-2 1-16,0 0 2 0,1 1-1 0,0-1 4 15,-1-1-3-15,1 1 0 0,-1 0 1 16,0 2-1-16,0 1-1 0,1 0-2 15,-1 3-1-15,1-1 0 0,0 4-1 16,1 0-2-16,0 1 3 0,2 1-1 16,-1 2-1-16,3 1 0 0,-2 1 0 0,0 0 1 15,1 1 0-15,-1 1 0 0,1 0-2 16,-1 0 4-16,0 1-2 0,-2 2-1 16,-1 1 1-16,-1 1 0 0,0 3 0 15,0 1-5-15,0 1 3 0,-13 2 1 16,13 1 4-16,-13-1-3 0,13 1 1 15,-13-1 1-15,13-1-1 0,-13 0 0 0,13-2 1 16,-11 0 0-16,11-1-1 0,0-3-1 16,-10-2 0-16,10 0 1 0,0-2-1 15,0-1-2-15,0 1 1 0,0 1 0 16,0 2 0-16,0 3 0 0,0 1 0 0,0 2 0 16,0 2 0-16,-11 3-1 0,11 0 0 15,-11 2 0-15,11 1 0 0,-13 0 0 16,13-1 2-16,-11-1-2 0,11-1 1 15,0-1-1-15,-8-4 0 0,8 0 0 0,0-2-1 16,2 0 1-16,0-3 1 16,2-1-1-16,1-1-2 0,2-1 2 0,-1 1-1 15,2-2 1-15,-2 2 0 0,-1 0 2 16,1-2-2-16,-1 0 0 0,1-1-1 16,-3 0 1-16,0-2 1 0,-2-1 1 0,0 0-2 15,-1-1 2-15,0-1-4 0,0 0 1 16,0-2 2-16,-10 0-1 0,10 0-1 15,-10 1 1-15,10-1 0 0,-11 1-1 16,11 1 2-16,-16-1-2 0,16 0 2 0,-16 0-1 16,16-1 0-16,-15 0 0 0,15-1 0 15,-12-1 0-15,12 0-1 0,-8-2-1 16,8-1 0-16,0-1 0 0,0-1 1 16,0 0 0-16,0-1 0 0,-10 0 0 15,10 0 0-15,0 2-2 0,0-1 4 16,0 1-2-16,0 0 0 0,0 0 1 0,-9 1-1 15,9 0-1-15,0 0 0 0,0 0 0 16,1 0 0-16,0-1-1 0,1 0 0 16,1 0 1-16,0-2 2 0,1 2-2 15,1-1 0-15,0 0 2 0,1-2-1 16,-1 2 4-16,1 1-4 0,0-2 2 0,-2 2 0 16,0 2 3-16,0 1-5 0,0-1 1 15,0 1 2-15,0 1-1 0,1-1 3 16,0 0-3-16,0 0 3 0,-1 0-1 15,2 0 1-15,-1-2-4 0,0 1 4 0,2-2-1 16,-2 1 0-16,1 0-1 0,-1 0 1 16,-1 0-3-16,0 0 0 0,-1 0-2 15,-1 0-1-15,-1 1-2 0,0-2-5 16,0 0-4-16,-1-2-7 0,0 0-10 0,0-2-12 16,0 1-12-16,0-6-24 15,0 1-52-15,0-4-11 0,-11-3 3 0,11-3 5 16</inkml:trace>
  <inkml:trace contextRef="#ctx0" brushRef="#br1" timeOffset="116835.46">10857 15284 143 0,'1'0'89'0,"0"0"-2"0,1 0-13 16,-2 0-38-16,0 0-43 15,0 0-9-15,0 0-4 0,0 0 7 0,-14 0 5 16,14 0 7-16,-12 0 4 0,12 0 8 15,-14 0 4-15,14 0 5 0,-13 0 5 16,13 0 3-16,-13 0-8 0,13 0-5 16,-12 0-5-16,12 0-2 0,-8 0-4 0,8 0-1 15,0 0 0-15,0 0-1 0,0 0 0 16,0 0 2-16,0 3 2 0,0-1 0 16,0 2 0-16,3-1 3 0,2 3 1 15,-1 0 1-15,2 1 2 0,2 2 0 0,-1 1 0 16,2 3 1-16,0 2 0 0,-1 3 0 15,0 2-3-15,-1 2 0 0,1 3-2 16,-3 1-1-16,-1 3-3 0,-1 2 3 16,-2 2-4-16,0 1-1 0,-1 0 0 15,0 2 0-15,0 0 1 0,0-1 0 0,-10-1 1 16,10-3 0-16,-11 1-1 16,11-3-1-16,-8-3 1 0,8-1-1 0,0-3 2 15,-9-2-3-15,9-2-1 0,0-3-1 16,0-3 0-16,0 0 0 0,0-3 0 15,0-1-2-15,0-1 1 0,0-3 0 0,0 1 1 16,0-3-2-16,0 1 2 0,1-1 0 16,0-1 2-16,1 0-2 0,1-1 1 15,0 0 0-15,2 0 0 0,1 0 0 16,3 0-2-16,0 0 1 0,3 0 0 16,1 0 0-16,1 0-1 0,3 0 1 0,1 0 0 15,3 0 0-15,0 0-1 0,2 0 3 16,1 0-1-16,-1 0 1 0,3-7 0 15,0 7 1-15,1 0 0 0,-1 0 1 16,3 0-1-16,1 0 1 0,0 0-1 0,1-8-1 16,0 8 2-16,2 0 0 0,-1 0-2 15,2-8 2-15,-1 8 0 0,0 0 1 16,0 0-2-16,-2-9 3 0,0 9 1 16,-1 0-2-16,0 0 0 0,-1 0 2 15,-2 0-2-15,-1-7 0 0,1 7 1 16,0 0-1-16,0 0-3 0,1 0 0 0,1 0 0 15,1-8 1-15,1 8-3 0,-1 0 0 16,3 0 0-16,0 0-1 0,1-7 1 16,0 7 0-16,0 0 0 0,-1 0 0 0,2 0 0 15,-3 0 0-15,-2 0 0 16,-1 0 0-16,-1 0 2 0,1 0-2 0,-3 1-1 16,1 0 1-16,0-1 0 0,-3 1 0 15,2-1 0-15,-1 0-1 0,2 0 1 16,-1 0 0-16,2 0-2 0,0 0 2 0,0-7 2 15,0 7-2-15,1 0 0 0,-1-8 0 16,-2 8-2-16,1 0 4 0,-1 0-2 16,-1-9 0-16,0 9 0 0,-1 0 1 15,0 0 0-15,0 0-1 0,1 0 0 16,0 0 0-16,1 0 1 0,0 0 0 16,3 0-1-16,1 0 0 0,1 0 0 0,2 0 1 15,2 0-1-15,2 0 1 0,-3-8-1 16,2 8 0-16,-1 0-1 0,1 0 1 15,-1 0 2-15,0-8-2 0,-1 8 0 16,-1 0-1-16,-1 0 0 0,-1 1 1 0,0 0 1 16,-2 1-1-16,-1 0 1 15,0 1-2-15,-2-1 0 0,0 0 2 0,-1 1-1 16,-1-1 0-16,-1-1 0 0,-1 1 0 16,-1-2-1-16,-1 2 1 0,-2-2-1 15,1 0 1-15,-2 0-1 0,0 0 0 0,-2 0 1 16,2 0 0-16,-2 0 0 0,3 0 0 15,-2 0-1-15,0 0 0 0,1 0 1 16,0 0-2-16,1 0 1 0,-1 0 1 16,1 0-1-16,0 0 1 0,-1-7 0 15,0 7-1-15,-1 0 1 0,2 0 0 0,-2 0-2 16,0 0 0-16,0 2 0 0,-1-2-1 16,0 0 1-16,-1 1-1 0,-2-1 2 15,1 1-2-15,-2 0 4 0,-1-1-2 16,0 0 1-16,-2 1 2 0,-1 0-1 15,-2-1 1-15,-1 0-2 0,0 0 2 0,0 0-4 16,1 0 5-16,-1 0-2 0,1 0 0 16,2 0-1-16,2 0 0 0,0 0 0 15,1 0 0-15,1 0 1 0,0 0-1 0,1 0 1 16,0 0-2-16,-1 0 1 16,0 0 1-16,0 0 0 0,-2 0 0 0,-2 0 1 15,0 0-2-15,-1 0 0 0,-2 0 1 16,-2 0 0-16,0 0 1 0,-1 0-1 15,-1 0-2-15,0 0 2 16,0 0-2 0,0 0-4-16,0 0-6 0,-8-7-9 15,8 7-24-15,-12 0-47 0,3 0-46 16,-4 0-2-16,-6-11 0 0,-2 11 1 16</inkml:trace>
  <inkml:trace contextRef="#ctx0" brushRef="#br1" timeOffset="119617.15">11743 8300 169 0,'-9'1'79'15,"9"1"-13"-15,-10-2-18 0,10 0-17 16,-11 0-19-16,11 0-10 0,-10 0 0 15,10-8 2-15,-8 8 0 0,8 0 2 0,0-7 2 16,-13 7-1-16,13 0 0 0,0-7 1 16,-11 7-1-16,11 0 0 0,0-7-2 15,-9 7-1-15,9 0-3 0,0 0 0 16,0-8-1-16,-10 8-1 0,10 0 2 0,0 0 0 16,0 0 0-1,-9 0-1-15,9 0 2 0,-9-8-1 16,9 8 1-1,0 0 1-15,-9 0-1 0,9 0 0 16,0 0-1-16,-11 0 1 0,11-8 0 16,0 8 3-16,-10 0-3 0,-1 0-3 15,11-7 0-15,0 7 3 16,-8 0 0-16,8 0 0 0,0 0 1 16,0 0-1-16,-10 0 1 0,10 0 0 0,0 0 1 15,0 0-2-15,-9 0-1 16,9 0 1-16,0 0-3 15,0 0 0-15,0 0 2 16,-11 0-3 0,11 0 1-1,-8 0 2-15,8 0 1 16,-8 2-2-16,8-2 3 0,-10 1 0 0,10 0 0 16,-8-1 0-16,8 1 1 0,0-1-1 15,-11 0 0-15,11 1-2 0,0-1 0 16,0 0 0-16,0 0-2 0,-10 0 1 0,10 0 1 15,0 0 0 1,0 0-2-16,0 0 2 0,0 0 0 16,1 0 0-1,0 0 0-15,-1 0-2 0,3 0 2 16,-2 1 1-16,0 0-1 0,1 1-1 0,-1-1 1 16,1 2-1-16,0-1 0 0,0 2 1 15,0-2 0-15,0 2 0 0,-1 1 1 16,1 0-1-16,-1 3 2 0,0-1-1 15,1 3-1-15,-1 0 2 0,0 1 1 16,0 1-1-16,1-2-1 0,1 3 0 16,0 1-2-16,0 0 1 0,0 1 1 0,-1 1 1 15,2-2 1-15,-1 2 0 0,1-3-1 16,-2 1 1-16,2 0 1 0,0-1 1 16,0-1 1-16,-1 0-2 0,1 0 2 15,-1-1 0-15,1-1 0 0,0 0 0 0,-1-2 1 16,2 1-1-16,1-3 0 0,-3 1 0 15,1-1-3-15,0-2 1 0,-1 1-3 16,0-1 1-16,-1-2-2 0,1 1 1 16,0-1-1-16,-1-1-1 0,0 1 1 15,-1-1-1-15,-1 0 2 0,1-1-3 0,-1 0 0 16,0 0 0-16,0 0-3 16,0 0-5-16,0 0-7 0,0 0-15 15,0 0-32-15,0 0-54 0,0 0 1 16,0 0 1-16</inkml:trace>
  <inkml:trace contextRef="#ctx0" brushRef="#br1" timeOffset="120698.29">11459 8454 134 0,'0'2'87'0,"0"-1"0"0,0 0-17 16,0-1-27-16,0 0-29 0,0 0-12 15,0 0-1-15,0 0 0 0,0 0 2 16,0 0 2-16,0 0 1 0,3 1 2 0,1 3 2 16,-2 0 1-16,3 1-1 0,0 2 1 15,-3 1-1-15,2 1 0 0,1 2-4 16,-3 1-1-16,1 1-2 0,0 1 0 15,0 1 0-15,-1-1 1 0,1 3-3 16,-1-3 1-16,-1 1 1 0,0 1-2 0,0-3 1 16,-1 2 2-16,2-1-2 0,-2 0 1 15,0-1 2-15,1-1-4 0,0-1 1 16,-1 0 0-16,2-1 0 0,-1 0-1 16,0-1 1-16,1-1-1 0,-1 0 1 15,1-1-1-15,-2-3-2 0,2 1 3 0,-1-2 0 16,0 1 0-16,1-1 1 0,-1-1-2 15,1-1 1-15,1 0 0 0,-3 0-1 16,2 1 2-16,-1-1-2 0,0 2 0 16,1 2 1-16,-1-1-1 0,0 1 2 15,0 1-1-15,1-1-2 0,-1 0 1 0,0 1-1 16,0-1 0-16,0 1 2 0,0-1 0 16,-1 0-2-16,1-1 2 0,-1 0-2 15,1-2 2-15,-1-1 0 0,0 1-1 16,0-2 0-16,0 1 0 0,0-1-1 15,0 1 0-15,0 1 1 0,0-1-1 0,0 1-1 16,0-1 0-16,0 1 1 0,0 0 2 16,-9-2-2-16,9 3-1 0,0-2 2 15,0 1 0-15,0-1-1 0,0 0 3 0,0 0-1 16,0-1-1-16,0 1 0 16,0-1-2-16,0 0 2 0,0 0 0 0,0 0 0 15,0 0-2 1,0 0 2-16,0 1 0 15,0 0-1-15,0 0 1 16,0 1 1-16,0 1 0 0,2-1-1 16,0 1-1-16,0 0 1 0,0 1 1 15,0 0 1-15,1 0-2 0,-2-2 1 16,1 2-1-16,0-1 0 0,1 0-2 16,-1 0 3-16,0 0-2 0,-2-3 0 15,0 1 1-15,1 0 0 0,0 0 2 0,-1-1-5 16,0 0 6-16,0 0 0 0,0 0 1 15,0 0-1-15,1 0 1 0,-1 0 1 16,0 0-4-16,0 0-4 0,0 0-2 16,0 0-1-16,1 0-12 0,0-9-9 0,1 9-24 15,2-8-59-15,-1 8-7 0,1-13 1 16,0 4 1-16</inkml:trace>
  <inkml:trace contextRef="#ctx0" brushRef="#br1" timeOffset="121599.19">11603 8409 161 0,'-10'0'83'0,"10"-9"-8"15,0 9-14-15,-8-8-16 0,8 8-18 16,0 0-20-16,0-10 0 0,-9 10-4 16,9 0 0-16,0 0-1 0,0-8 1 15,0 8-2-15,-9 0 0 0,9 0 2 0,0 0-2 16,0 0 0-16,0 0 1 0,0 0 2 16,0 0-1-16,0 0 0 0,0-8-1 15,0 8 3-15,-10 0-5 0,10 0 2 0,0 0-1 16,0-8 2-16,0 8-1 0,-9 0-1 15,9-8 0-15,-9 8-1 16,9-11 0-16,0 11 1 0,-10-8 0 16,10 8 0-16,0-7 1 0,-11 7 1 15,11 0 0-15,0-9 0 0,-8 9 1 16,8 0 0-16,0-8 0 0,0 8 1 0,0 0 1 16,-10 0-3-16,10 0 2 15,0 0-1-15,0 0 0 0,0 0-2 0,0 0 2 16,0 0-2-16,0-7-1 0,0 7 1 15,0 0-1-15,0 0 0 16,0 0 0-16,0 0 0 0,0 0 0 16,0 0-2-16,0 0 2 0,-9 0-1 15,9 0-1 1,0 0 0-16,0 0 3 16,0 0 0-16,0-7 0 0,0 7-1 0,0 0 1 15,0 0 1-15,0 0 0 0,0 0-1 16,0 0 1-16,0 0-2 15,0 0 0 1,0 0 0-16,0-7-1 0,4 7-1 16,1 0 2-1,0-8 2-15,0 8-3 0,3-8 2 0,2 8 0 16,2-12-1-16,1 5 2 0,3-1-1 16,-2 0 1-16,4-1 0 0,-2 2 0 15,2-1 0-15,-1 1-1 0,0 0 0 16,-2 7 0-16,1-12 0 0,-3 12 0 0,0-10-1 15,-2 10 1-15,-3 0-1 0,0 0 2 16,-3 0-4-16,-1 0 3 0,-1 0 2 16,-1 0-3-16,-1 0-1 0,0 0 0 15,0 0-3-15,0 0-3 16,-1 0-4-16,0 0-3 0,2 0-5 0,-2 1-6 16,2 2-8-16,-1 1-27 0,0-1-40 15,0 0-9-15,-1 0 4 0</inkml:trace>
  <inkml:trace contextRef="#ctx0" brushRef="#br1" timeOffset="122780.6">11957 8734 208 0,'4'3'117'0,"-1"2"-2"16,2-2 1-16,-2 2 1 0,3-1-105 15,3 2-5-15,0-1-4 0,1-1-2 16,1-1-3-16,1 1 2 0,-1-1-2 0,3-1 3 16,0 2-1-16,1 1-2 0,0 1-1 15,0 2-6-15,1 1-7 0,-2 0-11 16,-2 1-23-16,-6 0-60 0,-4 1-5 15,-2-1 1-15,0-2 1 0</inkml:trace>
  <inkml:trace contextRef="#ctx0" brushRef="#br1" timeOffset="122963.21">11946 8894 187 0,'-8'0'107'0,"-3"2"-1"0,3 2 0 0,-1 2-4 16,9 1-94-16,-15 2-5 0,15 2-3 15,-12-1 1-15,12 1-2 0,-10 0 1 16,10 0 0-16,0-1 0 0,0 3-1 16,-10 2 1-16,10 0-2 0,0 1 0 0,0 2-5 15,0-1-4-15,0 2-6 0,0 1-19 16,-9 1-50-16,9-1-18 0,-19-2 0 16,8-2-2-16</inkml:trace>
  <inkml:trace contextRef="#ctx0" brushRef="#br1" timeOffset="123247.15">11697 9175 140 0,'0'-15'102'0,"1"-1"1"16,3 2-2-16,2 1-7 0,2 2-65 15,4 0-25-15,1 1-2 0,4-1 0 0,1 0-5 16,3-1 1-16,6 0 3 0,2-1-1 16,4 2 5-16,5-1 4 0,5 1 0 15,3-2 0-15,5 0 1 0,1 1 1 16,2 1 0-16,0 2-3 0,0 0 1 15,-3 9-2-15,-4-8-5 0,-2 8 2 0,-5 0-2 16,-6 0 0-16,-5 2 0 0,-6 3-1 16,-6 3 0-16,-8 2 1 0,-5 1-2 15,-4 2 2-15,0 2-2 0,-10 1-1 16,-4 2 0-16,-5 0-3 0,-4 1-5 0,-3 1-4 16,-4 0-8-16,-1-2-6 0,0 1-20 15,-3-1-46-15,0-2-20 16,0-2 1-16,0-3 4 0</inkml:trace>
  <inkml:trace contextRef="#ctx0" brushRef="#br1" timeOffset="123528.69">12027 9060 149 0,'-12'3'98'16,"12"1"0"-16,0-1-7 0,0-1-23 15,0 2-38-15,0-1-24 0,0 0-2 16,0 0-3-16,0 0 1 0,4-1-2 0,1 2 2 16,2-1-1-16,0 3-1 0,1-2-1 15,1 2 1-15,2-1-1 0,0 2-3 16,1-1-1-16,-1 1-6 0,1 0-5 15,0-1-12-15,-1-1-27 0,-1 0-36 16,0-2-7-16,-4 0 2 0</inkml:trace>
  <inkml:trace contextRef="#ctx0" brushRef="#br1" timeOffset="123929.78">12134 9116 160 0,'-14'0'100'0,"14"0"-2"0,-15 0-5 0,15 0-33 16,-10 0-46-16,10 5-13 0,-10 4 0 15,10 3-3-15,-9 2-4 0,9 2-1 16,0 2-1-16,-10 2-1 0,10 2 4 0,0 1-1 16,0 0 2-16,0-2 8 0,0 1-1 15,0-3 3-15,-8-1 3 0,8-4 1 16,0-3 1-16,0-4-2 0,3-2-1 16,1-3 0-16,3-2-6 0,2 0-2 15,3 0-1-15,3-13-5 0,3 3-6 0,1 0-4 16,3-1-8-16,3-3-10 15,0 0-14-15,1 0-7 0,-1-2 3 0,2 2 9 16,-2-1 19-16,-1 2 23 0,-4 0 4 16,0 0 11-16,-3 3 11 0,-6-1 16 15,-1 1 7-15,-2 2 2 0,-4-1-5 0,-1 2-13 16,-3 7-17-16,0-9-1 0,0 9-1 16,0 0 0-16,-8 0 1 0,8 0-1 15,-14 0-2-15,14 2-1 0,-17 5-3 16,5 6-3-16,-1 3-3 0,-4 3-1 0,0 4-1 15,-2 2-4-15,-2 4-5 0,-1 0-3 16,-1 2-4-16,0 0-8 0,0-1-6 16,3-1-22-16,-2-4-26 0,1-2-20 15,5-3 1-15</inkml:trace>
  <inkml:trace contextRef="#ctx0" brushRef="#br1" timeOffset="124079.07">12135 9488 205 0,'16'-14'102'0,"0"2"-1"16,3 1-10-16,0 2-31 0,3 1-42 15,1 8-6-15,-1 0-2 0,2 0 1 16,0 0-3-16,1 0-5 0,-1 3-3 16,-2 4 0-16,0 2-4 0,0 1-6 0,-1-1-4 15,0 2-6-15,-3-1-15 0,-2-2-40 16,0-2-33-16,-4-3 2 0,-2-1 0 16</inkml:trace>
  <inkml:trace contextRef="#ctx0" brushRef="#br1" timeOffset="124312.2">12724 8981 156 0,'8'-9'111'0,"-2"9"0"0,-3 0 0 16,-3 0-1-16,0 0-77 0,0 6-30 15,-9 4-3-15,-1 3 0 0,-2 2-3 16,-6 1-4-16,-2 1 1 0,1 0-2 15,-5 2-1-15,2 1-1 0,0-1-1 16,-1 1-4-16,2-1-4 0,3-4-4 0,1-3-12 16,4-3-25-16,2-6-34 0,11-2-6 15,-10-1 1-15</inkml:trace>
  <inkml:trace contextRef="#ctx0" brushRef="#br1" timeOffset="125345.11">12568 9127 191 0,'15'0'101'0,"-2"0"-1"16,-2 0-6-16,-2 6-29 0,-2 7-46 15,-3 5-5-15,-2 3-2 0,-2 4-3 16,0 3-4-16,0 0 1 0,0 0-2 0,-12 0-3 16,12 1 0-16,-16-1-1 0,16 0-1 15,-16-4-2-15,16-2-1 0,-16-4-2 16,16-2 0-16,-12-4-3 0,12-3-1 16,-9-4 0-16,9-5 1 0,0 0-1 15,0 0 4-15,0-10 0 0,0-1-2 16,0-3 2-16,3-4 1 0,2-5 0 15,3-1 1-15,1-2 0 0,3-3 3 0,0 2 1 16,3-3-1-16,0 1 4 0,3 1 0 16,1 3 0-16,-1 1 3 0,1 4 0 15,1 3 1-15,-4 3 2 0,0 3-1 0,1 5 4 16,-4 6-3-16,-1 0 2 0,-1 0 0 16,-2 0-1-16,-3 0-1 0,-3 0-2 15,-1 7-3-15,-2 2-3 0,0 1-1 16,0 1-3-16,-11 4-1 0,2 0-2 15,0 3 0-15,-4 1-1 0,1-1 1 0,-1 1 0 16,2 0 2-16,0-1 2 0,2-1 2 16,9-2 3-16,-10-3 0 0,10-3 0 15,0-3 0-15,4-2 1 0,6-4-3 16,2 0 1-16,5 0 0 0,5-8 0 16,3 8 0-16,2-12-1 0,2 12 1 0,0-10 2 15,-1 10-1-15,-1 0 1 0,-2 0 0 16,-4 1 2-16,-6 7-3 0,-4 3 0 15,-5 6-2-15,-6 3-1 0,0 5-1 16,0 0-3-16,-17 4-5 0,2 0-5 16,-5 0-2-16,-3-1-5 0,-5-1 1 0,-2-3-1 15,-1-4 3-15,-2-4 4 0,1-5 3 16,2-4 7-16,1-4 5 0,3-3 7 16,5 0 4-16,2 0 5 0,6-15 2 15,4 4 0-15,9-2-1 0,0-1-2 16,0 0-3-16,1 0 0 0,8-1-5 0,7 3 0 15,1-1-6-15,6 3-2 0,3-1 0 16,2 3-4-16,3 0-4 0,-2 8-1 16,1-13-2-16,-2 13-1 0,0-12 0 15,-3 12-1-15,-1-11 1 0,-3 11 1 0,-4-14 5 16,-2 14 3-16,-4-13 3 0,-3 13 4 16,-3-10 1-16,-1 10 1 0,-3 0 6 15,-1 0 1-15,0 0-1 0,0 0 1 16,0 2-1-16,-13 3-1 0,13 2-1 15,0 3-1-15,-11 1-1 0,11 2-6 16,0-1 0-16,0 1-2 0,0-1-1 0,0-1-2 16,0-4-3-16,0 0-2 0,0-6-2 15,0-1 0-15,6 0-1 0,1-9 2 16,2-2-1-16,0-6 3 0,2-4-1 16,3-2 3-16,-2-5 1 0,0-4 2 15,3-3-1-15,-2-2 3 0,3-2 0 0,-1 0 2 16,0 0 1-16,0 2 1 0,-2 2 5 15,-1 3-1-15,0 3 2 0,-2 4 0 0,-2 1 1 16,-1 4 1-16,0 4-2 0,-1 3-2 16,-1 3-1-16,-1 10-4 0,-1-9 0 15,-1 9 2-15,0 0 0 0,0 1-2 16,1 5 2-16,2 3 0 0,-1 4 0 16,1 4 2-16,1 3 1 0,1 6 2 15,1 6-1-15,1 5-1 0,0 8 2 0,2 6-2 16,0 5 1-16,1 3 0 0,1 4-2 15,-1 0 0-15,1-1-1 0,0 0-1 16,-2-4 0-16,1-1-3 0,-3-6-2 16,-1-2 0-16,-2-6-3 0,0-5-1 15,-2-7-6-15,-2-6-9 0,-2-6-8 0,0-4-12 16,0-6-18-16,0-4-41 16,-14-5-27-16,5 0 0 0,-1 0 2 0</inkml:trace>
  <inkml:trace contextRef="#ctx0" brushRef="#br1" timeOffset="125894.15">13667 8850 154 0,'0'0'82'0,"0"-10"-11"0,3 10-25 16,2-11-18-16,1 11-13 0,1-12-4 0,2 12 0 15,0-11 3-15,0 11 2 0,2-9 4 16,0 9 0-16,1 0-1 0,3-8-1 16,-1 8-3-16,2 0 0 0,0 0-2 15,2-10-3-15,0 10 0 0,1 0-2 16,0-7-2-16,1 7 0 0,1 0 0 0,-2 0-2 16,1 0-2-16,-4 0 0 0,-3 0 1 15,-2 0-3-15,-5 4 0 0,-4 5-1 16,-2 3 0-16,0 3-1 0,-10 2-1 0,-3 4 1 15,-3 1 0-15,-4 3 0 16,-4 0-1-16,-2-1 2 0,0 1 3 0,-1-2 3 16,0-1 0-16,2-2 3 0,2-3 0 15,3-3-2-15,4-4 2 0,6-3-3 16,10-4 3-16,0-3-3 0,0 0-1 16,1 0-2-16,10-9-2 0,5 9 0 15,2-15-1-15,4 7 1 0,3-2-2 0,2 0-5 16,1 0-6-16,2 0-8 0,-2 0-16 15,1 0-37-15,-6 2-36 0,-3 0-3 16,-4 1 1-16</inkml:trace>
  <inkml:trace contextRef="#ctx0" brushRef="#br1" timeOffset="126160.92">13754 8827 159 0,'-15'0'109'0,"3"-6"-1"0,3 6 1 15,9 3-4-15,0 4-85 0,0 4-14 16,0 3-1-16,0 5 4 0,0 4 2 16,0 5 7-16,3 6 1 0,-2 6 5 15,-1 6 3-15,1 11-2 0,-1 7-3 16,0 4-1-16,0 3-3 0,0 2-4 16,0 0-5-16,0-3-4 0,0-2-4 0,0-3-2 15,-11-6-4-15,11-5 3 0,0-7 1 16,-9-8-2-16,9-7 0 0,0-10-4 15,0-6-6-15,-10-8-5 0,10-4-6 0,0-4-9 16,-11 0-14-16,11-8-31 0,-10-2-48 16,10-4-5-16,-10-3 6 0</inkml:trace>
  <inkml:trace contextRef="#ctx0" brushRef="#br1" timeOffset="126776.46">13832 9151 151 0,'0'0'107'0,"0"0"-1"16,0 0 2-16,0-8-11 0,0 8-69 16,2 0-20-16,2-10-4 0,3 10-3 0,0-7 0 15,3 7-1-15,0-9 1 0,2 9 2 16,0 0-1-16,3-7-1 0,-1 7 2 15,4 0-2-15,-3 0 2 0,3 0-1 16,-5 0-1-16,1 0 1 0,-4 0-2 16,-3 0 3-16,-2 1-3 0,-4 4 1 0,-1 3-1 15,0 0 0-15,0 2 0 0,-12 0-1 16,3 2 2-16,-2 1-1 0,0 0 0 16,-1 0-1-16,-1 1 1 0,1-1-1 15,-1 0 1-15,3-1 1 0,1-1-1 16,9-1 0-16,-13-2 0 0,13 0 0 15,0-3-1-15,0 0-1 0,0-1 4 0,6 1 0 16,1-2-1-16,1 0-1 0,3 1 0 16,1 0 2-16,0 0-2 0,2 1 0 15,-3 0 1-15,1 0-1 0,-1 1-1 16,-2-1 0-16,-2 1-2 0,-3 3-2 16,-4 1 1-16,0 0-2 0,0 5 0 15,-8-3 0-15,-1 2 0 0,-4 0-1 0,0 1 2 16,-4-3 2-16,0 3 4 0,-3-2-1 15,1 0 1-15,-2-1 1 0,0-1 0 16,3-3 2-16,0-1-1 0,4-2-1 0,4-4 0 16,10-1 0-16,0 0-1 0,0 0 2 15,0-8-1-15,0 8 0 0,12-15 2 16,1 3-3-16,6 1 4 0,3-3-1 16,5-2 2-16,4-1-2 0,2-2 0 15,5 0-1-15,1-1-3 0,1 0-2 0,0 0-6 16,-1 0-4-16,-1 2-8 15,-4 0-4-15,-3 0-22 0,-6 1-24 0,-4 2-21 16,-6-1-16-16,-6 2 5 0</inkml:trace>
  <inkml:trace contextRef="#ctx0" brushRef="#br1" timeOffset="127044.04">14254 9167 189 0,'-26'0'97'0,"1"0"0"0,1 0-8 16,4 0-22-16,0 3-44 0,6 6-10 15,1 2-2-15,5 5 0 0,8 3 0 16,0 4 0-16,0 3 0 0,0 1 0 15,0 4-1-15,6 2-5 0,2 1 2 0,3 1 2 16,-1-1-4-16,1 0 0 0,-1-3-2 16,0-3-1-16,-1-2-1 0,0-5-3 15,-1-3 0-15,-3-5 2 0,1-3-7 0,-1-6-3 16,2-4-2-16,-2 0-1 16,1 0-3-16,0-16-1 0,3 1-2 0,0-4 2 15,2-4-1-15,4-4 1 0,0-4 4 16,3-3 1-16,0-1 2 0,2-3-1 15,1 1 3-15,-1-3-4 0,1 2-5 16,-1 1-16-16,-2 0-17 0,-1 3-24 16,-3 2-16-16</inkml:trace>
  <inkml:trace contextRef="#ctx0" brushRef="#br1" timeOffset="127292.44">14580 8887 189 0,'0'-8'103'0,"0"8"-2"0,0-10-17 15,0 10-28-15,0 0-37 0,0 0-16 16,0 0 7-16,-10 5-1 0,10 4 2 16,0 2 2-16,0 5 0 0,0 1 4 0,0 5 1 15,-9 4 3-15,9 2-3 16,1 6-3-16,0 1-1 0,0 5-1 0,1 3-5 16,0 1-3-16,1-1-1 0,-1 1-1 15,1-2-3-15,0-2 0 0,2-3-2 16,-2-4-1-16,1-3-2 0,-1-4-4 0,1-4-4 15,-1-6-7-15,0-5-13 16,0-6-22-16,-2-5-44 0,-1 0-20 0,0-8 0 16,0-6 2-16</inkml:trace>
  <inkml:trace contextRef="#ctx0" brushRef="#br1" timeOffset="127513.25">14550 9257 134 0,'0'-17'108'0,"-14"4"1"0,6 7-1 0,-3 6-6 16,0 0-60-16,-2 0-42 0,0 4-1 15,0 5-10-15,-2 1-1 0,0 2-6 16,-1 0-4-16,2 1 0 0,0 0 1 0,3 1 3 16,2-3 7-16,9-2 4 0,0-4 10 15,0-1 2-15,0-4 7 0,8 0 7 16,4 0 1-16,6-15 4 0,3 4-2 16,3-4-1-16,3 0-3 0,4-3-4 15,2-2-4-15,1-1-8 0,4 1-2 0,-3 0-7 16,2 2-11-16,-2 1-20 0,0 2-40 15,-4 0-33-15,-2 3 2 0,-3 0-2 16</inkml:trace>
  <inkml:trace contextRef="#ctx0" brushRef="#br1" timeOffset="128142.09">14920 8931 222 0,'0'-15'109'0,"-11"0"0"15,11 3 0-15,0 3-46 0,0 9-52 16,0-9-4-16,1 9-5 15,0 4-1-15,-1 3 0 0,2 3 2 0,-1 2 0 16,2 2 1-16,2 1 3 0,1 1-2 16,2-1 0-16,1 0 0 0,2-2-1 15,1-3-1-15,2-2 0 0,2-3-2 16,2-2-1-16,0-3 0 0,4 0-1 16,0 0-2-16,0 0-1 0,2-8-3 0,-1 8-1 15,0-14-3-15,-2 5 0 0,1-2 0 16,-2 0-2-16,-4-2 1 0,0-1 1 15,-5-2 4-15,-2 1 3 0,-1-2 2 16,-4-1 2-16,-3 2 2 0,-1 0 1 16,0 1 1-16,0 2 2 0,-15 2-1 0,6 3 0 15,-3 8-1-15,-3 0 0 0,0 0 2 16,-2 0 1-16,1 7 1 0,0 6 1 16,2 5 0-16,0 3 1 0,2 4 0 15,2 5-1-15,10 5 0 0,-14 0-4 16,14 3 0-16,0 2-3 0,0-1 0 0,0 0-2 15,0 0-1-15,0-3 0 0,0-2-1 16,1-2 0-16,-1-3 0 0,0-4 0 16,0-3-2-16,0-5 2 0,-12-3-1 0,12-6 2 15,-18-3-1-15,7-4-1 0,-1-1 1 16,-1 0 1-16,0-7-1 0,1-2 0 16,2 0 0-16,-1-1 1 0,11-3 1 15,-10 1-2-15,10-1 1 0,0 2 0 16,2 0 1-16,5 4 1 0,3 7 1 0,1 0 2 15,2 0 5-15,2 0 3 0,0 8 0 16,0 7 4-16,-2 4 1 0,-1 3 0 16,-1 5-1-16,-3 2 1 0,-2 1-2 15,1 2-3-15,-4-1-5 0,-1 0 1 16,-1-3-4-16,2-1-4 0,-1-4 0 0,0-2-1 16,1-6-1-16,3-5-7 0,5-4-6 15,2-6-7-15,5 0-7 0,3 0-10 16,7-14-16-16,3 0-24 0,2-4-47 15,6-4-2-15,2-5 5 0</inkml:trace>
  <inkml:trace contextRef="#ctx0" brushRef="#br1" timeOffset="129523.6">11322 12883 176 0,'0'6'113'0,"0"1"-1"16,0-1 0-16,0 1 1 0,0-1-93 0,3 0-12 15,0 1-7-15,1-2-1 0,2 0-2 16,1 0-3-16,0-1 3 0,0 0 0 16,1 0 0-16,2 3-2 0,3-1-2 15,-1 0-5-15,1 0-3 0,-1 1-5 16,-1-1-7-16,0-2-17 0,-5-1-34 0,-2 1-29 15,-3-2-1-15</inkml:trace>
  <inkml:trace contextRef="#ctx0" brushRef="#br1" timeOffset="129690.04">11237 13027 230 0,'-15'10'109'0,"1"4"2"0,0 6-5 16,1 4-55-16,3 5-37 0,-2 3-5 15,1 2-7-15,3 3-1 0,8 0-1 16,-17 2-3-16,17 0-6 0,-12 2-2 0,12-1-3 16,-10-1-11-16,10-3-11 0,0-4-28 15,-11-5-42-15,11-7-2 0,-8-7 7 16</inkml:trace>
  <inkml:trace contextRef="#ctx0" brushRef="#br1" timeOffset="129908.12">11097 13432 136 0,'15'-32'104'0,"4"1"0"15,4-1 0-15,5 2-8 0,5 0-62 16,5 3-27-16,5 0-1 0,2 1 1 0,4 3-1 16,1 1 2-16,2 2 2 15,0 2 1-15,1 2-1 0,-2 2 2 0,-4 4-1 16,-2 2-3-16,-4 8-2 0,-7 0 0 16,-9 0-3-16,-6 0 0 0,-8 7-3 15,-6 7 0-15,-5 4-3 0,0 6-4 16,-14 2-1-16,0 1-3 0,-5 2-3 15,-3-1-7-15,-1 1-5 0,-2-3-13 0,0-1-29 16,-1-2-39-16,1-3-2 0,3-5 1 16</inkml:trace>
  <inkml:trace contextRef="#ctx0" brushRef="#br1" timeOffset="130123.56">11502 13253 145 0,'0'0'99'0,"0"0"2"0,0 0 0 16,0 4-23-16,0 1-58 0,0 2-17 0,0 2 2 15,0 0 3-15,0 1-2 0,0 1 0 16,0 0 3-16,0 0-2 0,3 2 1 16,2 1-3-16,1-2-5 0,1-1-1 15,0 0-9-15,3-4-9 0,-1-2-15 0,0-1-33 16,0-4-39-16,-2 0-1 0,0 0 0 15</inkml:trace>
  <inkml:trace contextRef="#ctx0" brushRef="#br1" timeOffset="130340.01">11497 13293 165 0,'-13'0'103'16,"0"0"-4"-16,1 2-1 0,3 8-33 15,-1 4-51-15,10 4-12 0,-14 3-1 16,14 1 1-16,-10 3-5 0,10 2 2 15,0 0-2-15,0 3 4 0,0-1-1 0,0 0 0 16,0-1 1-16,0-2 0 0,0-4 0 16,0-4 0-16,5-3-1 0,0-5-1 15,2-4-2-15,4-5-6 0,0-1-4 16,1 0-9-16,5-12-18 0,0-3-29 0,2-5-28 16,2-3-5-16</inkml:trace>
  <inkml:trace contextRef="#ctx0" brushRef="#br1" timeOffset="130506.41">11716 13372 190 0,'7'-10'109'16,"-5"10"0"-16,-1 0-10 0,-1 0-19 0,0 7-45 16,0 6-16-16,-14 2-4 0,7 3-4 15,-3 3-2-15,-2 2-3 0,1 3-1 16,-1 1-3-16,-4 1-2 0,2 1-3 0,-1 0-1 16,0 0-7-16,0 1-7 15,1-4-5-15,0-1-9 0,1-3-14 0,0-4-26 16,2-3-26-16,1-3-13 0,0-5 0 15</inkml:trace>
  <inkml:trace contextRef="#ctx0" brushRef="#br1" timeOffset="130639.62">11512 13751 190 0,'11'-10'101'15,"3"1"0"-15,2-1-13 0,3 3-29 0,1 7-40 16,5-12-6-16,1 12-3 0,2 0-1 16,1 0-1-16,2-7-2 0,-2 7-3 15,1 0-2-15,1 0-1 0,-1 0-4 0,1 0-8 16,-1 0-5-16,-2-8-10 15,-1 8-25-15,-3-11-36 0,-2 3-20 0,-2-2 1 16</inkml:trace>
  <inkml:trace contextRef="#ctx0" brushRef="#br1" timeOffset="130838.99">12321 12998 136 0,'10'-21'104'0,"-4"6"1"0,-4 15 0 15,-2 0-10-15,0 0-62 0,-10 8-27 0,0 7-3 16,-7 5 0-16,-4 4 0 0,-4 4 0 16,-3 0-2-16,-4 2-1 0,0 0-2 15,-1 2-6-15,1-3-9 0,2-3-11 16,1-4-38-16,2-4-38 0,2-4-1 16,4-5-3-16</inkml:trace>
  <inkml:trace contextRef="#ctx0" brushRef="#br1" timeOffset="131055.99">11997 13204 207 0,'14'-11'100'0,"-1"11"0"16,3 0-13-16,-3 3-46 0,1 5-34 0,-2 4 1 15,-2 4 4-15,-4 2 1 0,-4 3 4 16,-1 3 0-16,-1 3 2 0,0 3 1 16,0 2-1-16,-13 3 0 0,13 1-4 0,-17-1-4 15,7 0-2-15,-1-3-5 16,0-2-4-16,-1-2-1 0,0-3-4 0,3-2-4 15,-2-3-5-15,11-5-7 0,-11-3-1 16,11-6-8-16,0-4-6 0,0-2-13 16,4 0-12-16,2-13-11 0,4-1-10 15,0-4 0-15,2-5 7 0</inkml:trace>
  <inkml:trace contextRef="#ctx0" brushRef="#br1" timeOffset="131870.89">12142 13423 178 0,'27'-49'70'0,"0"0"10"15,1 3-1-15,-1 1-12 0,1 4-13 16,0 5-29-16,-4 4-10 0,2 4-2 15,-1 6-2-15,-3 5-1 0,-3 6-2 16,-4 11-1-16,-5 0-1 0,-4 0 1 0,-6 8-1 16,0 7-3-16,0 5-1 0,-16 4-2 15,1 2-1-15,-3 2 0 0,-4 1-2 16,-2 2 1-16,-3-1 0 0,3 0-2 0,-2 0 0 16,3-2 3-16,4-1 0 15,6-4 4-15,4-3-2 0,9-3 1 0,0-5 0 16,1-3 3-16,10-4-2 0,6-2 2 15,5-1 0-15,5-2 0 0,4 1-1 16,2-1-2-16,0 0 3 0,-2 0 2 16,-1 1 0-16,-4-1 0 0,-4 3-2 15,-7 1 1-15,-4 3-2 0,-7 4-2 16,-4 3-2-16,0 1 0 0,-9 2-5 0,-3 3-2 16,-6 0-6-16,-4 1-2 0,-2-1-3 15,-2-1-3-15,-1-1 0 0,1-3 1 16,-1-3 2-16,2-4 5 0,4-4 5 15,1-3 4-15,4-1 7 0,5 0 6 0,1-9 3 16,10 2 2-16,0-3-1 0,0-2 1 16,0-2-2-16,2 0-4 0,8-2-2 15,1 1-1-15,4 0-5 0,1 1-2 16,4 0-3-16,-1 2-1 0,3-2-1 0,1 1-5 16,0-1-2-16,0 0-1 0,1-1 2 15,0 1-1-15,-2 0 4 0,-2 1 6 16,-2 0 4-16,-1 2 4 0,-3 1 7 15,-2 1 2-15,0 0 3 0,-5 9 2 0,-1-7-1 16,-2 7 1-16,-1 0-5 0,-2 2-1 16,-1 2-4-16,1 1-1 0,0 2-2 15,-1 0-1-15,0 1-4 0,0 0 0 16,1 0 0-16,0 0-2 0,2 0-2 16,-2-1-1-16,1-1-2 0,1-2-1 0,0-3-4 15,3-1-3-15,0 0-2 0,1 0-2 16,2-15-1-16,0 3 1 0,0-3 0 15,2-4 0-15,-2-4 3 0,2-4 6 16,1-3 6-16,0-2 4 0,-1 0 4 16,2-1 6-16,-3 2 3 0,1 0 2 15,-3 3-1-15,-1 2 2 0,-1 4 0 0,-1 3-2 16,0 5 2-16,-3 8 0 0,-1 6-1 16,0 0-1-16,-1 5 3 0,0 9 2 15,0 5 0-15,0 6 0 0,0 5-1 16,0 5-1-16,0 5-2 0,0 4-3 0,0 5 0 15,0 3-3-15,0 4-2 0,0 2-2 16,0-2 0-16,0 0-1 0,0-3-2 16,1-3 0-16,0-4-1 0,1-6 0 15,-1-4-1-15,-1-4 0 0,0-4-2 16,0-6-3-16,0-4-8 0,-10-5-5 16,10-5-7-16,-15-6-11 0,15-2-8 0,-16 0-24 15,5-7-44-15,1-3-17 0,1-3 3 16,-3-3 6-16</inkml:trace>
  <inkml:trace contextRef="#ctx0" brushRef="#br1" timeOffset="132356.15">13139 12733 185 0,'5'0'93'16,"-1"0"3"-16,1 0-22 0,1 0-31 15,3 0-22-15,-1 0-4 0,1 0 9 16,2-7 1-16,3 7 1 0,2-9 1 0,2 9-2 15,3-9-5-15,0 9-5 0,3-8 0 16,1 8-2-16,2 0-9 0,-1-8 0 16,0 8-2-16,-2 0-3 0,-1 2-1 15,0 4 0-15,-6-1-1 0,-2 5-1 16,-8 4-3-16,-3 3-1 0,-4 2 0 0,0 3-2 16,-10 3 0-16,-1 0-1 0,-6 0 4 15,-4 0 1-15,-2-1 1 0,-3-1 4 16,-1-2 6-16,-1 0 1 0,2-4 1 15,3-2 2-15,3-4 0 0,4-3 1 0,7-5 1 16,9-1-2-16,0-2-1 0,0 0-4 16,4-7-3-16,8 0-1 0,7-2-2 15,3 0-5-15,3-2-4 0,0 0-8 16,1 0-7-16,0 1-8 0,-1-1-6 16,-2-1-12-16,-3 2-16 0,-4-2-24 0,-4 0-23 15,-6 2-3-15,-5-1 5 0</inkml:trace>
  <inkml:trace contextRef="#ctx0" brushRef="#br1" timeOffset="132571.12">13380 12815 160 0,'-22'0'97'0,"0"0"-2"0,3 0-9 0,2 1-22 15,2 5-30-15,2 4-12 0,3 1 1 16,0 6 2-16,10 5 3 0,-14 4 0 16,14 5 3-16,-12 8 1 0,12 6-2 15,-15 5-4-15,8 6-2 0,-5 4-6 16,1 3-2-16,-2 4-3 0,-2 0-6 0,1 1-2 15,-3-1-2-15,0-3-3 0,2-3-1 16,-1-6-1-16,1-6-5 0,3-8-4 16,0-6-6-16,3-8-9 0,9-7-9 15,-13-7-10-15,13-8-9 0,0-5-20 16,0 0-32-16,0-15-21 0,0-2 3 16</inkml:trace>
  <inkml:trace contextRef="#ctx0" brushRef="#br1" timeOffset="133354.15">13164 13410 148 0,'17'-30'100'0,"-2"1"-5"0,2 3-7 0,1 2-23 16,0 2-32-16,1 1-28 0,0 2-2 15,2 1 0-15,-1 4 3 0,0 0-1 16,2 1 0-16,-1 4 5 0,1 0 2 16,-2 9 0-16,-1 0 0 0,-2 0 1 15,-4 0-3-15,-5 0-1 0,-5 10 0 0,-3 1-2 16,0 4-4-16,0 1-3 0,-15 2 0 15,1 1-2-15,-1-1 0 0,-4 1-2 16,-1-1 2-16,2-2 0 0,-3 0-1 16,3-3 3-16,1-2-2 0,4-2 1 0,1-2 1 15,12-2 1-15,-11-3-1 0,11 0 0 16,2 0 0-16,2-2 1 0,2 2-1 16,4-1-1-16,0 1 1 0,1 0 0 15,-1 0 0-15,-1 2-2 0,-1 2 2 0,-1 0-1 16,-1 0 0-16,-2 1-1 0,-1-1 0 15,-1 0 1-15,-1 1 0 0,0-1-1 16,-1-1-2-16,0 0 1 0,0 1-3 16,0-3 2-16,0 1 1 0,0-2 0 15,0 1 1-15,2 1 1 0,1 0 1 16,1 1 2-16,2 0 0 0,0 2 1 0,1 0 0 16,-1 0 0-16,0 1 1 0,0-1-1 15,1 2 0-15,-3-2-1 0,0 0 2 16,0 0 1-16,-1-1-1 0,-2 0-2 15,-1-2 0-15,0 1 0 0,0-1-2 0,-8 1 0 16,-1 1 0-16,-4-1 0 0,-4 3-2 16,-5 1 1-16,-1 1 1 0,-3 1 1 15,-1 1-1-15,0 1 0 0,1-1 2 16,-1 1 1-16,4-2 0 0,4 0-1 16,5-4-1-16,4-2 0 0,10-3-1 15,0-2-1-15,10-8-1 0,6-3-2 16,5-3-1-16,5-5 0 0,3-3 0 15,1-3 0-15,1-2 0 0,0-1 2 16,-3-1 0-16,-3-1 1 0,-3 2 1 16,-3-1 0-16,-4 3 1 0,-6 0 0 0,-3 4 0 15,-5 3 0-15,-1 4 1 0,0 5-1 16,-9 10 3-16,9-9-1 0,-19 9 2 16,8 3 4-16,-2 5 1 0,2 4 2 15,0 4-2-15,1 3 2 0,10 3 0 16,-11 5 1-16,11 0 1 0,0 2 1 0,0 0-3 15,0-1 2-15,3-1-1 0,3-2 1 16,2-2-2-16,1-2-1 0,2-3-1 16,1-2-2-16,0-5-5 0,1-3-2 15,1-2-3-15,-1-4-5 0,0-2-5 16,0 0-5-16,-2 0-7 0,3 0-8 0,-1-14-6 16,0 3-9-16,0-3-24 0,1-4-27 15,-1-5-20-15,2-2 3 0</inkml:trace>
  <inkml:trace contextRef="#ctx0" brushRef="#br1" timeOffset="133736.34">13853 12982 212 0,'1'0'82'16,"-1"-11"-7"-16,0 11-14 0,0 0-12 16,0 0-16-16,0 0-19 0,0 0-2 0,0 0-4 15,-9 0 1-15,9 0 4 0,0 2 0 16,0 3 1-16,0 2 0 0,0 3 3 16,2 1 2-16,0 4 2 0,2 2 0 15,0 4 0-15,1 4-3 0,-1 5 0 16,0 2 2-16,1 2-2 0,-1 5 1 0,-1 1-2 15,-1 2 1-15,1-1-1 0,0 0-2 16,-1-1 0-16,-1-1-3 0,0-1-3 16,0-4-1-16,1-2-2 0,-2-4-2 15,1-4-4-15,0-4-1 0,0-3-4 16,0-3-6-16,-1-3-8 0,0-3-10 0,0-3-13 16,0-4-15-16,0-1-31 0,0 0-48 15,-11-10-3-15,11 0 4 0,-14-4 4 16</inkml:trace>
  <inkml:trace contextRef="#ctx0" brushRef="#br1" timeOffset="134602.43">13797 13378 169 0,'-12'-8'100'0,"12"8"-4"0,-15 0-3 16,6 0-36-16,-3 3-57 0,0 6 0 16,-2 2-10-16,-4 1-1 0,0 3 0 0,-1 0 0 15,0 1-1-15,2-1-1 0,0-1-6 16,3-1-12-16,2-3-13 0,12-4-12 15,-13-3-8-15,13-3 7 0,0 0 21 16,3 0 36-16,4-14 13 0,6 3 12 16,2-3 14-16,4-1 18 0,1-2 16 15,2 0 8-15,1 0-7 0,1 1-22 0,0-1-35 16,1 1-11-16,0 2-6 0,0 0 0 16,-1 2-4-16,-2-1-2 0,-1 3-3 15,-3 0-1-15,-2 2-1 0,1 0 2 16,-2-1 1-16,0 0 4 0,-2-1 1 0,0-1 4 15,-1 2 2-15,-2-3 4 0,-1 3-1 16,0-1 3-16,-4 2 1 0,-1 1 0 16,-2 7 1-16,-1-10 2 0,-1 10-1 15,0 0-2-15,1 0 1 0,-1 0 1 16,0 0-3-16,0 0 2 0,1 3-2 0,-1 3-4 16,0 2 2-16,2 1-3 0,0 0 0 15,1 0-2-15,2 0 1 0,2 1-3 16,1-1 0-16,2 0 0 0,2-2-2 15,1 1 0-15,0-4-4 0,1-3-3 0,3-1-3 16,-2 0-3-16,4 0-4 0,-2-13-2 16,2 3-7-16,-1-4-1 0,0-3 1 15,-1-1 3-15,-3-4 4 0,-2 0 8 16,-1-5 8-16,-4 2 10 0,-2-1 4 16,-1 1 12-16,-4 1 5 0,0 3 5 0,0 2 0 15,0 3 1-15,-9 4-4 0,9 4-2 16,-16 8-5-16,5 0 0 0,2 0 0 15,0 6-4-15,0 5-4 0,9 5 2 16,-13 5-2-16,13 4-2 0,-8 4-3 0,8 1 0 16,0 5-3-16,0 2-3 0,0 1-2 15,0-1 0-15,-10 1 0 0,10-1-1 16,0-2-2-16,0-2 0 0,0-2-2 16,-10-3-3-16,10-2-2 0,-12-3-3 15,2-4-2-15,0-3 1 0,-2-4-2 16,-3-3 3-16,0-3 1 0,0-3 4 0,-1-1 0 15,1-2 5-15,2 0 6 0,1 0 2 16,3-9 2-16,9 9 1 0,-10-14 1 16,10 5 1-16,0 0-1 0,4 0 2 15,3-1 0-15,4 0-2 0,4 10 1 16,3-11 0-16,3 11-1 0,2 0 0 0,1 0 2 16,1 0-1-16,-1 0-2 0,-2 1 0 15,-3 7-1-15,-5 4-1 0,-5 5-3 16,-4 1 1-16,-5 4-1 0,0 2-2 15,0 1 0-15,-9 0 0 0,0 0-1 0,-2-2 1 16,-2 1 0-16,2-3 1 0,-1-3 0 16,2-4-3-16,10-3-3 0,0-7-1 15,0-4-6-15,1 0-6 0,14 0-6 16,7-16-12-16,6 1-11 0,7-4-29 16,4-4-53-16,2-2-6 0,4-4 3 0,0-2 6 15</inkml:trace>
  <inkml:trace contextRef="#ctx0" brushRef="#br1" timeOffset="140654.01">4084 10317 176 0,'0'0'52'0,"0"0"-7"16,0-7-6-16,0 7-4 0,0 0-7 16,0 0-8-16,2 0-8 0,-2 0-8 0,0 0-2 15,0 0-1-15,0 0 1 0,0 0 0 16,0 0-1-16,0 0 0 0,0 0 1 15,0 0-1-15,0-7 1 0,0 7 0 16,0 0 0-16,1-7-1 16,-1 7 1-16,1 0-3 0,-1 0-1 15,1 0 3-15,1-7-1 0,-1 7 1 16,-1 0 1-16,0 0-2 0,1 0 1 16,0 0-1-16,0 0-1 0,-1 0 4 15,0-8-1-15,0 8 0 0,0 0 2 16,0 0 0-16,0 0 1 0,0-8 0 0,0 8 2 15,0 0 0-15,0 0-3 0,0-9 0 16,0 9-2-16,0 0 0 0,0 0 0 16,0-7-2-16,0 7-1 15,0 0-1-15,0 0 3 16,0 0 0-16,0 0 1 0,0 0 0 0,0 0 1 16,0 0 0-16,0 0-1 0,0 0 0 15,0 0 0-15,0 0 0 0,0 0-1 16,0 0 0-16,0 0 0 15,0 0-2-15,0 0 0 0,2 0 1 16,-2 0 1-16,0 0 1 0,0 0-1 16,0 0 1-1,0 0-1-15,0 0 1 16,1 0-3-16,-1 0 2 16,0 0 0-16,0 0-2 0,0 0 2 15,0 0 0-15,0 0-3 0,0 0 4 0,0 0-4 16,0 0 1-16,0 0 0 0,0 0-1 15,0 0 0-15,0 0 1 16,0 0-2-16,0 0 4 0,0 0-4 16,0 0 4-16,0 1-1 15,0 1 1-15,0 1 0 0,0 1 0 0,0-1 1 16,0 2 0-16,1 1-1 0,2 0 1 16,-2 3 1-16,-1 0-2 0,2 1 0 15,-1 1 0-15,1 2-1 0,-1 0 1 16,0 0 0-16,1 0 0 0,0 1-1 15,-1-1 2-15,0 0-4 0,1-2 4 0,1 0-1 16,1 0 0-16,-3-1 1 0,2-1-1 16,1-1 0-16,1-2 0 0,2 0 0 15,-2 0-1-15,1-2 0 0,1 1 1 16,-2 0-1-16,4-2 1 0,-3 2-1 16,-1 0 1-16,1 0-1 0,-4 0 1 0,3 1 0 15,0-1 0-15,-2 1 0 0,0-2-1 16,-1 2 0-16,1-1 1 0,-2 0 0 15,0 0-1-15,2-1 0 0,-2 2 0 16,0-2 0-16,2 0 3 0,-2 1-2 16,0 0 0-16,1 0 0 0,0 0 0 0,-1 3 0 15,-1-1 1-15,2 0 0 0,-2 1-1 16,0 0-1-16,0-1 0 0,0 0 1 16,0 0 0-16,0-1 0 0,0 0-1 0,0-1 0 15,0 0 0-15,0-2 0 16,0 0 2-16,0-1-2 0,0-1 0 0,0-1 1 15,0 0 0 32,0 0 2-31,0 0-2 0,0 0 1-16,0 1-2 0,0-1 0 15,0 0-1-15,0 1 1 0,0-1 0 16,0 1 1-16,0-1-3 0,1 1 3 0,-1-1-1 15,2 0-1-15,-2 1 2 0,0-1-1 16,0 2 2-16,0-1-1 0,0 3 0 16,0-1-1-16,0 1 0 0,0 0 1 15,0 0 1-15,-11 1-1 0,11 0 1 16,0-1 0-16,0 1-2 0,-11 0 1 0,11-1-1 16,0 0 1-16,0-1 0 0,-9 1 1 15,9-2-1-15,0-1 0 0,-11-1-1 16,11 0-1-1,0 0-1-15,0 0-9 0,0 0-16 16,0 0-53-16,0 0-25 0,-8 1 2 0,8-1-1 16</inkml:trace>
  <inkml:trace contextRef="#ctx0" brushRef="#br1" timeOffset="143678.35">17664 8706 134 0,'0'0'82'0,"0"1"0"16,0 0-11-16,0 1-43 16,0-2-25-16,0 1 0 0,-11 1 5 0,11-2-1 15,0 0 3-15,0 1 2 0,-8-1 3 16,8 2 2-16,0 1 0 0,0-1-2 16,0 1-4-16,1 0-8 0,1 1 5 0,0-2-1 15,0 2 2-15,-1-1-3 0,2 2-1 16,-1 1 1-16,0 3-1 0,-1 0 2 15,-1 4 2-15,0 2-1 0,0 5 0 16,0 5 2-16,0 2 0 0,-11 5 2 16,11 6-2-16,-11 5 3 0,11 4-2 0,-12 3 2 15,12 4 0-15,0 2 1 0,-11 1-4 16,11 3 3-16,0-1 2 0,0 1-1 16,1 1-1-16,3 0 0 0,2 2 1 15,3-1-1-15,0 2-1 0,1 3-1 16,3 3-1-16,-3 4-4 0,0 4 2 0,-1 3-2 15,-2 2 0-15,-1 1-1 0,-1-2 2 16,-1 1 2-16,0-3 1 0,0-5 2 16,-2-3 2-16,-1-4 1 0,1-5 0 15,-1-8-1-15,-1-6-1 0,1-8-4 16,0-7 0-16,0-7-4 0,0-4-1 0,0-5-1 16,1-1-1-16,0-3 0 0,0 0 0 15,-2-1-1-15,0 1-1 0,0-1-1 16,0-3-1-16,0-1 1 0,0-1-3 15,0 1-5-15,0-4-5 0,0 0-7 16,0-3-15-16,-8-2-13 0,8 0-17 0,0 0-34 16,0-12-47-16,-9-2 0 0,9-6 3 15,0-5 5-15</inkml:trace>
  <inkml:trace contextRef="#ctx0" brushRef="#br1" timeOffset="144660.18">17814 8883 140 0,'-10'-20'95'15,"10"0"-3"-15,0 1-8 0,0 1-23 16,0 2-43-16,0 1-15 0,0 2-2 15,0 2 0-15,0 3 1 0,1 8-2 16,4-12 0-16,3 12 1 0,1-9 0 0,4 9 3 16,4 0 2-16,1-7 0 0,6 7 3 15,2 0-1-15,5-9 3 0,4 9-2 16,3 0 2-16,6-7-1 0,0 7 2 16,5 0-5-16,3 0 1 0,2-7-2 0,4 7 0 15,1 0 0-15,4 0-1 0,3 0 2 16,3-10-2-16,2 10 1 0,1 0-1 15,1-7 4-15,0 7-2 0,0 0 1 16,-1-8-1-16,-2 8 0 0,-1 0-2 16,-3 0 1-16,-2 0-3 0,-3-7 1 0,-3 7-2 15,-2 0 0-15,-4 2 1 0,-5 0-1 16,-2 2 0-16,-2 0 2 0,-3 2-2 16,-1 1-1-16,-3 0 0 0,-3 0 1 15,1 1 0-15,-4 0-1 0,1-1 1 16,-1 2 4-16,-2-2-4 0,-1 1 1 0,-2 0-1 15,-3-1 2-15,-1 1 0 0,-2-2 0 16,-2 0 2-16,-1 1-1 0,-3-1 3 16,-2 1-4-16,-2 2 2 0,-2 0 1 15,-3 2 0-15,-2 3 0 0,-2 2 0 16,0 3-2-16,0 3 2 0,0 3-2 16,0 3 0-16,0 5 2 0,0 2 0 0,-9 4 1 15,9 5-1-15,0 4 1 0,0 2 0 16,0 3 0-16,1 2-2 0,1 1 0 15,1 1 0-15,1 0-4 0,0 2 0 16,0 0 1-16,0 0-1 0,1 1 2 0,-2 0 0 16,1-2 2-16,0 0 2 0,0-2 0 15,1-1 0-15,2 0 2 0,0-2-1 16,1 1 2-16,1 0-2 0,1-1 0 16,-1 1-3-16,2-3 0 0,1 2-1 15,-3-1 0-15,1 1-1 0,-1 1-2 16,-1 1 0-16,-3 1-1 0,0 0-1 0,-3 3 1 15,-2-2-1-15,0 2 1 0,0-1 0 16,0 0-1-16,0 0 1 0,0-1 0 16,-11-2-1-16,11-1 1 0,0-2 0 0,-8-2 0 15,8-4 0-15,0-2 2 0,0-3-1 16,1-3 0-16,1-2 1 0,2-4-1 16,1-2 0-16,1-3 0 0,0-3 0 15,1-3-2-15,0-2-2 0,-1-3-3 16,0-1-3-16,1-4-7 0,-2-3-9 0,0-3-17 15,-3-4-27-15,0-1-54 0,-1 0-37 16,-1-13 3-16,0 1 3 0,0-4 3 16</inkml:trace>
  <inkml:trace contextRef="#ctx0" brushRef="#br1" timeOffset="145260.1">17947 11680 196 0,'9'2'100'0,"2"1"0"0,4 1 1 0,1-2-62 16,4 0-31-16,5-2 4 0,3 0 5 15,4 0 6-15,3 0 3 0,4 0 5 16,7 0 2-16,6-9 2 0,6 9 1 15,9 0-1-15,6 0-3 0,7-9-3 0,7 9-4 16,4-7-4-16,2 7-3 0,3-11-2 16,2 11-3-16,0-10-3 0,0 10-2 15,-1-11-3-15,0 11-1 0,-3-13 0 16,-3 13-4-16,-4-12 0 0,-4 12-5 16,-8-13-3-16,-6 13-7 0,-8-12-11 0,-7 12-12 15,-8-11-22-15,-11 11-50 0,-9-13-38 16,-12 13 0-16,-14-13 4 0,0 5 4 15</inkml:trace>
  <inkml:trace contextRef="#ctx0" brushRef="#br1" timeOffset="146440.79">15447 9863 205 0,'-10'-11'106'0,"10"3"-3"0,-8-1 1 15,8 0-66-15,0 0-32 0,-11-1-2 16,11 1-1-16,0 0 0 0,-10 1-1 15,10 8-1-15,0-10 4 0,0 10 1 16,0 0 1-16,4 4 1 0,3 4 0 0,0 2 2 16,2 3-2-16,3 2 3 0,3 1-3 15,2 2-1-15,2 0-1 0,4-1 3 16,1 1 1-16,4-1 2 0,1 0 2 0,3-1 3 16,2 0-1-16,1 0 0 0,3 0 1 15,2 0 0-15,3 1-3 0,1 1-3 16,1 1 0-16,1 2-2 0,2 3-1 15,-1 1 2-15,2 3-1 0,0 2 0 16,3 2-2-16,-1 1 1 0,-1 0-1 16,3 1 0-16,-1 0 1 0,1 0 1 0,0-1-3 15,0 1 0-15,0-2 2 0,-2 0 0 16,2-2 2-16,0-2 0 0,-2 0-2 16,1-2 0-16,-1 0-4 0,-3-2 1 15,1-2 0-15,-3 0-2 0,0-2-1 16,-3-1 0-16,-1-1-1 0,-5-2 0 0,-1-1 0 15,-3-1 0-15,-1-2 0 0,-5 0-1 16,-1-3 4-16,-3 0-3 0,-3-2-1 16,-1 0-1-16,-1-1 1 0,-4 0-1 15,-1 0 1-15,0 0 0 0,-2-1 0 16,0 0 1-16,-2 0-5 0,0 0 4 0,-2-1 1 16,1 0 1-16,-2-1-2 0,-1 1 0 15,0-2-2-15,-1 0 2 0,-2 0 0 16,1-1 0-16,-1 1 2 0,1-2-4 15,-1 1 2-15,0 0 3 0,1 1-2 16,1 1 0-16,0 1 0 0,2-1-1 0,2 2 0 16,-1 0 0-16,1 1 2 0,0 1-1 15,2 0-1-15,-1 0-2 0,0 0 1 16,0 0 1-16,0 0 0 0,-1-2 0 0,-1 1 1 16,-1-1 0-16,0-2-2 15,-2 1 1-15,-1-2 2 0,0-1-2 0,-1 1 2 16,-1-2-1-16,0 0-1 0,-1 1 1 15,0-1-2-15,0 0-1 0,0 0-3 16,0 0-5-16,0 0-9 0,0 0-8 0,0 0-17 16,0 0-12-16,0 0-22 0,0 1-60 15,-12 1-12-15,12-2 3 0,-14 2 4 16</inkml:trace>
  <inkml:trace contextRef="#ctx0" brushRef="#br1" timeOffset="147408.37">17665 11111 207 0,'0'1'104'0,"0"1"-1"16,0-2-10-16,0 0-22 0,0 1-47 15,0-1-10-15,0 0-5 0,-10 2-2 0,10 0-2 16,0 2-1-16,-10 3-1 0,10 2 3 16,-16 3-1-16,7 3 1 0,-3 5 0 15,-2 2 0-15,-1 3 0 0,-4 3 1 16,0 2 0-16,-2 2 3 0,-1 2-5 16,-3 1 1-16,1-1 1 0,0-1 1 0,-1 1 1 15,1-1-2-15,1 0 1 0,-1-3-1 16,1 0 1-16,0-1-2 0,1 1 2 15,2-1 1-15,-3 1-1 0,1 2 1 16,0 2-2-16,-2 2 1 0,0 1 1 16,-3 4-3-16,1 2 0 0,0-2-1 0,-2 2 0 15,1-1-3-15,-1 0 0 0,0-1 1 16,0 0 0-16,-1-2 0 0,0 0-2 16,-1-2 1-16,1-1-2 0,1-1 2 15,0-1-1-15,1-2-1 0,-2 2 1 16,1-2-1-16,-1 1 1 0,0 2 0 0,-1-1-1 15,-1 2 0-15,0 1 2 0,1-1-2 16,-1 0 0-16,1 0 2 0,-1-1 0 16,2-2-1-16,0 0-1 0,2-1 0 0,0-3 1 15,1-1 0-15,2 0 1 0,0-2-1 16,1-1 1-16,2 2 0 0,0 1 1 16,-1 1-1-16,0 2 2 0,1 0-3 15,-1 2 0-15,-1 3 1 0,1-1-1 16,0 4 0-16,-1 0-1 0,0 3-1 0,1-3-1 15,1 0 3-15,-1-1-2 16,2-2 1-16,1-2 0 0,1-2-1 0,2-3-1 16,-1-2 2-16,1-1 1 0,0-3-2 15,1 1 2-15,-1-1-1 0,0 1 1 16,-3-2 0-16,-1 3-1 0,-1 0 0 0,-1 2 1 16,-3 1-1-16,1 1-1 0,0 1 1 15,-2 1 1-15,1-1-1 0,1 1-1 16,-1-1 1-16,3-2 0 0,-1 0 1 15,1 1-1-15,3-2 0 0,0 0 1 16,0 0 0-16,1-2-1 0,0 0-1 16,2-2 1-16,-2 1 0 0,1-2 1 0,1 2-1 15,-1-2 1-15,2 0 0 0,-1 0-2 16,1-1 0-16,1-3 1 0,1 0 1 16,2-2 1-16,0-2 0 0,3-2 1 15,8 1-1-15,-15-2 0 0,15 0 0 0,-13 1 2 16,13-1 2-16,-11 1-1 0,11 1-1 15,-15-1 3-15,15 3-3 0,-17 0 0 16,7 0 1-16,-1 2 0 0,0 0 0 16,-2-1-2-16,1 0 2 0,1-1 0 15,-1 0-1-15,1-2 1 0,1-2 0 0,1-1 0 16,9-2 1-16,-15 0-2 0,15-2 0 16,-11-2-1-16,11 0-1 0,0-2 1 15,0 0-1-15,-9-1-2 0,9 0-2 16,0-1-3-16,0 0-10 0,0 0-11 15,0 0-17-15,0 0-20 0,0 0-47 0,3-11-47 16,1 2 0-16,2-6 2 0,2-5 4 16</inkml:trace>
  <inkml:trace contextRef="#ctx0" brushRef="#br1" timeOffset="148456.2">18156 9087 174 0,'-11'-10'98'0,"11"2"2"0,0 0-16 16,0 8-47-16,0-12-26 0,0 12 0 0,0-10 1 15,2 10 0-15,3-8 4 16,2 8 2-16,0 0 4 0,1 0 0 0,2 0 1 15,3 0-3-15,1 0-1 0,3 3-2 16,1 1-3-16,3 0-4 0,1 0-7 16,1 1-3-16,0 0-3 0,0 0-6 15,0 2-7-15,-2-1-5 0,-3 2-12 0,-3 0-20 16,-3 1-51-16,-4 0-17 0,-4 1 5 16,-4-1 3-16</inkml:trace>
  <inkml:trace contextRef="#ctx0" brushRef="#br1" timeOffset="148672.85">18083 9249 209 0,'-11'9'112'0,"11"1"2"16,-13 1-2-16,13 2-18 0,0 0-87 0,2 2-3 16,3 2-3-16,2 0-1 0,1 0 0 15,0 2 1-15,1-1-2 0,-2 2-2 16,0 3 3-16,-2 4-2 0,1 1-4 15,-2 1-4-15,-2-2-7 0,-2 0-7 16,0-3-19-16,0-1-41 0,0-4-26 0,-15-3-1 16,6-2 2-16</inkml:trace>
  <inkml:trace contextRef="#ctx0" brushRef="#br1" timeOffset="148955.85">18048 9592 191 0,'7'-14'99'0,"3"-1"-1"0,1 4-1 0,2 2-48 15,4 1-44-15,3 8-1 0,1-13-3 16,4 13 0-16,3-11 5 0,1 11 1 16,3-13 2-16,2 13 4 0,2-14 0 15,3 8 4-15,2-3 1 0,0 2-2 0,0-1 0 16,1 1-6-16,-5 7-2 0,-2-12 0 16,-3 12-3-16,-3-7-2 0,-6 7-2 15,-3 0 0-15,-7 0-2 0,-2 3 2 16,-5 3 0-16,-5 2 2 0,-1 2-1 15,0 2-1-15,0 0 0 0,-18 2-1 0,7 1 0 16,-2-1 0-16,-2 3-2 0,-1 0-6 16,0-1-4-16,-1 1-7 0,1-1-7 15,0 0-6-15,-1-1-20 0,0-2-34 16,0-1-30-16,0-1 1 0,0-1 5 16</inkml:trace>
  <inkml:trace contextRef="#ctx0" brushRef="#br1" timeOffset="149190.67">18322 9602 202 0,'1'3'95'15,"-1"2"1"-15,1-2-21 0,-1 2-39 16,1 1-34-16,0 1-2 0,0-1 0 16,1-1-3-16,0 2-4 0,2-1-1 0,-1 1-7 15,2 0-25-15,-2 2-44 16,0-2-10-16,-1 0 2 0</inkml:trace>
  <inkml:trace contextRef="#ctx0" brushRef="#br1" timeOffset="149671.89">18257 9714 211 0,'-16'14'107'0,"16"0"-3"0,-14 4-3 16,14 0-24-16,0 2-77 0,-9-1-14 0,9-1-10 16,0-2-10-16,0-4-8 15,0 0 0-15,0-3 3 0,0 1 6 0,0 1 9 16,0 0 9-16,0 1 11 0,0-4 9 15,0 0 11-15,-10-1 12 0,10-2 3 16,0-1 0-16,0 1 1 0,0-2-5 0,0-1-5 16,0 0-4-16,0-1-3 0,4-1-2 15,6 0-7-15,2 0 1 0,4 0-3 16,2-11-4-16,4 11-1 0,1-11 1 16,2 11-2-16,2-14 0 0,1 6 0 15,2-2-3-15,-1 1 4 0,1-2-2 0,-2-1 0 16,-2 0 1-16,-1 0 0 0,-5-1-4 15,-2 0 1-15,-5 0-3 0,-3 0 0 16,-5 2-2-16,-4 0-3 0,-1 2 4 16,0 2 2-16,-8 7 3 0,-1-8 4 15,-2 8 4-15,-2 0 4 0,-3 2 4 0,1 4 6 16,-2 2 1-16,0 3 0 0,2 2-2 16,1 3-1-16,1 0 2 0,1 4-5 15,1-1-2-15,2 1-4 0,0 1-2 16,-1 0-2-16,1 1-2 0,-2 0-1 15,-2 0-1-15,1-1-3 0,-2 0-11 0,0 0-3 16,0 0-5-16,0-2-11 0,1-1-24 16,-1-4-37-16,3-4-17 0,2-2 2 15</inkml:trace>
  <inkml:trace contextRef="#ctx0" brushRef="#br1" timeOffset="149854.95">18328 10085 166 0,'15'-17'104'0,"0"2"1"0,1 2 0 16,0 4-26-16,0 9-53 0,0-10-13 15,0 10-3-15,-1 0-2 0,1 3-1 16,-1 2 0-16,1 2 0 0,-1 3-3 16,2 0 1-16,0 2-2 0,2 1-3 0,2 0-1 15,-1 0-4-15,1-1-4 0,1-2-6 16,-3 0-2-16,1-3-11 0,-1-4-14 16,-1-1-33-16,-1-2-32 0,-1 0-2 15,0 0 2-15</inkml:trace>
  <inkml:trace contextRef="#ctx0" brushRef="#br1" timeOffset="150088.24">19128 9515 127 0,'7'-15'95'0,"0"4"0"16,-3 1 3-16,0 10-29 0,-3-7-41 0,-1 7-21 15,0 3 0-15,0 4 1 16,-12 3 2-16,0 5-3 0,-6 3 4 0,-4 2-3 16,-3 3 0-16,-3 2-3 0,-2 1-2 15,-3 1-3-15,-2-1-2 0,0 2-4 16,-2-3-7-16,-1-1-7 0,2-4-21 0,2-4-40 16,3-3-24-16,4-4 1 0</inkml:trace>
  <inkml:trace contextRef="#ctx0" brushRef="#br1" timeOffset="151104.89">18809 9652 182 0,'22'-8'102'0,"1"8"3"0,-1 0-8 0,-2 0-37 16,-4 0-42-16,-1 3-1 0,-3 6 1 16,-4 2 1-16,-4 3 0 0,0 3-2 15,-4 1 0-15,0 2-2 0,0 0-3 0,0 3 1 16,-15-1-2-16,7 2-6 0,-3-1-3 15,-2 2-2-15,1-2-3 0,-3 1-1 16,1-1-5-16,-1-1-2 0,2-2-3 16,1-2-2-16,3-3-3 0,9-3 1 15,-9-3-3-15,9-6 0 0,0-3-3 0,3 0 0 16,2 0-3-16,3-16-5 16,4 2-9-16,-1-3-5 0,2-2 4 0,1-1 2 15,0-2 8-15,0 0 16 0,-2 0 16 16,2 0 6-16,-3 1 13 0,-2 2 12 15,3 1 9-15,-3 1 2 0,2 3-1 0,1 0-3 16,1 1-10-16,1 1-11 0,2 1-2 16,3 0 0-16,1 1-7 0,2 1 1 15,2 2-3-15,-2 7 0 0,2-11 0 16,-1 11-1-16,-2 0-1 0,-3 0 0 16,-3 2 1-16,-5 4-4 0,-5 4 1 0,-4 3-1 15,-1 3 0-15,0 1-1 0,-12 3 0 16,2 0 0-16,-4 1-1 0,0-2 0 15,-2 0 0-15,3-2 0 0,-1 0 1 16,4-3 0-16,10-3 0 0,0-2 0 0,0-3 1 16,0-1 0-16,5-2 2 0,10-1 0 15,2-2 1-15,6 1 1 0,1-1 1 16,2 0-1-16,0 2 2 0,0-1-2 16,-3 2 1-16,-3 1-3 0,-4 2 0 15,-5 1-3-15,-6 3-1 0,-5 2-4 16,0 2-4-16,0 1-2 0,-18 1-2 0,2 1-1 15,-4 1-3-15,-3-3 2 0,-2 1 2 16,-1-2 4-16,-1-5 2 0,0 1 5 16,1-4 3-16,2-2 0 0,4-4 5 0,2 0-2 15,5 0 1-15,3 0-2 0,10-11-1 16,0 2 4-16,0 0-5 0,0-3 1 16,7 1-2-16,5 0 0 0,2-1 1 15,4 2 0-15,2-1 0 0,1 2 2 16,3-1 0-16,0 2-2 0,1-2 4 0,0 2-1 15,0 0 1-15,-2 0-1 16,0 0 0-16,-3 8-1 0,-1-12-1 0,-1 12-1 16,-4 0 0-16,-1 0-1 0,-1 0 1 15,-3 0-2-15,-1 0 1 0,-1 0 2 0,-1 4-2 16,-2 1 0-16,-1 0 0 0,0 1 1 16,0-1-2-16,0 0 0 15,0-1-2-15,1-3 0 0,0-1-5 0,0 0-2 16,1 0 0-16,1-10-4 0,1 2 0 15,0-3-1-15,0-3 1 0,0-1 2 16,0-5 4-16,-1 1 5 0,1-2 2 16,-1 0 6-16,-2 2 7 0,1-2 1 15,-1 3 2-15,-2 1 2 0,0 2 0 0,1 3 1 16,-3 4-1-16,0 8 1 0,0 0-2 16,0 0-2-16,0 2-1 0,0 6 1 15,0 5 2-15,0 3 0 0,0 3-3 0,1 4 2 16,2 1-3-16,0 4-4 0,0 1 1 15,2 3-1-15,0-1-2 0,1 0-2 16,1 1-3-16,-1 0-1 0,1-2 0 16,0-1-5-16,1-1-2 0,-2-3 0 15,1-1-5-15,-1-2-5 0,0-2-5 0,0-3-7 16,-1-1-5-16,-1-4-7 0,-1-3-24 16,-2-5-49-16,-1-4-7 0,0 0 4 15</inkml:trace>
  <inkml:trace contextRef="#ctx0" brushRef="#br1" timeOffset="151403.82">19961 9413 153 0,'0'-8'104'0,"0"8"2"16,0 0 3-16,0 1-25 0,0 1-61 16,0 3-9-16,0-1-2 0,0 1 0 0,0 1-1 15,0-1-3-15,0 2-5 16,0 2-3-16,1 2-2 0,2 0-5 0,1 1-7 15,2 1-9-15,-2-1-12 0,0-1-33 16,-1-1-40-16,-1 1-3 0,-2-1 0 16</inkml:trace>
  <inkml:trace contextRef="#ctx0" brushRef="#br1" timeOffset="151530.03">19931 9613 213 0,'-13'2'119'0,"0"0"0"0,2 0-5 15,1-1-31-15,10 0-57 0,-16 0-13 16,16-1-11-16,0 0-2 0,0 0-9 0,2 0-10 15,6 0-9-15,3 0-14 0,3 2-28 16,2 0-45-16,0 0-1 0,0 2 3 16</inkml:trace>
  <inkml:trace contextRef="#ctx0" brushRef="#br1" timeOffset="151918.94">19960 9810 194 0,'0'13'106'0,"-13"0"2"0,13-2 0 16,0 0-34-16,2-2-57 0,7 0-5 15,3-2-1-15,8 2 1 0,1-2 3 16,4 1-1-16,0 1 0 0,3 0-2 0,-1 2 2 16,-1 1-3-16,0 1-4 0,-4 1-3 15,-6 0-4-15,-3 1-2 0,-7-1-5 16,-6 1-7-16,0 1-4 0,-10-2-3 16,-5 1-5-16,-5-4 1 0,-2 0 0 15,-5-3 1-15,0-3 4 0,-1-1 2 0,-1-4 6 16,1 0 4-16,3 0 4 0,4-17 6 15,2 2 1-15,5-3 8 0,5-3 1 16,9-2 3-16,0-2 2 0,0-1 2 16,0 0 1-16,6 2 0 0,3 2 1 15,0 4-1-15,1 4-2 0,1 6 0 0,-3 8 1 16,-3 0-4-16,-3 0 0 16,-2 7-1-16,0 8-3 0,-10 4-3 0,0 4-3 15,-5 3-5-15,-2 2-1 0,-4 1-5 16,-3 0-10-16,-2 1-4 0,-3-3-6 15,-1 0-7-15,-1-3-3 0,3-5-4 0,3-3-19 16,4-6-26-16,4-3-34 0,5-7 4 16,12 0 5-16</inkml:trace>
  <inkml:trace contextRef="#ctx0" brushRef="#br1" timeOffset="152318.79">20467 9549 131 0,'0'0'123'0,"0"0"6"0,0 0-5 0,0 0 1 15,2 0-47-15,2 0-58 0,1 0 1 16,3 0-12-16,4 0-5 0,-1 0 1 0,3 0-3 15,0 0-8-15,1 0 6 0,3 0 0 16,-1 2-5-16,2 3-4 0,0 0-12 16,-3 1-5-16,2 3-12 0,-5 0-25 15,-3 0-43-15,-3 0-17 0,-3 1 1 16,-4-1 4-16</inkml:trace>
  <inkml:trace contextRef="#ctx0" brushRef="#br1" timeOffset="152480.01">20459 9707 248 0,'-14'6'126'0,"14"1"2"0,0-1-2 0,0 1 0 15,0 0-106-15,0-1-15 0,9-1-5 16,0 0-5-16,4-1-11 0,-2-2-3 16,3 1-9-16,-3-1-13 0,-1 3-39 15,-1 2-44-15,-2 1-2 0,-2 3 4 0</inkml:trace>
  <inkml:trace contextRef="#ctx0" brushRef="#br1" timeOffset="152669.04">20425 10096 163 0,'-12'14'146'0,"12"-1"0"16,0-3 0-16,0-4-4 0,0-3-1 16,3-3-126-16,7 0-9 0,5 0-6 15,3-9-2-15,2-1 0 0,2-3-9 16,0-1 0-16,1-1 0 0,1 2-1 15,-1 2-5-15,1 0-8 0,0-3-5 0,0 1-10 16,-2 0-11-16,-3 1-30 0,-2-2-49 16,-5 1-2-16,-1-1 2 0</inkml:trace>
  <inkml:trace contextRef="#ctx0" brushRef="#br1" timeOffset="153269.19">20805 9660 205 0,'0'-11'126'0,"0"1"-3"0,0 2-2 0,0-1-1 16,0 1-95-16,6 0-21 0,4-1-4 15,5 1-2-15,-1-1-6 0,4 0-2 16,-1-1-5-16,2 3 2 0,-1 7 1 16,0-9-2-16,2 9-6 0,-2 0 0 0,2-8-3 15,-2 8-4-15,-1-8-8 16,-4 8-12-16,0-10-12 0,-4 10-8 0,-2-13 3 15,1 6 8-15,-3-2 14 0,0 0 26 16,-2-1 20-16,-1-1 8 0,0 0 13 16,-2-1 16-16,0 1 11 0,0 0 2 15,0 2-1-15,0 1-9 0,-12 8-19 0,12-8-13 16,-11 8 3-16,11 0 1 0,-11 5 0 16,11 5 1-16,-13 1 0 0,13 5-2 15,-17 5-1-15,6 1 0 0,-1 5-2 16,1 2-4-16,-2 2-2 0,-2 2 0 0,0 1-3 15,-1-2-1-15,1-1-1 0,-1-2 0 16,3-3-1-16,0-3-1 0,3-3 0 16,10-3 2-16,-10-5-1 0,10-3-1 15,1-2 0-15,3-5 0 0,5 0 2 16,4-2-2-16,3 1 2 0,0-1 1 0,3 0 1 16,-1 2-1-16,-2 0 3 15,-1 2 0-15,-5 3 0 0,-4 1 1 0,-5 4-3 16,-1 3 1-16,0 3-1 0,-17 3-1 15,0 2 2-15,-6 1-1 0,-2 1 2 16,-2 0-3-16,-3-2 5 0,1 0-2 0,0-2-2 16,1-1 2-16,4-3 2 0,4-1-3 15,7-4 0-15,13-2 0 0,0-3-1 16,0-4 0-16,2-2-4 0,13-1 0 16,5 0 1-16,6 0-2 0,3-8-5 15,4 8-1-15,2-11-8 0,1 11-6 0,1-14-4 16,0 5-8-16,-3 0-11 0,-2 0-21 15,-4-2-25-15,-4 0-16 0,-6 1 1 16,-3 1 25-16</inkml:trace>
  <inkml:trace contextRef="#ctx0" brushRef="#br1" timeOffset="153417.89">21171 10043 138 0,'0'-9'61'0,"0"1"31"15,0 1 25-15,-12 0 3 0,12 7-16 16,-11-12-34-16,11 12-36 0,-10 0-3 16,10-7-3-16,0 7-3 0,0 1-5 15,0 3-5-15,0 3-2 0,3 1-1 16,2 5 0-16,1 4-2 0,2 3-6 15,0 4-4-15,3 4-5 0,0 3-11 0,0 4-11 16,3 2-14-16,-2 0-18 0,2-2-54 16,-1-1-30-16,1-5 1 0,-4-3 5 15</inkml:trace>
  <inkml:trace contextRef="#ctx0" brushRef="#br1" timeOffset="154550.24">20788 9801 175 0,'0'0'85'0,"-10"0"3"16,10 0-31-16,-11 2-36 0,11-2-17 16,-8 0-2-16,8 0 3 0,-9 0 4 15,9 0 2-15,0 0 5 0,-10 0 0 16,10 0 0-16,0 0-2 0,0 0-1 15,0 0-2-15,0 0-4 0,0 0-3 0,-9 0 0 16,9 0-6-16,0 0 1 16,-10 1 0-16,10 1 1 0,0 0 0 15,-11 1 4-15,11 0-1 0,0 0 4 16,-11-1-1-16,11 0 4 0,0 1-1 16,-11-2 1-16,11 2 1 0,0-3 0 0,0 1-2 15,-11-1-1-15,11 0-1 0,0 0-2 16,0 0 0-16,0 0 0 0,0 0 1 15,0 0-3-15,0 0 1 0,2 0 1 16,1 0 1-16,1 0 0 0,2-8 2 0,2 8-1 16,1 0 1-16,3-9-1 0,1 9 0 15,3 0 0-15,1-8-2 0,4 8 0 16,1 0-2-16,1-7 0 0,4 7 0 16,1 0 1-16,0 0 4 0,3 0 1 15,1-8 1-15,2 8 1 0,2 0 1 16,2 0 1-16,1 0-1 0,0-8-2 15,3 8-1-15,-2 0-3 0,-1 0-1 0,3-8-2 16,-4 8-1-16,0 0 0 0,-1 0-1 16,-3 0-1-16,-4-8 1 0,-2 8 2 15,-5 0 1-15,-3 0 0 0,-4 0 1 16,-3 0 1-16,-3 0 0 0,-2 0-1 0,-3 0 3 16,-1 0-2-16,0 0-1 0,-3 0 1 15,0 0-1-15,-1 0-1 0,0 0 1 16,0 0-3-16,0 0-1 0,0 0-7 15,0 0-4-15,0 0-13 16,0 0-17-16,0 0-32 0,0 0-74 0,-12 0-4 16,3 0 1-16,-2 0 2 0</inkml:trace>
  <inkml:trace contextRef="#ctx0" brushRef="#br1" timeOffset="157320.5">6692 10488 143 0,'0'0'93'0,"-9"-9"1"0,9 9-13 16,-8-10-41-16,8 10-36 0,0-13-2 16,-12 6-2-16,12-7 1 0,0 7 0 15,0-1 4-15,0 8 0 16,0-13 3-16,0 13 2 0,0-10 0 0,2 10-1 16,3-10 0-16,-2 10 0 0,1-9-2 15,0 9-3-15,-2-9-1 0,2 9-1 16,0-8 0-16,-3 8-1 0,1 0-1 0,-1 0 2 15,-1-8 0-15,0 8 2 0,2 0-2 16,-2 0 1-16,0 0 0 0,0 2-1 16,3 1 1-16,1 0 1 0,-2 2-1 15,3 2 1-15,0 1 1 0,2 3-2 16,2 3 2-16,-1 1-1 0,1 2 3 0,3 2-3 16,-1 2-1-16,1-1 0 0,2 2 0 15,-1 0 2-15,2 1-2 0,-1-2 1 16,-1 0-2-16,0-2 2 0,0-2-2 15,-1-2 1-15,-1-2 0 0,0-2-1 16,-2-2 0-16,0-2 0 0,-3-1 2 0,1-2-6 16,-1-1 7-16,-1-1 0 0,-1 0 5 15,1-2-3-15,-3 0 0 0,2 0 2 16,1 0-1-16,-1 0 0 0,0-11 0 16,2 11-1-16,0-13-3 0,1 4-2 15,2-2-1-15,-2-2 2 0,2-2 0 0,0-3-1 16,2-2 0-16,-1-2 0 15,0-3 0-15,1 0 2 0,-2-3 2 0,0 1-2 16,2-2-4-16,-3 2 4 0,0 1 1 16,0 0 1-16,-3 3-2 0,1 4 0 15,-2-1 0-15,2 4-2 0,-4 2-1 0,1 3 1 16,-2 1-1-16,0 10-1 0,1-11 1 16,-2 11 0-16,0 0 0 0,0 0-2 15,0 0 3-15,0-7-3 16,0 7-1-16,0 0 1 0,-9 0-1 15,9 0-2-15,0 0 1 0,0 0 1 16,0 0 0-16,0 0-2 0,0 0 2 16,0 0-2-16,0 0 2 0,0 0-1 15,0 0 0-15,0 0 2 0,0 0-1 16,0 0 0-16,0 0-1 0,0 0 2 16,0 0 2-16,0 0-2 15,0 0-1-15,0 0 1 16,0 0-1-16,0 0 1 0,0 0 0 15,0 0-2-15,0 0 1 0,0 0 0 16,0 0-2-16,0 0 2 0,0 0-3 16,0 0-1-16,0 0-5 0,0 0-6 0,0 0-11 15,-9 0-16-15,9 0-43 0,0 0-32 16,0 0 1-16,0 0 2 0</inkml:trace>
  <inkml:trace contextRef="#ctx0" brushRef="#br1" timeOffset="160895.81">17951 10462 133 0,'1'0'90'0,"1"-11"-3"0,-2 11-14 0,1-14-15 16,0 14-24-16,-1-13-25 0,0 13-1 15,0-12-1-15,1 12-2 0,0-11-1 16,0 11-1-16,0-9 0 0,0 9 1 0,1 0 2 16,1 0 1-16,0 0 1 15,1 0 4-15,2 4-1 0,0 0 0 0,2 1 3 16,2 1 0-16,0 1-1 0,2 1-3 16,2 1 0-16,0 2-1 0,2-1-2 15,2 3 0-15,1-2-1 0,2 3-1 16,-1 0-2-16,3-2 0 0,1 0 0 15,1 0-1-15,-2-2 1 0,3 0-3 0,-1-1 0 16,1-3 0-16,0 0 0 0,-2-3 2 16,2-1 0-16,0-2-1 0,0 0-1 15,0 0 1-15,0 0-1 0,1-7 1 0,-2 7 0 16,1-8 1-16,-1 8 1 0,1 0 2 16,-1 0-1-16,-1 0 2 15,2 0 1-15,1 0 0 0,-1 0 2 0,1 0-2 16,0 1-2-16,2 3 1 0,-2 1-3 15,2 1-2-15,-1-3-1 0,2 2-2 16,2-2-2-16,2-1-1 0,1-2-2 0,1 0 0 16,0 0 2-16,3 0 0 0,1 0 0 15,-1-10 3-15,1 10 2 0,0-10 1 16,1 10 3-16,0-13-1 0,2 5 1 16,-1-1 1-16,-1 2-1 0,2-2-2 15,-2 1 0-15,1 1 0 0,0-1-2 0,-1 8 1 16,-1-13-1-16,0 13 0 0,-1-9 0 15,-1 9-2-15,-2 0 2 0,-1-7 0 16,-2 7-1-16,0 0 2 0,-3 0 2 16,-3 3 1-16,0 0 1 0,-2 1 0 0,1 1-1 15,-2 1-1-15,1 0 3 0,-1 2-3 16,3-1-2-16,0 0 0 0,1-1 0 16,1 0-2-16,2-2 1 0,1-1-2 15,1 0 2-15,2-2 1 0,-1-1-3 16,2 0 3-16,0 0 1 0,-1 0 0 0,0 0-2 15,-2-7 1-15,-1 7 0 0,0-8 1 16,0 8-2-16,-2-7 1 0,-1 7-1 16,-1 0 0-16,-2-7-1 0,0 7 0 15,-3 0 2-15,0 0 0 0,-1 0-1 16,-2 0 0-16,0 0 0 0,-1 0 0 0,-2 0 0 16,2 0 3-16,-3 0-2 0,2 0 0 15,-3 1 0-15,1-1 0 0,2 0 0 16,-3 0 2-16,1 0 1 0,0 0 1 0,1 0-1 15,-1 0 0-15,0 0 0 0,-1 0 3 16,0 0-2-16,-1 0 2 0,1 0-2 16,-3 0 2-16,2 0 0 0,0 0-1 15,-2 0 1-15,3 0 0 0,-1 0-1 16,0 0 2-16,1 0-2 0,1 0 0 16,0 0-1-16,1 0-1 0,0 0-1 15,0 0 0-15,-1 0 2 0,1 0-4 0,-3 0 0 16,1 0-1-16,-3-8 0 0,0 8 1 15,-3 0-2-15,-1 0 0 0,-1 0 1 16,-1 0-2-16,0 0-2 0,-3 0 4 0,1 0-2 16,0 0 2-16,-1 0-1 0,-1 0-1 15,0 0 0-15,0 0 1 0,1 0 0 16,-1 0 1-16,0 0 0 0,-1 0 0 16,1 0 0-16,0 0 0 0,-1 0-1 15,0 0-1-15,-1 0-4 16,0 0-5-16,0 0-11 0,0 0-13 0,0 0-17 15,0 0-34-15,0-7-55 0,0 7 1 16,0 0 1-16,0 0 2 0</inkml:trace>
  <inkml:trace contextRef="#ctx0" brushRef="#br1" timeOffset="163674.6">19847 9710 172 0,'0'-7'65'0,"-9"7"-10"15,9 0-15-15,0 0-14 0,0 0-12 16,0 0-9-16,0 0-2 0,0 0 0 16,0 0 3-16,-8 0 0 0,8 0 2 15,0 0 1-15,0 0 0 0,0 0 1 0,0 0 0 16,0 0 0-16,0 0-2 0,0 0 0 16,0 0-1-16,0 0-1 0,0-8 1 15,0 8-2-15,0 0 1 0,1 0 0 16,-1 0-1-16,0 0 0 0,0 0 1 15,0 0 0-15,0 0 0 0,0 0-3 16,0 0 1-16,0 0 0 0,0 0-1 0,0-8 1 16,0 8 0-16,0 0 4 0,0 0-2 15,-8-9 1-15,8 9 0 0,0 0 0 16,0 0 0-16,0-7-1 0,0 7 1 16,0 0-1-16,0 0-4 0,0 0 0 15,0 0 1-15,2 0-1 0,2 0 1 0,-1 0 2 16,3 0 0-16,-1 0-1 0,3 1-1 15,0 1 2-15,-1-1-1 0,3 2-1 16,2-2-3-16,0 1 4 0,1 0 0 16,0 1 2-16,1-2-2 0,1 1 4 0,1-1 2 15,2 1 2-15,0-1 2 0,1-1 1 16,2 0-1-16,-1 0 1 0,0 0-1 16,2 0 1-16,-1 0-5 0,-2 0-1 15,2-9-2-15,0 9-3 0,-2 0 0 16,-2-8-1-16,-2 8-1 0,0 0-2 0,-3 0 0 15,-2-8-1-15,0 8 0 0,-2 0 0 16,-2 0 1-16,-2 0-1 0,1 0-1 16,-3 0 0-16,-1 0 0 0,1 0 1 15,-2 0 2-15,0 0-2 0,0 0 2 16,0 0 0 0,0 0 1-16,0 0 0 15,0 0-1-15,0 0 0 0,0 0 0 16,0 0-2-16,0 0 0 15,0 0-1-15,0 0-4 0,0 0-13 0,0 0-9 16,0 0-16-16,0 0-35 0,0 3-53 16,-12 0-3-16,12-2 2 0</inkml:trace>
  <inkml:trace contextRef="#ctx0" brushRef="#br1" timeOffset="166955.68">17656 8887 189 0,'0'0'71'16,"0"-12"-17"-16,0 12-17 0,0-9-17 15,0 9-12-15,0 0-4 0,-8-9 2 16,8 9 0-16,0 0 0 0,0 0 2 0,0 0-1 16,0 0-2-16,0-7 1 0,0 7-1 15,0 0 1-15,0 0-2 0,0 0 1 16,0 0-1-16,0 0 5 0,0 0-1 15,0-8 1-15,0 8 2 0,0 0-3 16,0-7 1-16,0 7-1 0,1-8 3 0,0 8 0 16,0-6-4-16,0 6-2 0,-1 0-1 15,0-11 0-15,0 11 0 0,0 0 0 16,0 0 0-16,0 0-3 0,0-7-1 16,0 7-1-1,0 0 0-15,0 0 0 0,0 0 0 0,0 0 0 16,0 0 0-16,0 0-1 0,0 0 0 15,0 0-2-15,0 0 5 0,0 0 4 16,1 0-3-16,1 0-1 0,1 1 1 16,0-1 1-16,1 0-2 0,1 2 3 15,-1-1 3-15,1 0-2 0,1 1 2 0,3-1-2 16,1 0 1-16,2 0 1 0,3-1 2 16,1 0-1-16,4 0 2 0,2 0-2 15,1 0-1-15,3 0-1 0,2-9 0 16,1 9 2-16,2-9-3 0,-1 9-2 15,1-9 1-15,-3 9-3 0,-1-10 0 16,-3 10 0-16,-3-9-1 0,-2 9-1 0,-4-9-5 16,-1 9-1-16,-5 0-3 0,-1 0-3 15,-2 0-11-15,-3 3-16 0,-1 2-55 16,-2 0-20-16,0 0 1 0,0-2 3 0</inkml:trace>
  <inkml:trace contextRef="#ctx0" brushRef="#br1" timeOffset="167802.93">17683 11391 140 0,'0'0'42'0,"0"0"-38"15,0 1-4-15,0-1-31 0</inkml:trace>
  <inkml:trace contextRef="#ctx0" brushRef="#br1" timeOffset="167921.81">17674 11383 150 0,'0'-8'71'0,"0"8"-3"0,0-11-10 16,0 11-15-16,0-10-21 0,0-1-22 15,0 11-34-15,0-13-3 16,0 6-8-16,0-2-15 0,0 0 2 16</inkml:trace>
  <inkml:trace contextRef="#ctx0" brushRef="#br1" timeOffset="168649.86">17691 11219 137 0,'0'-11'65'0,"3"11"4"15,-3-8-8-15,1 8-12 0,0 0-13 16,2-8-20-16,0 8-16 0,3-7-2 0,0 7-8 15,2-10-9-15,1 10-2 0,-2-10-7 16,2 10-5-16,0-11-5 0,-1 11 4 16,0-10 8-16,-2 10 12 0,2-10 14 15,-2 10 13-15,-2-8 4 0,0 8 7 16,-4-8 6-16,0 8 6 0,0 0 0 0,0-7-6 16,0 7-9-16,0 0-11 0,-9 0-4 15,9-10-2-15,0 10 0 0,0-9-1 16,0 9 0-16,0-12-1 0,0 2-1 15,0 10 0-15,0-12 1 16,0 2 0-16,-10 10 2 0,10-11 2 16,0 11 0-16,0-9 1 0,0 9 2 15,0 0 1-15,-9-7 2 0,9 7-2 16,0 0 4-16,0 0-7 0,-8 0 2 16,8 0-4-16,0 0 1 0,0 0-2 0,0 0-2 15,0 0 1-15,1 0-1 0,2 3 2 16,0 1-2-16,0 4 5 0,0 2-1 15,-1 4 2-15,0 2 0 0,-2 5 0 16,2 2 2-16,-2 4 0 0,0 2-3 0,0 3 4 16,0 2-4-16,0 2 0 0,0 1 2 15,0 1 0-15,0 0 0 0,0-1 0 16,-9 0 1-16,9-1 1 0,0-2-1 16,0-2 0-16,0-1 1 0,0-3-2 15,0 0-1-15,1-3-1 0,2-1 1 16,0-2-4-16,-1-1 1 0,2-2-2 0,0 0 0 15,-1-2 0-15,0-2-1 0,1-1 0 16,-1 0 0-16,0-1 0 0,-1-3-1 16,0-1 0-16,1 0 0 0,0-1-1 15,-1-1 2-15,-1-1-2 0,0 0 2 16,1-2-2-16,-2-1 1 0,2 0 2 0,-1-2-2 16,0 1 3-16,0-2 2 0,-1 1-1 15,2-1 0-15,-1 0 0 0,2 0 1 16,0 0-2-16,1 0 1 0,3-10-3 15,-2 10 1-15,3 0-1 0,1-11-2 0,4 11 1 16,0-9-1-16,4 9 1 0,1-11-1 16,4 11 1-16,2-11 0 0,2 11 1 15,2-13-1-15,2 13 0 0,1-13 4 16,2 13-2-16,0-12 0 0,0 12 0 16,0-13 0-16,-2 13 0 0,-1-11 1 0,-1 11-1 15,-4-9-3-15,-1 9 0 0,-1-9-3 16,-4 9-7-16,-2 0-5 0,-3 0-16 15,-3-6-13-15,-4 6-35 0,-4 0-62 16,-3 0-3-16,0 0 2 0,-9 0 2 16</inkml:trace>
  <inkml:trace contextRef="#ctx0" brushRef="#br1" timeOffset="176703.28">11605 9853 132 0,'0'1'73'0,"0"0"-7"0,0 0-5 16,1 0-9-16,-1 0-11 0,0-1-25 16,1 2-10-16,0-2-2 0,-1 1 1 0,1-1 0 15,0 0 2-15,-1 0 1 0,2 0 2 16,0 0-2-16,-1 0 1 0,0 0 1 15,0-8 0-15,1 8-2 0,0 0-1 16,-1 0-1-16,2-9-3 0,-1 9 0 16,1 0 0-16,0-9-2 0,1 9 0 15,-1 0-2-15,1-7 0 0,0 7 0 0,-1 0 0 16,1 0 0-16,2 0 1 0,-2 0-1 16,2 0 0-16,-2 0 2 0,3 0-2 15,0 0 1-15,0 0 0 0,0 0 2 16,0 0-1-16,0 0 0 0,2 0-1 0,0 3 0 15,0-1 0-15,2 1 0 0,0 0 1 16,-1-2 0-16,4 3 0 0,-2-3 0 16,2 1 1-16,-1 0 1 0,3-2 0 15,-2 1 2-15,2-1 0 0,1 0 2 16,0 0 0-16,0 0 1 0,3 0-2 0,0-8 0 16,1 8 0-16,2-7-2 0,1 7-1 15,1-11 0-15,1 11-2 0,2-12-1 16,1 12 0-16,-1-11 1 0,1 11 1 15,1-11 0-15,0 11 2 0,0-11-2 16,-1 11 0-16,-1-11-1 0,-1 11 1 0,-2-8 1 16,-2 8-2-16,-1 0-1 0,-2-10 3 15,-2 10-3-15,1 0-2 0,-4 0 2 16,1 0 0-16,-2 0 0 0,0 0 0 16,0 0-1-16,0 0 1 0,-2 0 0 0,2 0-2 15,-1 1 2-15,0-1 0 0,1 1 0 16,-2 0 1-16,0-1-1 0,-1 0 1 15,-1 0 0-15,0 0 1 0,-2 0-1 16,-1 0 0-16,-1 0 0 0,-1 0 1 16,0 0 3-16,-2 0-4 0,0 0 1 0,0 0 0 15,1 0 1-15,-1 0-3 0,1 0 3 16,0 0 0-16,2 0 1 0,-2 0 0 16,1 0-4-16,1 0 2 0,-1 0 1 15,0 0-2-15,2 0 1 0,-2 0-2 0,-1 0 0 16,1 0 1-16,-1 0-2 0,0 0-1 15,1 0 2-15,-1 0 1 0,-1 0-1 16,2 0 2-16,-1 0-2 0,0 0 1 16,1 1-1-16,2 0 0 0,-2 0 1 15,1 1-1-15,0 0 0 0,0-1 0 0,-1 0-1 16,0 0 0-16,0 0 1 0,-1 0 0 16,0 1 1-16,0-2-1 0,-1 1 0 15,0 0 1-15,-1-1-1 0,1 1-1 16,-1 0 2-16,0-1-1 0,0 1 1 15,-1 0 0-15,0-1 0 0,0 0 0 0,0 0 1 16,0 1 3-16,-1-1-2 0,1 0 1 16,-1 0 0-16,0 0 0 0,0 0 0 15,0 0-1-15,0 0 1 0,0 0-1 16,0 0 0-16,0 0-2 16,1 0 0-16,-1 0 0 0,1 0-2 15,-1 0 3 1,1 0-1-16,-1 0 0 31,0 0 0-31,0 0 0 0,0 0-3 16,0 0-2-16,0 0-3 15,0 0-3-15,0 0-8 0,0 0-11 0,0 0-27 16,0 0-67-16,0 2 1 0,-9 0 1 16,9-1-1-16</inkml:trace>
  <inkml:trace contextRef="#ctx0" brushRef="#br1" timeOffset="183223.89">11512 8449 199 0,'0'-9'82'0,"0"2"-12"16,0-1-19-16,0 0-18 0,2 0-28 0,0 0-4 16,1 2 2-16,1 6-1 0,0-14 0 15,1 14 0-15,0-11-2 0,0 11 1 16,0-11 0-16,-1 11-2 0,0 0 3 0,0-9 1 15,-1 9 1-15,0 0 1 0,-1 0-2 16,0 0-1-16,-2 0 0 0,1 0 1 16,-1 0 0-16,0 4-2 0,0 0 0 15,0 1 2-15,0 4-4 0,0 1 1 16,0 2 2-16,0 2 1 0,0 4 2 0,0 3 0 16,0 2 1-16,0 2 0 15,0 2 0-15,0 4 2 0,0 0-1 0,0 2-1 16,0-1 1-16,0 1-2 0,0-1-1 15,2-1 0-15,2 0 0 0,2 0 0 16,0-3-2-16,3 0 0 0,-2-1 1 0,3 0 0 16,-2-1-2-16,4 0 3 0,-3 0-3 15,1 0 2-15,0 1-1 0,-1 0 0 16,-2 1 0-16,0 0 0 0,1 1-1 16,-4-1 0-16,0 1 2 0,-1-1-2 15,-1 2 0-15,0-1 0 0,0-1 1 0,0 0 1 16,-2 0 0-16,0-2 0 0,0 2 2 15,0-2-1-15,0 2 0 0,0 0 0 16,-8 1 1-16,8-1-2 0,0 1-1 16,-13-2 0-16,13-1 0 0,-9 1-1 15,9-1 0-15,0-2-1 0,-12 0 0 0,12-2 0 16,0-1 1-16,0 0 1 0,0-4 1 16,0 0-2-16,0 0 1 0,3-1 0 15,0 0 1-15,2 1 0 0,-3 0 1 16,2 2-1-16,-2 2 2 0,-1 0-4 15,-1 2 1-15,0 3 0 0,0 0 0 0,0 0-1 16,0 3 1-16,0-2-2 0,-12 2 0 16,12-2 2-16,-8 1-6 0,8 0 6 15,-11-2-2-15,11-2-2 0,-12-1 2 0,12-2 0 16,0 0 2-16,-10 0-2 0,10-1 0 16,0 2 2-16,0-2 1 0,-9 1-1 15,9 1 0-15,0 0 0 0,0-2-1 16,0 2 1-16,0-1-2 0,0 0 1 15,0-1 0-15,-10 0 1 0,10 1-2 16,0 0 1-16,0-1 0 0,0-1 0 16,0 0 1-16,0-1-1 0,0 1 0 15,2-1 1-15,-1 1-1 0,2-1 0 0,-1 2-1 16,0-1 1-16,0 0-1 0,0 1 0 16,0-1 0-16,0-1 0 0,-2 0 2 15,1-1-2-15,0 0 0 0,-1-2 0 16,0 2 1-16,0-3-2 0,0 1 1 0,0 0 0 15,0 0 0-15,0-1 1 0,0 2-3 16,0-1 1-16,-8 1 1 0,8 2 0 16,0-1-1-16,0 1 1 0,0 2 0 0,0-4 0 15,0 2 0-15,0-1-1 0,0 0 1 16,0-1 0-16,0 0-1 0,0-1 0 16,0-1 0-16,0 0 1 0,0-2-1 15,0-2 0-15,0 0 0 0,0-1 0 16,1-2 0-16,0-1 1 0,-1 0 0 0,0-1 0 15,1-1-1-15,-1-1 0 0,0 0 1 16,0-2 0-16,1 1 0 0,-1-1 0 16,0-1-2-16,0 1 2 0,2-1 0 15,-2 0 2-15,0 0-1 0,0 2 0 16,0-2-1-16,0 1 0 16,0 1 0-16,0 0 0 0,0 0-1 15,0-1 0-15,0 1 1 0,0 0 0 16,0 0-2-16,0-1 1 0,0 0 1 15,0-1-1-15,0 0 0 0,1 0 1 16,0 0 1-16,0 0-1 0,-1 0 1 16,2 0-1-16,-2 0 1 0,1 0-1 0,0-8-1 15,0 8 2-15,-1 0 1 0,3 0-2 16,-3 0 0-16,1 0-2 0,0 0 0 16,0 0 1-16,1 0 0 0,-1 0 1 15,0 2 1-15,2 0-2 0,-1 1 0 0,0-2 1 16,0 1-1-16,2 0 2 0,-1-1 0 15,1 0-1-15,0-1 0 0,1 0 1 16,2 0-2-16,-2 0 2 0,2 0 0 16,-1 0 0-16,1 0 0 0,2 0-1 15,-2 0 0-15,0 0 3 0,0 0-2 0,2 0 0 16,-2 0-1-16,0 0 1 0,0 0-1 16,1 0 0-16,-2 1 1 0,-1 1 0 15,1-1-1-15,-2 1 0 0,1-1 0 16,0 1 0-16,-1-1 0 0,1 0-1 0,-3 0 2 15,0 0-1-15,0 0-1 16,-1-1 1-16,1 0 0 0,0 1 1 0,-2 0 0 16,1-1-1-16,0 0 0 15,-1 0 1-15,0 0 0 16,0 0-2-16,0 0 2 16,0 0 0-1,0 0-2 1,0 0-1-16,0 0-2 15,0 0-1-15,0-8 0 0,0 8-1 16,0 0-1-16,-11-10-1 0,11 10-2 16,0-9 0-16,-11 9 1 0,11-10 2 0,-12 10-1 15,12-13 2-15,-15 7 1 0,5-3-1 16,3 1 3-16,-2 0 3 0,1-3-1 16,8 1 0-16,-15-4-2 0,15-1 0 15,-11 1-1-15,11-3-2 0,0-1 0 0,0 0-1 16,0-1-1-16,0 0 0 0,0 2 0 15,0-1 2-15,4 2-1 0,1 1 2 16,1 1 2-16,-1 2 2 0,1 2 0 16,-1 3 2-16,0 7-1 0,-2-13 2 0,-1 13 0 15,-1-7 1-15,-1 7 1 0,0 0-1 16,0-9 1-16,0 9 1 0,0 0 0 16,-10-10-4-16,10 10 1 0,-9-10 1 15,9 10 2-15,-10-11-1 0,10 11-1 16,-9-11-1-16,9 11-1 0,0-10-1 0,-11 10 0 15,11-8 0-15,0 8 1 0,0 0-3 16,0 0 3 0,0 0 0-16,0 1-2 15,0 5 2-15,0 1-1 0,2 0 1 16,-1 1-1-16,0 2 1 0,0-1-1 0,1 1 2 16,-1 1-1-16,0-1 0 0,0 2 1 15,0-2-1-15,0 3 2 0,0-1 0 16,-1 1-1-16,1-1 1 0,0 2 0 15,0-1 0-15,1 1 0 0,-2-1 2 16,2 1-2-16,0 0 1 0,0 0-1 0,-1 0 2 16,0-2-3-16,0 2-1 0,2-1 0 15,-2-1 1-15,0-1 0 0,1 0-1 16,-1-2 1-16,-1-1-2 0,2 0 2 16,-2-1-2-16,2-1 1 0,-2 0 3 15,2-2-3-15,-2 3 0 0,2-4 0 0,-1 1-1 16,1 0 0-16,0-1 2 0,0 0-1 15,0 1 1-15,1-1 1 0,-1 0-2 16,3 0 1-16,-1 2 2 0,-1-1-1 16,1 1 0-16,1-1-1 0,-1 1 0 0,0 0 0 15,2-1-1-15,-3 0 0 0,1 1 1 16,0 1-2-16,-1-3 2 0,1 2-2 16,0 0 0-16,-2-1 1 0,1 0 0 15,2-1 0-15,-2 0 1 0,1 0-2 0,0 0 0 16,0-1-1-16,1 1 1 15,0 0 0-15,2-2 0 0,0 1-1 0,1-1 1 16,-1 1 0-16,2-1-2 0,0 1 3 16,0 0 1-16,3-1 0 0,-1 1-1 15,0-2 1-15,2 1 0 0,1-1 0 0,0 0 1 16,0 0-2-16,3 0 1 0,-1 0-1 16,2 0 0-16,-1 0 0 0,2 0-1 15,0 0 1-15,0-8-1 0,1 8 0 16,-1 0 0-16,1 0 0 0,1 0 0 15,-3-7-1-15,2 7 1 0,-1 0-1 0,-1 0 2 16,1-8-2-16,-1 8 1 16,2 0 0-16,-4 0-1 0,2-9 2 0,-2 9 1 15,-1 0-1-15,2 0-1 0,-2-8 1 16,2 8-2-16,-2 0 3 0,1 0-1 16,-2 0 0-16,0 0 0 0,-2 0-2 15,-1 0-2-15,1 0 3 0,-1 0-1 0,1 0 1 16,-1 1 0-16,0 1-2 0,0 2 2 15,1-2 0-15,-1 1-1 0,3 0 1 16,-2 0 0-16,2-2 1 0,0 2-1 16,3 0-1-16,-3-3 0 0,3 1 0 0,-1-1-1 15,1 0-3-15,-1 0 1 0,0 0-6 16,-1 0-12-16,-1-8-19 0,-3 8-60 16,-2-10-18-16,-3 10-1 0,-2-13 0 15</inkml:trace>
  <inkml:trace contextRef="#ctx0" brushRef="#br1" timeOffset="190818.13">19949 11583 155 0,'0'0'80'16,"0"0"-7"-16,0-8-14 0,0 8-12 15,-11 0-20-15,11 0-20 0,0 0-5 16,0 0-1-16,-8 0 0 0,8 0 0 16,0-7-1-16,-9 7 0 15,9 0 1-15,0 1 1 0,0 1 1 16,1 0-1-16,1 3 3 0,0-1-4 0,2 0 1 16,-1 3 0-16,3-2 0 15,0 2-1-15,3 0 0 0,0 1-1 0,2 0-1 16,0 0 2-16,2 0-1 0,2 0 3 15,-1-1 2-15,3-1 1 0,-1-2 1 16,1 0 2-16,-1-1 0 0,3-1 2 0,-2-1 0 16,0-1 0-16,-2 1-2 15,-1-1 0-15,1 0-3 0,-3 0 0 0,0 0-2 16,0 0 0-16,-2 0-2 0,-1 0-1 16,-1 0 0-16,1 0-1 0,-1 0 1 15,-1 2 1-15,-1-1 1 0,1 1-1 16,-1 0 1-16,1 0 0 0,0 0 1 0,1-1 1 15,-1-1 1-15,1 0 1 0,2 0 1 16,-1 0 0-16,1 0 1 0,-1-9-2 16,1 9-1-16,-2 0 0 0,0-9-2 15,1 9-1-15,-2 0-1 0,0-10-2 16,0 10 0-16,-1 0-1 0,0 0 1 0,-2 0 0 16,-1 0-1-16,0 0 1 0,-1 0 0 15,-1 0 1-15,0 0-1 0,0 0 1 16,1 0 0-16,-2 0 2 0,1 0-3 15,0 0 0-15,0 0 3 0,1 0-2 0,-1 0 0 16,0 0-1-16,2-8-5 0,-2 8-3 16,1 0-9-16,0 0-12 0,0 0-32 15,0-8-57-15,-2 8-1 0,1 0-1 16</inkml:trace>
  <inkml:trace contextRef="#ctx0" brushRef="#br1" timeOffset="192814.39">18304 11704 192 0,'-10'0'85'0,"-1"0"-9"0,-1-8-24 0,2 8-23 15,-1 0-18-15,-1-9-4 0,1 9-1 16,-1 0 2-16,0 0-2 0,0-8-1 16,-2 8 2-16,1 0-1 0,-1 0-2 0,1 0 0 15,-1-7-1-15,3 7 0 0,0 0-1 16,0 0 0-16,2 0-1 0,1 0 0 15,-9 0-1-15,17-8 1 16,-11 8-3-16,11 0 3 0,-11 0-2 16,0 0 1-16,11 0-1 0,-11 0 0 15,-2 0 1-15,13 0-1 16,-11 0 1-16,11 0-1 0,-12 0 1 16,12 0-2-16,-13 0 0 0,13 0 0 15,-12 0 1-15,12 0-1 0,-14 1 1 16,14 1 0-16,-13 0 0 0,13-1 0 15,-13 1 0-15,13-1 2 0,-13 0-1 0,13 0-1 16,-13 0 1-16,13-1 0 0,-13 2-1 16,13-1 1-16,-13 0-1 0,13-1 1 15,-14 2 0-15,14-1 0 0,-14 0 0 16,14 0 0-16,-16 1 0 0,7-1 0 0,-1 0 0 16,1 0-1-16,-3 0 2 0,2 0 0 15,-1 0 1-15,2-1 0 0,9 0 0 16,-14 0 1-16,14 0 0 0,-12 0-1 15,12 0 1-15,-8 0 0 0,8 0-2 16,0 0 0-16,0 0 0 0,0-8-1 16,0 8 1-16,0 0 0 15,3 0 0-15,2 0 0 0,1 0 1 16,3 0 0-16,1-7 1 0,0 7-2 0,4 0 1 16,1 0-1-16,2 0 1 15,1 0-2-15,1 0 1 0,3 0 0 0,2 1 0 16,-1 0 1-16,1 1 0 0,0-1 0 15,1 1 2-15,-1 0 1 0,-1 1-1 16,1-1 0-16,-1 0 2 0,0 0 0 16,-2 0-1-16,3-1 2 0,-1 1-1 0,0-2 0 15,1 0-2-15,1 0 0 0,1 0 1 16,2 0 0-16,1 0-1 0,-1 0 0 16,1 0-2-16,0-7 2 0,1 7 0 15,0 0-2-15,0 0 0 0,1 0-1 0,-3 0 0 16,1 0-1-16,-1 0 2 0,0 0-2 15,-1 0 1-15,-2 3-3 0,-1-1 1 16,0 2 2-16,-2 1 0 0,1-2-1 16,-1 1 0-16,-1-1 0 0,0 1-1 15,0-1 1-15,-2 0 1 0,1 1 0 16,-1-2-1-16,-2 1-1 0,2-1 1 0,-3 1 0 16,1-1 0-16,-2 1 0 0,3-1 0 15,-2 0-1-15,2 0 0 0,0 0 0 16,-1-1 1-16,2 0 0 0,0 0 0 15,2 0 0-15,0-1 0 0,0 0 0 16,1 0 0-16,1 0 1 0,0 0-1 0,0 0 0 16,1 0 0-16,-1 0-1 0,-1-9 1 15,0 9 0-15,-1 0 1 0,0 0 1 16,-2 0-2-16,1 0 1 0,-2 0-1 16,0 0 0-16,1 0 1 0,-3 0 0 15,2 1 0-15,0 1-1 0,1-1-1 0,-1-1 1 16,0 1 0-16,2-1 0 0,-1 0 0 15,1 0 0-15,0 0-1 0,1 0 1 16,0 0-1-16,0 0 2 0,-1 0 0 16,2 0-2-16,0 0 1 0,0-8 0 0,-1 8 0 15,1 0 0-15,0 0 1 0,-2 0-2 16,1 0 1-16,1 0-1 0,-1 0 0 16,0 1 1-16,0 0 0 0,-1 0 0 15,-1 0 0-15,0 1 1 0,-3-1-1 16,0 0 0-16,-1 0 0 0,-1 0 0 0,-2 0 0 15,-1 0 1-15,1-1-1 0,-3 1-1 16,-2-1 1-16,2 1-1 0,-2 0 0 16,0 1 1-16,0-1 0 0,3 0 0 15,-2 0 0-15,1-1-1 0,0 2 1 0,1-1 0 16,0 0 0-16,0 0 1 0,2-1-1 16,-3 1 0-16,0-1 0 0,1 0 0 15,-3 1 1-15,1-1-1 0,-2 0 1 16,0 0 0-16,-1 0-1 0,-2 0 0 15,-1 0 1-15,0 0-1 0,-1 0 1 0,0 0 1 16,0 0 1-16,-1 0 1 16,1 0 0-16,-1 0 1 15,0 0 1-15,1 0 1 0,0 0 2 0,1 0 1 16,1 0 0-16,2 0-2 0,-2 0-1 16,3 0 0-16,-1-7 0 0,1 7-2 0,1 0 0 15,1 0-2-15,0 0-1 0,0-9-1 16,0 9 0-16,0 0 0 0,-1 0 0 15,-1 0 0-15,-1-8-2 0,-1 8-1 16,1 0-6-16,-2 0-9 0,-2 0-11 16,-1 1-30-16,0 2-66 0,0 0-3 0,0 0 1 15,-16-3-1-15</inkml:trace>
  <inkml:trace contextRef="#ctx0" brushRef="#br1" timeOffset="201089.79">17849 11979 159 0,'9'0'59'0,"0"0"-2"15,0 0-2-15,1 0-8 0,-2 0-13 16,1 0-16-16,1 0-14 0,-3-8-2 15,2 8 2-15,-1 0-4 0,0 0 0 0,0 0 0 16,-1-9-1-16,0 9 1 16,1 0 0-16,-1 0 1 0,-1 0-1 0,1 0-1 15,0 0-1-15,0 0 3 0,0 0-1 16,-1 0 0-16,1 0 0 0,1 0 1 16,-2 0 0-16,1 2-2 0,0-1 1 0,0 0 0 15,0 0-1-15,0 1 0 0,2-1 2 16,0 0 0-16,-1-1 0 0,2 1 0 15,-1-1-1-15,3 0 2 0,-2 0 0 16,2 0 1-16,-1 0 0 0,0 0-1 16,1 0-1-16,-1-8 2 0,-1 8-1 0,1 0 0 15,-2 0 1-15,0-8-1 0,1 8 0 16,-2 0-1-16,1 0-2 0,-2-7 2 16,1 7 0-16,0 0-1 0,-1 0 1 15,0 0-1-15,1 0 2 0,-1 0-2 16,1-7 3-16,-1 7-3 0,2 0 1 0,-1 0-2 15,1 0 2-15,2 0 0 0,-2 0-1 16,1 0 0-16,1 0 0 0,0 0 0 16,0-8-2-16,2 8 2 0,-2 0 0 15,2 0 0-15,0 0 1 0,-1 0-2 16,2-9 2-16,-1 9 0 0,0 0-1 0,0 0 0 16,-1 0 0-16,1-8-1 0,-1 8 1 15,-1 0 1-15,0 0-1 0,0 0 1 16,1 0-1-16,-2-7-1 0,0 7 2 15,2 0-2-15,-2 0 1 0,0 0 2 16,0 0-1-16,-1-7-2 0,0 7 0 0,1 0 2 16,-2 0-2-16,1 0 1 0,-2 0-3 15,2 0 5-15,-1 0-2 0,1 0 0 16,0 0 0-16,1 0 1 0,1 0 1 16,1 0-2-16,0 0 2 0,2-9 0 15,1 9-1-15,2 0-1 0,0 0 0 0,2-9 0 16,1 9 0-16,0 0 0 0,0-9 0 15,0 9 1-15,0 0 0 0,-2-9-2 16,1 9 1-16,-2 0 1 0,0 0 0 0,0-7-1 16,-2 7 3-16,0 0-2 15,0 0-2-15,-1 0 0 0,0 0 0 0,1 0 1 16,0 0-2-16,1 0 0 0,-2-9 0 16,2 9 6-16,0 0-7 0,0 0 2 15,-1-7 0-15,0 7 1 0,-2 0 0 16,-1 0 0-16,1 0 1 0,-2 0 0 15,-1-8 0-15,0 8-6 0,-2 0 5 0,0 0 0 16,0 1 0-16,0-1 0 0,1 0 0 16,-1 1 0-16,2-1 0 0,0 0-1 15,1 0 1-15,1 0 3 0,0 0-3 0,0 0 0 16,1 0 2-16,-1 0-1 0,1-9 0 16,0 9 0-16,-2 0 0 0,0 0 0 15,-1-8 0-15,0 8 0 0,-1 0 1 16,-2 0-2-16,1 0 0 0,0 0 0 15,-1 0 0-15,0 0 0 0,1 0 0 16,1 0 0-16,0 0 0 0,0 0-1 16,3 0 0-16,-2 0 1 0,1 0 0 0,2 0 0 15,-2 0 0-15,2 0 0 0,0-7 1 16,-1 7-1-16,1 0-1 0,0 0 2 16,0-10 0-16,-1 10-1 0,-1 0 0 0,0 0 0 15,0-8-1-15,-1 8 1 0,1 0-2 16,-2 0 2-16,1 0 1 0,1 0-2 15,-2 0-1-15,1 0 3 0,1 0-1 16,-1 0 0-16,0 0 1 0,1 0-1 16,-1 0 0-16,1 0 0 0,-1 0-1 0,1 0 1 15,-1 0 1-15,1 0-1 0,-2 0-1 16,0 0 1-16,0-8-1 0,-3 8 1 16,0 0 0-16,-1 0 0 0,-1 0 0 15,2 0 0-15,-1 0-1 0,0 0 1 16,2 0 0-16,0 0-1 0,2 0 3 0,0 0-3 15,2 0 1-15,2 0-1 0,0 0 0 16,0 0 1-16,2 0 0 0,-1 0 0 16,0 0 0-16,-2 0 0 0,1 0-1 15,-2 0 3-15,-2 0-2 0,0 0-1 16,-2 0 1-16,-2 0-3 0,-1 0-2 0,-2 0-11 16,0 0-44-16,-1 0-34 0,0 0-3 15</inkml:trace>
  <inkml:trace contextRef="#ctx0" brushRef="#br1" timeOffset="-210323.43">17883 11792 161 0,'0'0'69'0,"0"1"-3"16,0-1-7-16,0 1-14 0,1-1-12 16,0 2-21-16,0-2-7 0,0 1 0 15,0-1 1-15,0 1 1 0,0-1-2 16,1 0 0-16,-1 0 1 0,0 0-3 15,0 0 1-15,0 0-1 0,0 0 0 0,0 0-1 16,-1 0 1-16,1 0-2 0,0 0 0 16,0 0-1-16,0 0 0 0,0 0 0 15,0 0 0-15,1 1 1 0,0 0-2 16,2 0 0-16,-1 1 1 0,1-1 1 16,-1 0 1-16,3 1 0 0,-1 0 0 0,2-1 1 15,0 1 1-15,0 1-1 0,0 1 1 16,1-1-2-16,1 1 0 0,0 0-1 15,0 1 0-15,2-1 1 0,0 0-2 16,2 0 1-16,0-1-1 0,0 0-1 16,3 0 3-16,-2-2 0 0,3 1-2 0,-2-1 1 15,2-1 0-15,-2 0-2 0,0 0 1 16,-1 0 0-16,0 0 0 0,-2 0 0 16,-2 0-1-16,-1 0 0 0,-1-9 1 15,-2 9-1-15,-2 0 0 0,1 0 2 16,-3 0-1-16,1 0 0 0,-2 2 0 0,1-1 1 15,0 0-2-15,1 1 1 0,2-2 0 16,0 0 2-16,1 0-1 0,2 0-1 16,0 0 1-16,1 0 0 0,2 0 0 0,-1 0 1 15,1 0-1-15,1 0 0 16,-1-9 0-16,1 9-1 0,0 0 1 0,-1-7-1 16,-1 7 0-16,-1 0 0 0,0 0 0 15,-2-9 0-15,2 9 1 0,-1 0 0 16,0 0-1-16,0 0 0 0,1 0 1 0,0 0 0 15,2-8 0-15,0 8 0 16,0 0 0-16,1 0 1 0,2-8 1 0,0 8-2 16,2 0 0-16,-2-6 1 0,2 6-1 15,-2 0 0-15,3-9 0 0,-2 9 0 16,1 0 0-16,-1 0-1 0,0 0-1 0,-1 0 1 16,0 0 1-16,-1 0-1 0,0 0 0 15,0 0-1-15,-1 0 1 0,1 0 1 16,-2 0-1-16,0 2 1 0,-1-1 0 15,-1 0-1-15,-1 0 0 0,-1 0 0 16,0 0 0-16,-2-1 0 0,0 1 0 16,-2-1-1-16,1 0 2 0,0 0-2 0,-2 0 2 15,2 0 0-15,-1 0-1 0,1 0 0 16,1 0 1-16,0 0-1 0,2 0 0 16,-1 0 0-16,1 0 0 0,1 0 0 15,0 0 0-15,1 0-1 0,0 0 2 0,0 0-1 16,1 0-1-16,-1 0 1 0,0 0 0 15,1 0 0-15,-1 0-1 0,0 0 1 16,0 0-1-16,1 0 2 0,-2 0-2 16,1 0 1-16,0 0 1 0,-1 0 0 15,0 0-1-15,-1-8 0 0,1 8 0 0,0 0 0 16,0 0 0-16,-1 0 0 0,2 0 0 16,-2 0 1-16,1 0-2 0,0 0 1 15,1 0 0-15,0 0 1 0,-2 0 0 16,2 0-1-16,0 0 1 0,-2 0-2 15,-1 0 2-15,0 0-2 0,0 0 2 0,-1 0-2 16,0 0 1-16,-1 0 1 0,0 0-1 16,0 0 2-16,2 0 0 0,-2 0 0 15,2 0-2-15,0 0 2 0,2 0-1 0,1 0 1 16,0 0-1-16,1 0-1 16,1 0 1-16,0 0-1 0,0-8-1 0,1 8 2 15,-2 0 0-15,0 0 0 0,0 0-2 16,-2 0 1-16,0 0-1 0,-1 0 1 15,0 0 0-15,-3 0 0 0,0 0 1 0,-1 0-1 16,0 0 0-16,-1 0-1 16,0 0 1-16,-1 0 0 0,1 0 1 0,-1 0-1 15,1 0-1-15,2 0 2 0,-2 0-1 16,0 0-1-16,1 0 1 0,0 0 0 16,0 0 1-16,-1 0-1 0,0 0 1 0,1 0 0 15,-1 0 0-15,0 0-1 16,0 0 2-16,0 0-2 0,0 0 1 0,-1 0 1 15,-1 0-1-15,0 0-2 16,0 0-2-16,0 0-1 0,0 0-5 16,0 0-10-16,0 0-52 0,0 1-38 15,-11 2 1-15,11-1-3 0</inkml:trace>
  <inkml:trace contextRef="#ctx0" brushRef="#br1" timeOffset="-196473.81">13661 9873 127 0,'0'-8'3'0,"-10"8"-3"0</inkml:trace>
  <inkml:trace contextRef="#ctx0" brushRef="#br1" timeOffset="-195520.48">13630 9865 145 0,'0'0'33'0,"-9"-8"2"0,9 8 0 15,0 0-1-15,0 0 1 0,-10 0-2 16,10-8-2-16,0 8-7 0,0 0-14 15,0 0-8-15,-8-7-2 0,8 7 1 0,0 0 1 16,0 0-1 0,0-7-1-16,0 7 2 0,0 0 1 15,0 0 0-15,0 0-2 0,0 0 1 16,0 0-1-16,0 0 0 16,0 0 0-16,0 1-1 0,0 2 1 15,0-2 1-15,0 3 0 0,0 0 2 16,0 1 0-16,0-1 0 0,0 1 1 15,0 1 1-15,0 0-1 0,2-1 1 0,0 1-1 16,-1-1 0-16,2 0-1 16,0-1 0-16,1-1 0 0,1 0-1 0,1 0 1 15,0-3-1-15,1 0 0 0,0 0-2 16,2 0 1-16,1 0-1 0,-1 0-1 16,1-8 2-16,1 8-1 0,-1 0 0 0,-1 0-1 15,1-6 2-15,0 6-3 0,-2 0 2 16,2 0-1-16,-2 1 2 0,0 2 0 15,0 0-4-15,0 2 4 0,-2 0-2 16,1 1 1-16,-1 0-2 0,0 0 2 16,0 1 1-16,0-1 0 0,-1 1-1 0,0-1 1 15,1-1 0-15,0 0 0 0,0-1 0 16,0 0-1-16,1-2 0 0,1-1 0 16,2-1 1-16,1 0-2 0,2 0 1 15,1 0 1-15,4-8-1 0,0 8-1 16,3-12 1-16,4 4 1 0,-2-1-1 15,4 1 0-15,0 0 1 0,0 0 0 0,0 8 2 16,-1-12-2-16,-1 12 1 0,-1 0 0 16,-3 0 2-16,-1 0 0 0,-3 0 0 15,-2 0-1-15,-4 5-1 0,-1 2 4 16,-1 2-4-16,-3 0-1 0,0 0 0 0,-3 0-1 16,1-2-1-16,0 0 0 0,2-2 0 15,-2-1 0-15,3-2 1 0,0-2-4 16,3 0 2-16,1 0 1 0,3 0 1 15,3-13-1-15,1 13 1 0,2-14 0 16,3 5-2-16,0 9 0 0,0-11 1 0,1 11-1 16,0-8 3-16,-1 8-1 0,-2 0-2 15,0 0 4-15,-1 0-2 0,-4 3-1 16,-1 3 2-16,-3 0-1 0,-3 2 0 16,1 1 0-16,-4 0-1 0,0 0 0 15,-1-1 2-15,0-1-5 0,2-1 3 0,-1-3 3 16,1-1-3-16,3-2 1 0,1 0-2 15,1 0 1-15,4 0-2 0,1-11 2 16,3 11-1-16,2-12 0 0,-1 12 0 16,3-10-1-16,0 10 1 0,0 0 0 15,-2 0 2-15,0 0-1 0,-2 0 1 0,-3 4 1 16,0 3 0-16,-4 2 1 0,-2 1-1 16,-2 3 1-16,-3-1 1 0,-1 1-2 15,-2 1 0-15,0-3 1 0,0-3-1 0,1-1-1 16,-1-4 0-16,2-3 0 15,2 0 1-15,3 0-2 0,3-14 0 0,2 2 0 16,5-3 0-16,1-1 0 0,2-2-1 16,4 0 1-16,1 1 0 0,2 0 0 15,0 1-3-15,0 2-3 0,0 3-1 0,0 3-4 16,-1 8-5-16,-2 0-4 0,-3 0-11 16,-4 0-39-16,-3 0-43 0,-5 6 3 15,-4 2 3-15</inkml:trace>
  <inkml:trace contextRef="#ctx0" brushRef="#br1" timeOffset="-187535.72">17322 10758 169 0,'5'5'94'0,"0"2"1"0,-1-2-1 0,2-1-66 16,1-2-28-16,2 0-5 0,-1 0 2 15,2-2 0-15,0 0 1 0,0 0 3 16,1 0 2-16,1 0 2 0,0 0-1 0,0 0 3 16,3 0-1-16,-2 0-2 0,3 1 2 15,-1 1 0-15,1-1-1 0,-1 1-2 16,2-2 3-16,0 0-2 0,2 1 1 16,0-1 1-16,1 0 1 0,3 0 0 15,2 0 0-15,1 0 0 0,3 0-1 0,2 0 0 16,1-10 0-16,2 10-1 0,3-8-1 15,1 8 1-15,2-11-3 0,1 11 1 16,0-10-1-16,1 10 0 0,0-12 0 16,0 12-1-16,1-12 0 0,-2 12 2 15,0-11-1-15,1 11 0 0,-3-10-1 0,0 10-1 16,-1 0 1-16,-1 0-1 0,-1 0 2 16,-2 0-2-16,-1 0 1 0,-1 0-1 15,-2 0-1-15,-1 3 2 0,-2 0-2 16,-2 1 2-16,-2 1-2 0,-2-2 2 15,-1 1-2-15,-4-1 2 0,0 0-1 16,-3 0-1-16,-2-1 2 0,-1-1-2 0,-2-1 3 16,-2 0-1-16,0 0 1 0,-1 0-1 15,-2 0-2-15,0 0 0 0,-3 0-3 16,1 0-6-16,-1 0-10 0,0 0-27 16,0 0-63-16,0 0-1 0,0-7 0 15</inkml:trace>
  <inkml:trace contextRef="#ctx0" brushRef="#br1" timeOffset="-176387.09">16767 10662 126 0,'0'0'65'16,"-9"0"-8"-16,9-11-2 0,0 11-9 16,0-8-5-16,-9 8-9 0,9 0-4 15,0-8-10-15,1 8-7 0,-1 0-6 0,3 0-1 16,-1 0-4-16,1 0 2 0,2 0 0 15,0 0 3-15,2 0 0 0,-1 0-1 16,2 0 3-16,2 0-1 0,1 0 1 16,2 0 0-16,1 0 0 0,1 0 2 0,3 0-2 15,0 0-2-15,3 0 1 0,1 0-2 16,2 0 0-16,0 0 1 0,4 2-4 16,1 1 1-16,2-1-2 0,1 0 0 15,2 1 0-15,1 1 1 0,2-1-1 16,0 0 1-16,1-2 0 0,1 2 0 0,2-3 1 15,0 0 1-15,1 0-2 0,1 0 3 16,0 0 0-16,1 0 0 0,-1 0-1 16,1 0 0-16,0-7 1 0,-1 7-1 15,1 0-1-15,-3 0-1 0,0 0 0 0,0 0 0 16,-3 3-2-16,0 1 2 0,-2 0 0 16,-1 2-1-16,0-1-1 0,-2 2 1 15,0 1 1-15,0-2-2 0,-1 0 0 16,2-2 1-16,1 0 1 0,-1-1-3 15,2-2 3-15,1 0-1 0,1-1 0 0,-1 0 0 16,2 0 0-16,-2 0 2 0,2 0-1 16,-2 0 0-16,-1-8 0 0,-1 8 0 15,0 0-2-15,-1 0 1 0,0 0 1 16,0 0 1-16,-1 0-2 0,1 2 0 16,0-1 0-16,1 1-2 0,-1 1 2 15,1-1 0-15,0 0 0 0,2-1 0 0,-2 1-1 16,0 0 0-16,0-2 1 0,-1 1-1 15,-1 1 1-15,-3-1 1 0,0 0-1 16,-1 1 1-16,-2 1-1 0,-1 0 0 16,-2 0 0-16,0 2 1 0,0-2-1 0,1 0 0 15,0 0 2-15,-1 0-4 0,2-1 2 16,0 0 0-16,2-1 0 0,1 1 2 16,0-2 0-16,0 0-2 0,1 0 3 15,1 0-2-15,-1 0 0 0,1 0 2 0,-1 0-1 16,2-7 0-16,-1 7 2 15,1 0-3-15,0 0 2 0,-1 0 0 0,2-8-2 16,-1 8 1-16,0 0-2 0,2 0 1 16,-2 0-1-16,1 0 1 0,2 0-1 15,-2 0 1-15,0 0-1 0,1 0 1 0,-1 0 1 16,-1 0 0-16,0 0-2 0,0 0 1 16,-2 0 2-16,0 0-2 0,0 0 1 15,0 0 0-15,-1 0 3 0,-2 0-3 16,0 0-2-16,-3 0 0 0,2 0 2 15,-1 1-1-15,-1-1 0 0,-1 2-1 0,-1-1 0 16,1 1 1-16,0-1-3 0,-2 0 2 16,1 2 0-16,-1-2 0 0,1 0 1 15,0 1 0-15,-1-1-1 0,2 0 0 16,-1 0 1-16,2 0-1 0,1-1 0 16,0 0 1-16,1 1 0 0,0-1 1 0,-2 0-3 15,2 1 2-15,-1-1 0 0,-1 0 1 16,-2 0-2-16,0 0 1 0,-1 0 0 15,-4 0 0-15,-1 0 2 0,-2 0-4 16,-1 0 3-16,-4 0-3 0,-1 0 1 16,-1 0 1-16,-1 0 0 0,-2 0 0 0,-2 1-2 15,0 0 2-15,0-1-1 0,0 0 1 16,0 1-1-16,-1-1 1 0,0 1 0 16,1-1 0-16,-2 0 1 0,1 0-1 15,-1 0 2-15,1 0 0 0,-1 0 0 16,0 0 1-16,0 0 0 0,0 0 2 0,0 0-2 15,1 0 1-15,-1 0 1 0,0 0 0 16,0 0 0-16,2 0 0 0,-2 0-1 16,0 0 0-16,1 0-2 0,-1 0 2 0,0 0-2 15,0 0-2-15,0 0 1 16,1 0-1-16,-1 0 0 0,0 0 0 0,0 0 0 16,0 0 0-1,0 0 0 1,0 0-2-16,1 0 1 0,0 0 3 15,1 0-3-15,-1-8 0 16,1 8 0-16,0 0 0 0,-1 0 0 0,1 0 2 16,-1 0-2-16,0-7 1 0,1 7-1 15,-1 0-1-15,0 0 2 0,-1-9-4 16,0 9 0-16,0 0-2 0,0 0-7 16,0 0-6-16,0 0-12 15,0 0-12-15,-11 0-74 0,11 0-13 0,-16 0-1 16,5 0 3-16</inkml:trace>
  <inkml:trace contextRef="#ctx0" brushRef="#br1" timeOffset="-174822.93">17534 8972 150 0,'3'-9'97'0,"1"0"-2"0,0-1-12 0,0 1-26 15,0-1-26-15,1 2-26 0,-1 1 1 16,1 7-3-16,-1-13 2 0,0 13-3 15,0-10-1-15,0 10-1 0,-1-8-1 16,0 8 3-16,-1 0-1 0,2 0-1 16,-2 0-1-16,1-7 1 0,2 7-2 0,-2 0 2 15,1 0-1-15,0 0 1 0,0 0 0 16,0 0-1-16,1-9 1 0,1 9 0 16,-2 0 0-16,1-9 1 0,-2 9 0 15,1 0-1-15,-2 0 0 0,1-7 0 16,-2 7 0-16,1 0 1 0,-1 0 0 15,-1-7-1-15,0 7-1 0,0 0 0 16,0 0 0 0,0-10 0-16,0 10 0 15,-9-9 3-15,9-1-2 16,0 1 1-16,0 9 0 16,-9-10 0-16,9 10 0 0,0-7-1 15,0 7-2-15,-10-10 3 16,10 10-2-16,0 0 2 0,0 0-2 15,0 0 2 1,0 1 0-16,0 0 2 0,3 2 0 16,3-1 0-16,1 1 1 0,2 0 0 15,2-1 2-15,2 0 1 0,3 0-1 16,1 0 0-16,4 0-3 0,1-1 1 16,2 0 0-16,2 0-1 0,1 0 1 0,1-1-3 15,0 1 0-15,-1-1-1 0,-1 0 0 16,-2 1-1-16,-1-1 1 0,-2 0-3 15,-3 2-1-15,-1-1-4 0,-4 0-1 16,-2 1-1-16,-3-1-3 0,-4 1-6 0,-2 0-4 16,-2 0-18-16,0 0-28 0,0-2-28 15,0 0-3-15</inkml:trace>
  <inkml:trace contextRef="#ctx0" brushRef="#br1" timeOffset="-173857.54">17657 8872 180 0,'0'9'70'0,"0"0"-2"0,0 3-8 16,0 1-9-16,0 0-25 0,0 2-24 16,0 2 4-16,-9 0-1 0,9 1 0 15,0 2 1-15,0 0 0 0,0 0-2 16,-9 1 0-16,9 0-1 0,0 0 2 0,0 0-3 16,-11 0 1-16,11 0-2 0,0-2 1 15,0 0-2-15,-9 0 0 0,9-1 1 16,0 0 0-16,0-2 0 0,0 1 0 15,0-2 0-15,0 1-2 0,0-1 2 16,0 0-1-16,0-1 1 0,0-1 0 0,0 2 1 16,0-3 0-16,0 1 3 0,0-1-3 15,0-1 0-15,0 0 0 0,0 1 1 16,0-3 0-16,0 2 0 0,0-2 0 16,0 2-1-16,0-2-1 0,1 1-1 15,0 0 2-15,1 0 2 0,0 1-4 0,0-1 0 16,0-1 2-16,2 1 0 0,0 0 0 15,0-3-1-15,0 2 1 0,0-2 0 16,0 0 2-16,0 0-5 0,0-1 3 16,0-1-1-16,-1 0 0 0,-1 1 0 15,0-1 1-15,-2 1-1 0,0 1 0 16,0 0 1-16,0 2-4 0,0-1 4 0,0 3 0 16,-11 0-1-16,11 0 0 0,0 2 0 15,-12 0 0-15,12 0 0 0,-8 0-1 16,8-1 1-16,0 2-1 0,-12-1 2 15,12-1-2-15,0 1-1 0,0-1 1 16,-9-1 1-16,9 1 0 0,0 1-1 0,0 0 2 16,0 0-1-16,0 1-1 0,0 1 0 15,0 0 0-15,0 0 0 0,0 2 2 16,0-1 0-16,0 2-2 0,1-1 2 0,-1 0-1 16,0 1 1-16,0-1 0 15,0 0-1-15,0 0 2 0,0 1 0 0,0-1-2 16,0 0 0-16,-9 1 0 0,9 0-1 15,0 0 2-15,-12 0-2 0,12 1 1 16,-9-1 2-16,9 2-3 0,-9-1-1 0,9 1 2 16,0-2-1-16,-11 1 0 15,11 0 0-15,0-2 0 0,-10 3 1 0,10-1-1 16,0-1-1-16,-9 1 2 0,9-2 0 16,0 0-2-16,0-2 5 0,-10 0-4 15,10-1 1-15,0-1-1 0,0 1 1 0,0-4 0 16,-10 2 0-16,10-1 0 0,0-2 1 15,0 2 1-15,0-2-6 0,-11 2 7 16,11-1-1-16,0 2-1 0,-11-2 0 16,11 3-1-16,-9 0 1 0,9-1 0 15,-9 0 0-15,9-1-1 0,-8 0 0 0,8-1-1 16,0-2 0-16,-11 0 1 0,11-2-1 16,0-1 2-16,0-1-2 0,0-2-1 15,0-2-1-15,0 0-3 0,0 0-1 16,0 0-5-16,0 0-16 0,0 0-63 15,0-11-23-15,0 11-1 0,0-11 0 0</inkml:trace>
  <inkml:trace contextRef="#ctx0" brushRef="#br1" timeOffset="-169544.84">17343 10436 143 0,'0'0'73'0,"0"0"-6"15,0-8-8-15,0 8-9 0,0 0-8 0,0 0-10 16,0-9-13-16,0 9-12 0,4 0-3 16,1 0-1-16,2 0 1 0,0 0 1 15,1 1 2-15,1 2-3 0,2 0 1 16,0 1 0-16,1 2-1 0,1 1-2 16,0 1 3-16,2 1 0 0,-1 0-1 0,1 2-2 15,0 1-1-15,0 0 3 0,-1 2 1 16,2-1-2-16,-3 2 2 0,3-1-1 15,-2 0 0-15,1 0 0 0,0-1-1 0,0-2-1 16,0 1 0-16,1-3 1 0,0-1 1 16,1-1-3-16,1-2 0 0,1-2 0 15,2-2 1-15,0-1-1 0,3 0 0 16,2 0 0-16,1 0 0 0,1-11-1 16,2 11 1-16,0-15 1 0,2 8-2 0,0-2 1 15,-1 2 0-15,0 7 0 16,-1-12 0-16,0 12-1 0,-3-10 1 0,-1 10 1 15,-2 0-1-15,-2 0 0 0,-1 0 1 16,-3 0 0-16,0 0 0 0,-2 1-1 16,0 4 1-16,-1-1 0 0,0 2 1 15,0 0 0-15,0-1-1 0,1 1 1 16,0-1-1-16,0-1 0 0,1-1-1 0,0 0 1 16,2-1 1-16,0-2-3 0,1 0 2 15,1 0-1-15,2 0 0 0,0 0-1 16,2-7 2-16,3 7-2 0,1-12 0 0,2 12 0 15,1-13 0-15,2 5 0 0,1 8-1 16,1-12 1-16,-1 12-1 0,-1-9 0 16,-1 9 1-16,-1 0 1 0,-2 0 2 15,-3 0-2-15,-1 0 0 0,-4 3 1 16,-1 2 0-16,-2 1 1 0,-3 2 1 0,-1 2-2 16,-3-1 0-16,1 1-1 0,0-1 0 15,0 0 1-15,2-1 0 0,0-2-2 16,4-1 1-16,0-2-2 0,4-2 3 15,1-1-2-15,1 0 0 0,2 0 0 16,2-10 0-16,1 10 0 0,1-15-1 0,1 6 1 16,1 0 0-16,-1 0 1 0,0 2-3 15,-2 7 1-15,0-11 0 0,-2 11 1 16,-1 0 1-16,-4 0 0 0,1 0 1 16,-2 2 2-16,-1 4-3 0,-1 2 1 15,-1 3 0-15,0 0 1 0,1 1 1 0,0-1-2 16,1 0 1-16,2-1 0 0,2-2-2 15,3-1 0-15,1-3 1 0,2-3-1 16,2-1 0-16,0 0 0 0,2 0 0 0,1-8-1 16,-1 8 0-16,2-15-1 15,-1 6 1-15,0-1 0 0,-1-1 1 0,0 0-1 16,-1 0 0-16,-2 2 0 0,-1 1-1 16,-2 8 1-16,-3-11-1 0,0 11 1 15,-3 0 0-15,-2 0 0 0,-1 0-1 16,-2 0 2-16,-4 0 0 0,-1 0-1 15,-1 2 2-15,-2 2 2 0,-2 0-2 0,0 1 0 16,-1-1 1-16,1 2 1 0,-1-2-1 16,3 1-1-16,1-1 0 0,0 0-1 15,5 0 0-15,2-2-1 0,1 0 0 16,5 1 0-16,2-2-1 0,3 0-1 0,3-1-1 16,3 0 2-16,3 0-2 0,3 0 0 15,1 0 0-15,1-10 1 0,0 10 0 16,-2-12-1-16,0 12 1 0,-2-13 1 15,-4 13 0-15,-4-11 0 0,-2 11 1 0,-4-9-1 16,-2 9 1-16,-5 0 0 0,-4-9 1 16,-2 9-1-16,-3 0 0 0,-3 2 1 15,-2 2 0-15,-1 0 1 0,0 2-1 16,0-1 0-16,-1 1 1 0,2 1-1 16,-1-2-2-16,0 1 2 0,1 0 0 0,-1-1-1 15,0-1 1-15,0 0 0 0,0 0 1 16,1-1-2-16,-2-1 0 0,0-1 1 15,1 0 0-15,-1 0-1 0,0-1 1 16,0 1 0-16,-1 0-1 0,2 0 0 16,-1 0 0-16,1 0 1 0,1-1 0 15,1 1 0-15,1 0 0 0,0 0 1 0,0-1-2 16,1 0 0-16,1 0 0 0,0 0 0 16,-1 0 0-16,-1 0 1 0,2 0 0 15,-3 0-1-15,-1 0 1 0,1 0-1 16,-2 0 2-16,0 0-1 0,-2 0 1 0,1 0 0 15,-2 0-1-15,0-8 1 0,0 8 0 16,0 0 2-16,0 0-1 0,0 0 1 16,0 0-1-16,0 0 2 0,0 0-1 15,0 0 1-15,0 0-1 0,0 0 0 0,0 0-1 16,0 0-1-16,0 0-1 16,0 0 1-16,0 0 0 0,0 0 3 0,0-6-3 31,0 6-4-16,0 0-1-15,0 0 2 32,0 0-1-32,0 0-4 0,0 0-6 15,0 0-5-15,0 0-7 0,0 0-15 16,0 1-51-16,0 4-38 0,0 0 1 16,0-3 0-16</inkml:trace>
  <inkml:trace contextRef="#ctx0" brushRef="#br1" timeOffset="-121206.31">16768 10666 146 0,'7'2'62'15,"0"0"-2"-15,2-1-6 0,1 1-1 16,1 0-17-16,2-1-7 0,1 1-9 16,2-2-8-16,1 1-9 0,2-1-1 0,3 1 0 15,1-1 1-15,2 0-1 0,1 1-1 16,0-1 0-16,0 2 0 0,1 0 0 15,0 0 1-15,0 2-1 0,0 1 1 16,-1-2-1-16,-1 2 3 0,0 1-1 16,0-1-2-16,-1 1 0 0,-1-1 1 0,-1 0 1 15,2-1-1-15,0-1 1 16,0 0 1-16,0-1 0 0,1-1-2 0,1-1 0 16,-1 0-2-16,2 2 4 0,-1-2-1 15,1 0-1-15,0 0 1 0,1 0-1 16,1 0-1-16,0 0-1 0,0 0 2 0,1 0-1 15,-1 0-1-15,1 0 4 16,0 0-4-16,-1 0 0 0,0 0-1 0,0 0 1 16,1 1 0-16,-1 2 0 0,1-1 0 15,-1 0 0-15,0-1 1 0,-2 1-4 16,0-1 4-16,-1 2-1 0,0-2 1 0,1 1 0 16,-3-1 0-16,1 0 1 0,0 0-1 15,0-1 1-15,1 1 0 0,-1 0 1 16,0-1-1-16,-1 0 0 0,2 0-1 15,-1 1 0-15,2-1 0 0,0 1 0 16,1-1 0-16,0 0-1 0,2 0 0 0,-1 0 1 16,0 0-1-16,1 0 0 0,0 0 0 15,0 0 1-15,0 0-1 0,-2 0 1 16,1 0 0-16,1 0-1 0,-2 0 1 0,0 2-2 16,0-1 1-16,0 1-1 15,0 0 2-15,1 0-1 0,0 0 0 0,1 1-1 16,-1 1 0-16,3-2 2 0,0 0-3 15,0 1 2-15,1-2 0 0,0 0 2 16,0 0-3-16,0 0 1 0,-2-1 0 16,1 0 1-16,-2 1-1 0,0-1 2 15,-1 0-1-15,-1 0 0 0,0 0 0 0,0 1-1 16,-2 0 2-16,0-1-2 0,1 2 1 16,0 0-1-16,1-1 0 0,1 2-3 15,1-2 2-15,1 1 1 0,2-1 0 16,1 1 0-16,0-1 0 0,1 0 1 15,0 1-1-15,1-1 2 0,0 0 0 0,-1 0 0 16,1 0-2-16,0-1 0 0,-1 0 1 16,0 0-1-16,-1 0 1 0,0 0-2 15,-2 0 1-15,-1 0 2 0,0 0-2 0,-3 1 0 16,0-1 1-16,-1 0 0 0,0 0-1 16,-1 0 2-16,-1 0-1 0,1 0 0 15,-2 0-1-15,-1 0-2 0,1-8 2 16,0 8 0-16,-2 0 0 0,0 0 0 15,0 0 0-15,0 0 0 0,0-7-1 16,0 7 1-16,1 0 1 0,-2 0-1 0,0 0 0 16,1 0 0-16,-1 0 1 0,0 0 3 15,1 0-2-15,1 0-2 0,1 0 1 16,0 0 0-16,1 0-1 0,1-7 2 16,3 7 0-16,0 0-1 0,0 0 1 0,1 0-2 15,-2-8 4-15,1 8 0 0,-1 0 1 16,-2 0 0-16,-1-7-1 0,0 7 0 15,-2 0 1-15,-3 0-3 0,0 0-1 16,0 0-1-16,-2 0 0 0,2 0 1 16,-1 0 0-16,1 0-2 0,2 2 0 0,1 0 1 15,0 1 0-15,2-2 1 0,2 2 0 16,-1-1 0-16,0-1-1 0,1 0-1 16,-2-1 1-16,-2 0 2 0,-1 0 2 15,-1 0-1-15,-3 0 0 0,-3-7 0 16,-2 7 1-16,-1-7-1 0,-4 7 1 0,-2-9-4 15,-2 9-3-15,-2 0-5 0,-2 0-13 16,0 0-62-16,-8 2-31 0,-4 4-1 16,-7-2-2-16</inkml:trace>
  <inkml:trace contextRef="#ctx0" brushRef="#br1" timeOffset="-118376.09">17033 10840 197 0,'1'0'70'0,"0"-11"-12"15,0 11-6-15,0-14-12 0,0 14-7 0,2-13-11 16,-1 13-12-16,3-12-4 0,0 12 0 15,0-12-1-15,0 12 0 0,0-10-2 16,2 10-1-16,0 0-1 0,0-8-1 16,1 8 0-16,0 0 0 0,2 1 1 15,1 1-1-15,0 2 0 0,2 2 0 0,2-3 0 16,3 3 1-16,2 0-1 0,2-2 1 16,4 0 0-16,2-2-1 0,3 0-1 15,1-1 2-15,3-1 1 0,1 0 0 0,3 0 1 16,0 0 0-16,0 0 1 15,2 0-1-15,-2 0 0 0,-1 0 1 0,0 0 0 16,-1 0-2-16,0 0 0 0,-2 0-2 16,0 0 2-16,-1 0-1 0,0 2 0 15,0 1 0-15,0-1 0 0,3 2-1 0,-1-1 1 16,1 0 1-16,1-1 1 0,1 1-2 16,1-1 0-16,-1-1 1 0,-1 1 0 15,2-1 0-15,-2 0-1 0,0 1 0 16,0 0 1-16,-1 0-1 0,1 0 1 15,-1 1-2-15,-1 0 0 0,1-1 1 16,1 1-2-16,2-1 1 0,-1 0 1 0,3-1 0 16,1 0-1-16,0-1 0 0,0 0 0 15,0 0 3-15,-1 0 0 0,1 0-2 16,-2-9 1-16,0 9 0 0,-2-10 0 16,-3 10 0-16,-2-7 0 0,-2 7-1 0,-3 0 1 15,-2 0 0-15,-2 0-2 0,-2 0 0 16,0 0 1-16,-1 0-1 0,1 0 0 15,-2 0 0-15,2 1 0 0,0 0 3 16,2 1-3-16,0 0-1 0,3-1 1 16,2-1 0-16,1 0 0 0,2 1 0 0,1-1 1 15,1 0 0-15,0 0 0 0,1 0-4 16,-1 0 3-16,2 0 0 0,-1 0 0 16,2 0 0-16,0 0-1 0,-1 0 2 15,-1 0-2-15,-1 0 1 0,2 0-1 16,-2 0 2-16,0 0-1 0,1 0 0 0,-1 0 1 15,1 0 1-15,-1 0-1 0,0 0 0 16,0-7 1-16,-2 7-1 0,-1 0 1 16,1-11 3-16,0 11-2 0,0 0 2 0,0-9-3 15,1 9 2-15,1 0-2 16,1-8 0-16,-1 8-1 0,2 0 0 16,1 0-1-16,1 0-2 0,3 0 2 0,1 0-2 15,3 0 2-15,1 0-4 0,1-6 2 16,2 6 2-16,0 0 2 0,1 0-1 15,-3 0-1-15,2-9 3 0,-3 9-1 16,0 0-1-16,-3 0 0 0,-1 0 1 0,-2-7-1 16,-2 7 0-16,-4 0-1 0,0 0 0 15,-2 0 1-15,-2 0 0 0,-1 0-1 16,-1 0 1-16,-1 0 1 0,1 1-1 16,0-1 3-16,2 0 0 0,0 0-1 0,0 0 0 15,1 0 0-15,-2 0 2 0,-1 0-2 16,-1 0 1-16,-4 0 2 0,-1 0 1 15,-3-7-2-15,-1 7 1 0,-3 0 1 16,-3 0-2-16,-3 0-1 0,-1 0 1 16,-4-7-1-16,-1 7-3 0,-3 0-1 0,-1 0 1 15,1 0-1-15,-1 0-1 0,0 0 0 16,0 0 2-16,1 0-1 0,1 0-1 16,0 0-3-16,0-9-7 0,-1 9-7 15,-1 0-8-15,0 2-65 0,0 0-28 16,-19-1-1-16,-2-1-2 0</inkml:trace>
  <inkml:trace contextRef="#ctx0" brushRef="#br1" timeOffset="-115178.72">16909 10846 171 0,'34'0'77'0,"2"0"-3"16,2 0-5-16,0 0-14 0,1 0-27 16,0-10-12-16,3 10-11 0,-1 0-2 0,2-8 2 15,-1 8-1-15,2 0 0 0,0-10 0 16,-1 10 0-16,3 0 0 0,-2 0-3 15,2 0-1-15,1 0 2 0,1 0-2 16,0 0 0-16,2 0 0 0,-2 1-1 0,2 3 1 16,1-1 0-16,-1 1-1 0,2 0 1 15,1-1 1-15,-2 0-2 0,2 0 2 16,0 0 0-16,-2-2-1 0,0 1 2 16,-1-1 0-16,-2 0-1 0,0-1 1 15,-2 0 0-15,1 1-1 0,-3-1 0 16,0 1 0-16,-1-1 0 0,-2 1-1 0,0 1 0 15,-1 0 0-15,0 1 0 16,0 1 0-16,0 0 0 0,-2 0 0 0,0-1 0 16,1 0 0-16,-2 1 0 0,-1 0 1 15,0-1 1-15,-1 0-1 0,-1 0-1 16,0-2 1-16,0 2-1 0,-1-2 2 0,0 1-1 16,0 0 0-16,0 1 0 0,2 0-2 15,1 0 1-15,3-1-2 0,1 0 2 16,3 1 0-16,3-2 2 0,2 1-3 0,1-2 1 15,3 1 0-15,1 0-1 0,0-1 2 16,0 0-2-16,-1 2 2 0,0-2 0 16,-1 0-1-16,-1 0-1 0,-1 0 2 15,-2 0-1-15,0 1 1 0,-3-1 0 16,-1 1-1-16,0-1 0 0,-1 1 1 0,-3 0 0 16,1 0-1-16,0-1 1 0,1 1-1 15,-3 0 1-15,1-1-1 0,-2 1 0 16,0-1 2-16,-2 2 0 0,-1-1-4 15,-2 1 4-15,-1 0 0 0,-1 2-2 16,0 0 0-16,0 1 0 0,0 0 0 0,0 1 2 16,2 0-2-16,1 1 0 0,0-1 1 15,2-1-1-15,1 1 1 0,3-3 2 16,-1 0 0-16,1-1 1 0,1-1 1 16,0-1-2-16,-2 0 1 0,-2 0 0 15,0 0 3-15,-4 0-2 0,-1-7 0 0,-2 7 0 16,-3 0 0-16,-3-10-2 0,-3 10 2 15,-3 0-2-15,-3-8 1 0,-2 8-3 16,-3 0-1-16,-2 0 0 0,-1 0-3 16,-3 0-3-16,-1 0-3 0,-2 0-3 0,0 0-11 15,0 0-30-15,-13 3-56 0,3 0-1 16,-1-1-1-16</inkml:trace>
  <inkml:trace contextRef="#ctx0" brushRef="#br1" timeOffset="-109034.75">16199 10928 164 0,'2'-7'79'15,"2"7"-1"-15,2-13-8 0,2 6-11 16,-1-1-15-16,1 0-21 0,-1-1-15 16,2 3-4-16,-1 6-2 0,1-13 0 15,1 13-1-15,-1-7 0 0,0 7 0 0,-1 0-1 16,2 0 0-16,-1 1 0 0,2 3 0 16,0 2 1-16,0 2 0 0,1-1-1 15,3 3 0-15,0-3 0 0,1 1 0 16,2-1 0-16,1-1 0 0,1-1 1 0,1-2-1 15,3-1 1-15,0-2 1 0,3 0 1 16,0 0-1-16,1 0 1 0,0 0-1 16,-1-10 1-16,2 10 0 0,-1 0-1 15,0-9-1-15,-1 9 1 0,0 0-2 16,-1 0 0-16,0 0 1 0,-4 0-2 16,2 2 1-16,-2 1 2 0,0 2-2 0,-2 1 0 15,1-1 1-15,0 2-1 0,-2 1 0 16,2-3 0-16,-1 0 0 0,0 0 1 15,1-1 0-15,0-2-4 0,0 0 4 16,1-2-1-16,-2 0 1 0,-2 0 0 16,1 0 0-16,-1 0-1 0,0 0 1 0,-1 0 0 15,0-10 0-15,0 10 0 0,-1 0 0 16,1-8 2-16,-3 8-3 0,2 0 0 16,-1 0 0-16,0-7 1 0,-1 7-1 0,2 0-1 15,-2 0 2-15,2-9-1 0,-2 9 2 16,1 0-2-16,-2-8 2 0,-1 8 0 15,0 0 1-15,-2-8-2 0,-1 8 1 16,-1 0 1-16,-2 0-1 0,-1-10-1 16,0 10-2-16,-2 0-1 0,-1 0-2 0,-2 0-3 15,0 0-4-15,0 0-6 0,0 1-48 16,-12 4-43-16,12-1 1 0,-19 3 1 16</inkml:trace>
  <inkml:trace contextRef="#ctx0" brushRef="#br1" timeOffset="-108560.53">16703 10873 154 0,'-9'0'84'0,"0"0"-2"0,9 0-3 16,-15 0-26-16,15-8-23 0,-10 8-29 15,10 0 0-15,0-7-1 0,3 7 1 16,3 0 2-16,4 2-1 0,3-1 0 15,1 2 1-15,4 0 1 0,4 0 2 16,2 0 1-16,3-1 1 0,3-1-1 16,2-1-1-16,4 0 1 0,3 0 2 15,1 0 1-15,3 0 0 0,2-9 0 0,0 9-3 16,2-13 2-16,2 6-2 0,-2-2 2 16,2 0-3-16,-1-1 0 0,0 2-1 15,-4-2-3-15,-1 2 2 0,-3 0-2 16,-2-1-1-16,-4 9 1 0,-3-11-1 15,-4 11 2-15,-4-8 2 0,-3 8-5 0,-5 0 0 16,-2 0 0-16,-3-6-3 0,-3 6 0 16,-2 0-5-16,-1 0-7 0,-3 0-6 15,-1 1-28-15,0 1-62 0,0 0 1 0,0 0-2 16</inkml:trace>
  <inkml:trace contextRef="#ctx0" brushRef="#br1" timeOffset="-106137.64">23245 9690 146 0,'0'0'75'0,"-8"0"4"16,8 0 1-16,1 2-1 0,4-1-11 15,4-1-43-15,5 0-5 0,5 0-8 0,5 0-1 16,8 0-1-16,3-7-1 0,6 7-3 16,4-10-1-16,2 10-2 0,4-13-1 15,2 13-2-15,0-11-2 0,1 11 0 16,-2-9-5-16,-3 9-3 0,-2 0-4 16,-4 0-6-16,-3 0-12 0,-6 0-35 15,-6 0-42-15,-3 0 2 0,-4 0 1 0</inkml:trace>
  <inkml:trace contextRef="#ctx0" brushRef="#br1" timeOffset="-105787.28">24042 9179 156 0,'-14'18'91'0,"-1"3"3"16,-2 4-7-16,-4 7-7 0,-3 6-25 16,-5 6-41-16,-4 6-2 0,-5 5 2 0,-3 4-3 15,-4 4-3-15,-2 3-4 0,-1-1 0 16,1 1-1-16,4-2 0 0,1-2 2 15,6-4 2-15,6-8-2 0,7-7 1 16,10-5 2-16,13-11-1 0,0-6 1 0,6-8-2 16,13-7-4-16,10-6-2 0,11 0 0 15,8 0-5-15,6-15-6 0,5 3-9 16,3-1-14-16,2-3-55 0,1-2-29 0,1-1 0 16,-2-1 3-16</inkml:trace>
  <inkml:trace contextRef="#ctx0" brushRef="#br1" timeOffset="-105087.33">25017 8921 196 0,'-12'12'95'0,"12"2"-19"15,-15 4-7-15,3 4-15 0,-4 4-18 16,-5 6-27-16,-4 8 0 0,-5 7-2 15,-5 7-2-15,-4 6 1 0,-5 6-2 0,-2 2 0 16,-2 2-2-16,-1 1 0 0,0 0 2 16,0-3 0-16,2-3 0 15,1-4-1-15,4-5 1 0,3-8 0 0,2-3 0 16,2-11-1-16,5-5 1 0,4-5-3 16,0-6 0-16,2-4 0 0,3-4-1 15,1-3 1-15,2-4-2 0,3-3 2 0,2 0-1 16,13 0-1-16,-8-10-1 0,8 1 2 15,5-4-2-15,6-4 1 0,7-2 0 16,7-2-1-16,7-3 2 0,4-1-1 16,6 0 0-16,4 0 3 0,5 1-1 0,0 2 0 15,3 3 0-15,-1 2-1 0,-3 3 2 16,-1 6-1-16,-6 8 0 0,-6 0 3 16,-4 0 0-16,-9 0-1 0,-5 7 2 15,-7 4 1-15,-4 4 0 0,-6 3 0 16,-2 2 2-16,0 2-2 0,0-1-2 0,-18 1 2 15,8-1-1-15,-2 0 0 0,0-1 1 16,1-1-1-16,1-3 0 0,10 0 1 16,-15-3-2-16,15-1 1 0,0-3-3 15,0 0 0-15,0-2 2 0,1-1-2 0,5 0-2 16,2 0 0-16,2-1-1 0,1-1-3 16,2 1-2-16,2-2-1 0,3-1-2 15,3-1-3-15,2-1-2 0,2 0-4 16,2 0-2-16,-1 0-2 0,3 0 0 15,0-8-3-15,0 8-18 0,-1-9-28 0,-1 9-30 16,-1-12-4-16,-1 12 3 0</inkml:trace>
  <inkml:trace contextRef="#ctx0" brushRef="#br1" timeOffset="-104905.9">25235 10042 134 0,'7'0'101'0,"-4"0"-2"15,1-11-6-15,-2 11-15 0,0 0-28 16,-2 0-31-16,0 0-9 0,0 0-3 15,0 0-1-15,-11 8-2 0,1 2-1 16,-2 3-1-16,0 3-2 0,-4 2-2 16,0 2-1-16,1 1-3 0,-1 2-4 0,1-1-3 15,1 1-1-15,-1-4-5 0,3-3-5 16,0-3-26-16,12-5-48 0,-13-5-4 16,13-3 2-16</inkml:trace>
  <inkml:trace contextRef="#ctx0" brushRef="#br1" timeOffset="-104722.79">25191 9890 167 0,'3'-22'105'0,"-1"3"-1"15,-1 3 0-15,1 3-35 0,-1 3-50 16,0 0-14-16,1 0-1 0,0 4-1 0,3 6-3 16,0-11 0-16,1 11-2 0,1 0-1 15,-2 0 1-15,2 0-1 0,-2 8-1 16,-1 1-3-16,0 4-5 0,0 1-14 15,-1 0-37-15,0-1-42 0,0 1 3 0,1-1-2 16</inkml:trace>
  <inkml:trace contextRef="#ctx0" brushRef="#br1" timeOffset="-104304.5">26042 9736 204 0,'25'0'98'0,"-2"-8"0"16,-4 8-9-16,-2 0-53 0,-2 0-33 0,-4 0-3 15,-4 0 1-15,-2 0-1 0,-5 0 1 16,-10 0 1-16,-3 0 0 16,-6 5 0-16,-4 4 0 0,-2 2 0 15,-4 1 1-15,0 1 0 0,0-1 0 16,2 3-2-16,3-1 0 0,3 0 1 0,8 1 0 15,13-1 1-15,-9 2-2 0,9-2 1 16,7 0 0-16,8 1 0 0,7 1 0 16,6 0 2-16,5 2 0 0,2 1 1 15,3 3-1-15,-2 1 1 0,-2 0-1 16,-4 4 3-16,-5-1-1 0,-5 0 2 0,-6 1-3 16,-9 1 0-16,-5-2 3 0,0 0-2 15,-16-1 0-15,-5-1 0 0,-8-2 0 16,-8-4-2-16,-8-1 0 0,-5-4 1 15,-3-3-1-15,-3-4-2 0,-2-3 0 0,0-2 0 16,0-1-1-16,2 0-1 0,4 0-3 16,3-9-4-16,5 9-9 0,7-10-17 15,4 10-67-15,7-13-15 0,5 6-2 16,4-1 1-16</inkml:trace>
  <inkml:trace contextRef="#ctx0" brushRef="#br1" timeOffset="-103136.79">23063 10699 192 0,'1'0'83'0,"3"-7"-8"0,0 7-10 0,1 0-14 15,2 0-21-15,0 0-17 0,2 0-11 16,0 0 0-16,1 0 1 0,2 0 0 15,0 0-1-15,4 0 1 0,1 1 2 0,2 0 3 16,4 1-1-16,3-1-1 0,3-1 2 16,6 1-3-16,3-1 1 0,5 0 0 15,3 0 1-15,3 0-3 0,3 1-1 16,2-1 1-16,3 0-1 0,1 0-1 0,1 1-1 16,0 0-1-16,-1 2 1 0,0-1 0 15,0 2 0-15,-2 0-1 0,-1 1 1 16,-1 0-4-16,0-1 5 0,0 1 0 15,-2 0-1-15,0-1 1 0,2 0 0 16,0-1 0-16,0-1 3 0,-1 1 0 16,2-1-2-16,1-1 0 0,-1 2 0 0,1-1-1 15,-2 0 1-15,2 1-1 0,-1 1 0 16,0-1-1-16,2 1-1 0,-2-1 1 16,-1 1 1-16,0 0 1 0,0 0 0 15,-3-1-2-15,1 1 0 0,-1-1 0 0,-1 1 0 16,-1-1-1-16,-4-1 0 0,0 0 0 15,-4 0 0-15,-1 0 0 0,-2 0 1 16,-3 0 0-16,-2 0-1 0,-1 0 1 16,-3 0 1-16,0-1 0 0,-2 0 0 0,-3 0 0 15,-1-1 2-15,0 0-2 0,-2 0 1 16,-3 0-1-16,0 0 1 0,-3 0 1 16,-2 0 1-16,-1 0-2 0,-2 0 0 15,0 0-2-15,-4 0 1 0,-1 0 0 16,-1 0 1-16,-1 0-2 0,0 0 1 0,1 0 1 15,-1 0-2-15,0 0 3 16,1 0 1-16,1 0-1 0,1 0 0 0,0 0 1 16,2 0 0-16,0 0 0 0,-1-7-1 15,0 7-1-15,2 0-1 0,-2 0 1 16,-1 0-2-16,0-9 0 0,-1 9-1 0,1 0-5 16,-3 0-5-16,-1-7-10 15,-2 7-17-15,0 0-80 0,0 0-8 0,-12 0 0 16,1 0 2-16</inkml:trace>
  <inkml:trace contextRef="#ctx0" brushRef="#br1" timeOffset="-100576.62">26199 9705 128 0,'0'0'65'0,"0"0"-4"0,0-8-4 15,0 8-6-15,0 0-5 0,-10 0-7 16,10 0-10-16,0 0-13 0,0 0-14 0,-9 0-2 15,9-8 2-15,0 8-1 0,-10 0 1 16,10 0 0-16,0 0-1 0,-11 0-2 16,1 0 1-1,10 0 1-15,0 0-2 0,-8 0-1 16,8 0 4-16,0 0-1 16,0 0 1-16,0 0 0 0,-9 1 1 15,9-1 1-15,0 0 1 0,0 2 1 16,0-2-1-16,0 0-1 0,0 0-1 15,0 0-1-15,0 0 0 0,0 0 2 16,0 1-4-16,0-1-1 16,0 0 0-16,0 1 1 0,0-1 0 0,0 2 0 15,1-1 1-15,0 1 0 0,1 0-2 16,0 0 3-16,1 0 0 0,-1-1 0 16,1 1 0-16,-1 0-1 0,1-1 0 15,0 1 0-15,-1 0 0 0,1-1 0 0,-1 0 1 16,1 0-2-16,-2 0 1 0,1 0 0 15,0 0 3-15,-1 0-1 0,1-1 0 16,1 0 1-16,1 2 1 0,1-2-1 16,0 1-1-16,4 0 0 0,0 1 0 15,0 0 1-15,3 1-4 0,0 0 2 0,1 1 2 16,3 0-4-16,-2 1 2 0,3 0-1 16,-2 1 0-16,1 0 0 0,-3 1 0 15,2 0 1-15,-4 0-1 0,1-1-1 16,-2 1-2-16,-2 0 2 0,-1-2 0 15,1 1 2-15,-3-1 1 0,-2-2 0 0,0 0 2 16,-1 1-3-16,0-2 4 0,0 0 1 16,-2-1-1-16,0 0 0 0,0-1-2 15,0 0 0-15,0 0-1 0,0 0-2 16,0 0 0-16,0 0-2 16,0 0 0-16,0 1 0 0,0-1 1 15,0 0 1-15,0 0-1 0,0 2 0 16,0-2-1-16,0 1 2 0,1-1 0 15,-1 0-1-15,0 1 1 0,0-1 0 0,0 0 0 16,0 1-1-16,0-1 0 0,0 0 2 16,0 0-1-1,0 1-1-15,0-1 1 16,0 0 0-16,0 0 1 16,0 0 0-16,0 0 1 0,0 0 0 0,0 0 2 15,0 0-2-15,-8 0-6 16,8 0-4-16,0 0-4 15,0 0-4-15,0 3-4 0,0 1-11 16,0 1-42-16,0-1-45 0,-11 2 2 16,11-1 3-16</inkml:trace>
  <inkml:trace contextRef="#ctx0" brushRef="#br1" timeOffset="-97660.67">25279 9651 131 0,'0'0'37'0,"0"0"6"16,0 0 2-16,0 0-4 0,0 0-3 16,0 0-1-16,0 0-8 0,0 0-4 0,-9 0-5 15,9 0-7-15,0 0-4 0,0 0-5 16,0 0 1-16,-12 0 0 0,12 0-1 15,0 0-2-15,0 0 3 0,0 0-2 16,-9 0 2-16,9 0-4 0,0 0 0 16,0 0 0-16,0 0 1 0,0 0-1 15,0 0 0-15,0 3-1 0,1-1 1 16,0 2-1-16,1-2 0 0,0 3 1 16,1-1 1-16,-1 0-1 0,1 0 0 15,-1 1 1-15,0-1 1 0,2 0 1 16,-2-2 0-16,0 1 0 0,0 1-1 0,0-2-1 15,-1 0 0-15,0 0-1 0,-1-1 2 16,1 1-2-16,-1 0 0 0,1 0 0 16,-1 1 0-16,0 1 0 0,1 0 1 15,1 0 1-15,0 0 0 0,1 2-2 0,0-2 2 16,1 2-1-16,2 0 0 0,-2 0-1 16,2 0 0-16,-1 0 0 0,1 0 0 15,1 0 0-15,-2-1-1 0,1 0 0 16,-1 0 0-16,-1 0 0 0,1-2 1 15,-2 0-1-15,1 0 1 0,-1 0 0 0,-2-1 0 16,0 0-2-16,1 0 2 0,-2-1 1 16,0-1 2-16,1 0-2 0,-1 0-1 15,0 0 1-15,0 0-1 0,0 0 0 16,0 0 0-16,0 0 0 0,-8-7-1 16,8 7-1-16,-14-9 1 15,1 2 0-15,-2 7 0 16,6-11 0-16,0 11 0 0,-2 0 0 15,1-7 0-15,1 7 0 0,-1 0 0 16,10 0-1-16,-15 0 0 0,15-7 2 16,-13 7-2-16,4 0 2 0,9 0-2 31,0 0 2-31,0 0 0 0,2 0-1 16,0 0 0-16,-1 0 0 15,1 0 0-15,0 0 0 0,1 2 0 16,-2-1 1-16,1 1-1 0,-1 0 0 0,0 1 0 15,-1 0 0-15,1 1 1 0,0 0-2 16,0-1 1-16,1 0 0 0,-1 1 0 16,0-1-1-16,0 1 1 0,0-1-1 15,0-1 1-15,0 0 1 0,0 0-2 0,0-1 2 16,0-1 0-16,0 0 1 0,-1 0 0 16,0 0 0-16,0 0 1 0,0 0-1 15,0 0 0-15,0-10 0 0,0 10-1 16,0-10 1-16,1 10-1 0,-1-14 0 15,2 7 0-15,-1-2 0 0,1 1-1 0,0 0 3 16,1-1-3-16,-1 2-1 0,0 7 0 16,1-13-2-16,-1 13 1 0,0 0-1 15,-1 0-2-15,0 0-3 0,-1 0-2 16,0 1-8-16,0 5-16 0,0 2-53 16,0 2-18-16,0 0-1 0</inkml:trace>
  <inkml:trace contextRef="#ctx0" brushRef="#br1" timeOffset="-95580.67">26674 10213 188 0,'-16'9'103'0,"-1"-2"-2"16,2-1 4-16,-2-2-50 0,2-3-47 15,2 1-4-15,3-2 0 0,10 0-2 0,-11 0-1 16,11-11-1-16,1 11 1 0,6-12-1 16,1 12-1-16,5 0 1 0,4-8-1 15,3 8 0-15,2 0 0 0,4 0 1 0,1-9 1 16,1 9 0-16,0 0 0 16,0 0 0-16,1 0 0 0,-4-8 1 0,2 8-2 15,-2 0 3-15,-1 0 0 0,0 0-2 16,-3-9 1-16,0 9 0 0,-2 0 1 15,-3 0 1-15,-1-7 2 0,0 7-2 16,0 0 0-16,-2 0 0 0,2 0 0 16,0-7-2-16,2 7 2 0,0 0-1 0,2 0-1 15,-1 0 0-15,1 0-2 0,1 0 2 16,-2 0-2-16,2 0 2 0,-2 0-1 16,0 0-1-16,0 0 0 0,-3 0 0 0,-1 0 0 15,-3-8 0-15,-2 8 2 0,-2 0-2 16,-1 0 1-16,-4 0 0 0,-1-8-1 15,0 8 0-15,-1 0-2 0,0-9-5 16,0 9-4-16,0 0-13 0,0-7-48 16,0 7-38-16,0 0-2 0,0-11 1 15</inkml:trace>
  <inkml:trace contextRef="#ctx0" brushRef="#br1" timeOffset="-94624.58">27221 9953 195 0,'0'0'82'0,"-16"0"-2"16,16 0-22-16,0 0-19 0,0 0-14 15,0-11-9-15,0 11-8 0,0-10 1 16,5 10-2-16,1-8 2 0,0 8-1 16,0-8 2-16,0 8-1 0,2 0 1 15,-1-8-3-15,1 8 1 0,1 0-3 0,0 0-1 16,-1 0 2-16,1 0-1 0,0 3-1 15,3 1 0-15,-1 1-2 0,4 1-1 16,0 0 3-16,2 0-2 0,1 1 0 16,1 0-1-16,0-1 0 0,0 3 0 0,0-2 1 15,-1 1-1-15,1 0 0 0,-2-1-1 16,-2 1 0-16,-2-1 1 0,-1 0 2 16,-1 0-1-16,-4-1 2 0,1-2 1 15,-3 2 0-15,-2-2 2 0,0 0-1 16,-3-1 1-16,0 0-1 0,0 1-1 15,0-2 0-15,-8 2-1 0,8 1-1 16,-17 0-1-16,6 2-1 0,-3 0 2 0,-1 4-2 16,-2-2 0-16,0 3 0 0,-3-1-1 15,1 2 5-15,-2-2-6 0,2 0 2 16,2 0-1-16,-1 0 0 0,3-2-2 0,1-1 1 16,3-3-5-16,2 0-3 0,9-1-5 15,-13-1-9-15,13-1-4 0,0-2-27 16,0 0-55-16,0 0-7 0,0 0 1 15</inkml:trace>
  <inkml:trace contextRef="#ctx0" brushRef="#br1" timeOffset="-92016.38">27839 9760 187 0,'-11'0'80'0,"11"-8"-8"0,-11 8-11 16,11 0-9-16,0-9-13 0,-9 9-13 15,9 0-12-15,0-8-6 0,0 8 1 16,1 0-2-16,1 0-1 0,3 0 2 15,0 0-3-15,4 0 1 0,1 0 1 0,3 0 2 16,5 0-2-16,3 0-1 0,6 0 3 16,5 0-1-16,4 0-2 0,5-7-1 15,5 7 1-15,3 0-3 0,3-9-1 0,2 9-2 16,0 0 0-16,1-9-4 0,0 9-5 16,-2 0-6-16,-4-7-19 0,-3 7-59 15,-5 0-19-15,-7-9 0 0,-6 9 0 16</inkml:trace>
  <inkml:trace contextRef="#ctx0" brushRef="#br1" timeOffset="-91583.08">28367 9236 143 0,'-11'-11'99'0,"11"3"0"15,0 1-1-15,-12 7-33 0,12-10-50 16,0 10-10-16,-10 0-4 0,10 0 0 16,0 0 2-16,-8 3 2 0,8 4-1 15,0 2 5-15,0 6 0 0,0 4 2 16,0 6 1-16,2 5-2 0,1 4 3 0,-1 3-1 15,1 6-2-15,-1 2 2 0,-2 4-3 16,0 3 1-16,0 4-2 0,0 3 1 16,0 1-2-16,0 4 3 0,0 2-3 15,-8 1 0-15,8 3-2 0,-10-2-2 16,10 0 1-16,-12-3 0 0,12-2-2 0,-11-4 0 16,11-2 0-16,-12-5-1 0,12-4 1 15,0-5 0-15,-11-5 1 0,11-5 1 16,0-7-3-16,0-5-1 0,0-7-5 0,0-5-8 15,-9-7-9-15,9-2-22 16,0 0-71-16,-10-10-7 0,10-3 0 0,-11-6-3 16</inkml:trace>
  <inkml:trace contextRef="#ctx0" brushRef="#br1" timeOffset="-91300.9">28323 9803 224 0,'-17'15'100'0,"8"4"-22"16,-5 1-14-16,-1 4-9 0,-3 1-28 15,-1 1-22-15,-3 0 1 0,-2 3 2 0,-2 0 0 16,-2 1-2-16,0-1-1 0,-2-1-2 15,1-3 1-15,1-2-2 0,0-2 0 16,3-4-2-16,1-2 0 0,2-3-8 16,4-2-6-16,1-5-12 0,4-3-38 15,13-2-41-15,-11 0-1 0,11-8 2 16</inkml:trace>
  <inkml:trace contextRef="#ctx0" brushRef="#br1" timeOffset="-91068.79">28460 9819 212 0,'23'0'103'0,"-5"0"3"16,-2 0-10-16,-5 4-39 0,-1 7-40 15,-1 6-9-15,-4 6-1 0,1 5 1 16,-1 5-1-16,2 5-1 0,0 2 0 16,2 5-3-16,3 3 0 0,1 2-2 0,1-2-1 15,2 0 2-15,-1-3 1 0,2-3 0 16,-3-3-1-16,2-9-1 0,-3-1-2 15,1-6 0-15,-3-7-4 0,-1-4-4 16,-4-4-5-16,-2-7-14 0,-4-1-36 16,0 0-45-16,0 0-2 0,-10-12-2 15</inkml:trace>
  <inkml:trace contextRef="#ctx0" brushRef="#br1" timeOffset="-90901.64">28284 10244 230 0,'-32'-11'109'0,"4"0"-2"0,5 0-21 16,5 0-26-16,8 3-49 0,10-2-5 16,0 3-1-16,0-1-4 0,11 8-1 15,8-12-4-15,7 12 0 0,5 0-1 16,5 0-6-16,4 0-6 0,3 0-21 0,3 0-52 16,-1 0-18-16,0 0 2 0,-2 0 1 15</inkml:trace>
  <inkml:trace contextRef="#ctx0" brushRef="#br1" timeOffset="-89135.65">28763 9799 178 0,'0'7'100'0,"2"-2"0"0,3-1-22 15,4-1-26-15,4-3-31 0,2 0-18 16,4 0 0-16,3 0-1 0,-1-12-1 16,5 12 0-16,0-13-2 0,1 13-2 15,-1-11 3-15,1 11 1 0,-3-8 0 16,-1 8-1-16,-1 0-1 0,-2 0 1 16,-4 0 0-16,-1 1 1 0,-4 3 2 0,-3 3 2 15,-3 2-1-15,-3 2 0 0,-2 2 2 16,0 3 0-16,0 2 0 0,-9 0 1 15,1 3-6-15,-2 0 4 0,-3 2 0 16,-1 1-1-16,-4 0 0 0,-1 0-1 16,0 1-1-16,-2-1-1 0,1-1 1 0,-1-2-1 15,0 1 0-15,2-3 0 0,-1-3-1 16,1 1-1-16,0-2 0 0,1-2-4 16,-2-3-1-16,4-1-5 0,-1-2-3 15,2-3-7-15,0-4-30 0,4 0-46 16,2 0-9-16,9-10 0 0</inkml:trace>
  <inkml:trace contextRef="#ctx0" brushRef="#br1" timeOffset="-88936.58">28843 10003 134 0,'14'-16'99'0,"-3"2"-5"16,1 1-8-16,-2 4-14 16,-2 1-23-16,0 8-27 0,-1 0-12 0,0 0-2 15,-1 0 0-15,0 3-1 0,0 6 1 16,0 3-1-16,1 4 0 0,-1 1-2 15,3 4-3-15,0 1-2 0,2 1-2 0,1 1-3 16,1 1-3-16,1-1-2 0,0-2-5 16,1-2-7-16,0-4-13 0,0-5-17 15,1-2-30-15,-2-5-19 0,2-4-1 16</inkml:trace>
  <inkml:trace contextRef="#ctx0" brushRef="#br1" timeOffset="-88786">29278 10028 164 0,'20'-28'100'0,"3"3"-1"15,3 1-5-15,4 3-25 0,3 2-33 16,1 2-32-16,4 5-1 0,2 3-1 0,0 9-4 16,1-12-2-16,1 12-5 0,-2 0-2 15,-2 0-8-15,-1 0-8 0,-4-8-26 16,-3 8-38-16,-5 0-10 0,-4 0-1 16</inkml:trace>
  <inkml:trace contextRef="#ctx0" brushRef="#br1" timeOffset="-88470.39">29752 9612 188 0,'-14'-12'91'16,"2"5"1"-16,3 7-11 0,9 0-29 15,-11 0-28-15,11 8-15 0,0 8 1 0,0 3 1 16,0 6-2-16,2 7 1 0,2 3-3 16,-3 4-2-16,2 4 3 0,-2 1-4 15,0 1 1-15,-1 2 0 0,0-1-1 16,0-1-1-16,0-1 0 0,-10-1 0 15,10-4-1-15,-17-1 0 0,7-3-2 0,0-4 2 16,-1-2 0-16,1-5-2 0,-1-4 0 16,2-2 1-16,-2-5-2 0,0-3-1 15,1-4 2-15,-1-4-2 0,0-2 1 16,0 0-3-16,2-7 1 0,-1-3 0 16,10-4 2-16,-14-1-3 0,14-3 3 0,-9-1 0 15,9-1-2-15,0-1 1 0,0 2 0 16,2-2-2-16,4 2-3 0,4 1-1 15,5 1-7-15,1 2-9 0,3 1-27 16,2 0-42-16,1 3-12 0,3-1 0 16</inkml:trace>
  <inkml:trace contextRef="#ctx0" brushRef="#br1" timeOffset="-87787.77">30421 9269 190 0,'0'-9'98'0,"0"2"0"15,-15 7-11-15,4-9-48 0,-2 9-39 16,-2 0-1-16,2 0 0 0,1 0 0 15,4 0 0-15,8 0-2 0,0 3 2 16,0 0 1-16,0 4-1 0,9 0 3 0,5 1 1 16,4 2 0-16,5 0 3 0,4-1-2 15,4 0-1-15,2 0 1 0,-1 0 1 16,-2 0-6-16,-3-1 7 0,-7 3-4 16,-6 0 1-16,-7 1 0 0,-7 1-3 15,0 0 0-15,0-1 1 0,-19 0 0 0,-1-1-2 16,-5 0 2-16,-4-2-3 0,-5-1 1 15,-1-1 1-15,-1-1-1 0,1 0 0 16,1-3 1-16,4-1-1 0,2 1-2 16,3-1 3-16,2 1 0 0,5 3 1 0,1 0 3 15,4 4-2-15,0 3 0 0,3 1 1 16,10 4 2-16,-15 2 1 0,15 4-3 16,-13 0 0-16,13 1 0 0,-15 0-2 15,15 0 0-15,-14-2 0 0,14 0 0 0,-13-3-1 16,13-3-2-16,-12-3-2 0,12-2 0 15,-10-3-2-15,10-4-3 0,0-2-3 16,0-2 0-16,0-1-1 0,0 0 2 16,0 0 2-16,2-12 5 0,7 4 4 15,3-1-1-15,3 0 2 0,4-3 4 0,3 1 2 16,6-1-1-16,2-1 0 0,4 2-1 16,2-1-2-16,3 2 1 0,2 2-2 15,-1 0 4-15,0 8-2 0,-2-9 2 16,-3 9 3-16,-4 0-3 0,-4 1 2 15,-6 2-1-15,-6 4 0 0,-7 0-1 0,-3 3-1 16,-5 1 0-16,0 0-2 0,-11 2-3 16,-3-1-4-16,-4 1-1 0,-5-1-5 15,-3 0-5-15,-4 0-8 0,-3-3-30 16,-1-1-29-16,2-2-22 0,2-3 1 0</inkml:trace>
  <inkml:trace contextRef="#ctx0" brushRef="#br1" timeOffset="-87387.18">30299 9765 219 0,'11'0'96'16,"1"-9"-2"-16,-3 9-21 0,-3 2-18 16,-5 3-27-16,-1 5-18 0,0 4 1 0,-14 5-4 15,-1 3 0-15,-4 5-3 0,-5 1-4 16,-3 2 0-16,-4 1 0 0,-3 0-2 16,-2-1-2-16,-2-3-2 0,0-2-2 15,0-4-3-15,2-3-1 0,3-7-4 16,5-2-6-16,4-6-5 0,7-3-12 0,5 0-11 15,12-9-2-15,0 0 6 0,0-3 13 16,0-1 14-16,6-1 17 0,10-1 12 16,5 1 6-16,7 1 16 0,6 1 13 15,6 3 6-15,3 9-2 0,4-9-8 0,0 9-9 16,3 0-13-16,-2 5-3 0,1 5 2 16,-3 2-1-16,-1 4 1 0,-3 3-1 15,-2 2 0-15,-6 3-3 0,-7 2-1 16,-7 4-1-16,-5 1-1 0,-9 3-5 15,-6 1-1-15,0 1 0 0,0 0-2 16,-16-1-1-16,3-1 0 0,-4-2-2 0,-2-1-1 16,-1-4 1-16,-2-1-1 0,1-6-2 15,1-3-4-15,0-4-3 0,3-7-3 16,0-4-3-16,3-2-3 0,1 0-3 16,3-14-4-16,2 0-10 0,8-5-19 15,-13-6-27-15,13-3-22 0,0-4 0 0</inkml:trace>
  <inkml:trace contextRef="#ctx0" brushRef="#br1" timeOffset="-86855.5">30395 10101 161 0,'0'0'95'15,"0"0"-13"-15,-13 0-5 0,-3 4-9 16,-6 7-17-16,-4 3-34 0,-2 3-15 16,-2 3-3-16,0 2-1 0,0 0-3 15,1 1-3-15,2 0 4 0,4-1-5 16,3-2-2-16,4-1 2 0,5-1-1 0,11-3 4 15,0-3 2-15,0-1 4 0,0-4 3 16,6 0 1-16,4-3 1 0,1 0 3 16,1-2 0-16,-2-1-2 0,-1 0 2 15,1-1-4-15,-2 1-1 0,-2-1 0 0,-1 0-1 16,-1 0 0-16,-1 0 1 0,-1 1-2 16,0-1 0-16,-2 0 3 0,2 0-3 15,1 0 0-15,1 0 1 0,2-12-1 16,2 12 0-16,4-14 0 0,3 5 3 15,2-3-4-15,4-3-1 0,3 1-3 0,4-4 1 16,4 2 1-16,3-3-2 0,6 0 0 16,0 0-1-16,4 0 2 0,1 2-2 15,0-1 6-15,1 3 1 0,-1 2 3 16,-3 0 3-16,-1 1 0 0,-3 3 3 16,-3 1 2-16,-4 8 0 0,-5-12 0 0,-5 12-4 15,-7-9 1-15,-6 9-2 0,-7 0-2 16,-2 0-1-16,0 0-1 0,-17 2 0 15,-2 3-3-15,-7 3-1 0,-3 2 0 16,-4 1 1-16,-1 3 1 0,2 1 0 16,1 1 1-16,4 2 0 0,4 0-1 0,9 3 1 15,14-3 1-15,0 1-1 0,0-3 1 16,4 0-1-16,17-3-1 0,9-3 0 16,9-2 0-16,8-3-1 0,6 0-1 15,5-1 0-15,1-3-1 0,-1 2-3 16,-2-2-6-16,-5 0-5 0,-5 0-2 0,-9 0-7 15,-6-1-25-15,-9 1-49 0,-12 0-19 16,-9 0 0-16</inkml:trace>
  <inkml:trace contextRef="#ctx0" brushRef="#br1" timeOffset="-85805.96">27976 10536 152 0,'0'-7'104'0,"0"7"-1"16,0 0 2-16,0 0-26 0,0 0-59 15,5 0-16-15,0 2-1 0,2 1 1 16,2 0 3-16,3 1 0 0,1-1 3 16,4 0-1-16,2 2 2 0,6 0-1 0,4 0 1 15,3 1 1-15,4-2-2 16,3-1-3-16,4 0-2 0,2-3 2 0,1 1-2 16,2-1-3-16,0 0 1 0,2 0-3 15,-2 0 0-15,0 0-3 0,-1 0-2 16,0 0 1-16,-3 1-1 0,0 2-5 0,-3 0 4 15,-2 1 1-15,-1 2-2 0,-2 2 4 16,-2 0-1-16,-4 4 2 0,0-1 2 16,-2 2 1-16,-3 1 1 0,0 0 0 15,0 2 1-15,-2 0 1 0,-1 0-2 0,1-1 2 16,0 0 0-16,1-2-1 0,-1 0-1 16,3-2 1-16,2-3-2 0,1-2 0 15,3-1 0-15,2-1 0 0,1-3-1 16,2-1 0-16,1 0 0 0,-1 0 0 0,0 0 1 15,0 0-2-15,0 0 2 0,-3 0-1 16,0-7 1-16,-1 7 0 0,-2 0 0 16,-1 0-1-16,0 0 0 0,0 2 1 15,1 2-1-15,1-2 0 0,1 1 1 16,3 1-1-16,2-1-1 0,4 1 1 0,0-2 2 16,4 1 0-16,0-2 1 0,2 0-1 15,0 0 1-15,2-1 0 0,-1 0-1 16,2 0 2-16,1 0 0 0,-2 0-2 15,1-8-2-15,-1 8 0 0,-3-7-4 16,1 7 1-16,-4 0-5 0,-1-8-6 0,-3 8-6 16,-2 0-14-16,-3 0-43 0,-3 0-42 15,-3 0 3-15,-5 0 1 0</inkml:trace>
  <inkml:trace contextRef="#ctx0" brushRef="#br1" timeOffset="-76182.15">18384 12980 134 0,'0'-10'88'0,"0"10"-5"16,0-11-10-16,0 11-11 0,0-11-15 16,-9 11-17-16,9-11-14 0,0 11-11 15,0-7-3-15,0 7 1 0,0 0-1 0,0 0 0 16,0 0 0-16,0 0 0 15,-10 0-1-15,10 0 0 0,0 7 4 0,0 4-1 16,0 5 2-16,0 5 3 0,-11 5 0 16,11 9 2-16,-10 5-1 0,10 7 2 15,-16 5-1-15,7 4 0 0,-3 5-1 0,1 3-1 16,0 3-1-16,-3 2-2 16,1 2-1-16,0-1 0 0,0 0-3 0,2-4 0 15,-2-2-1-15,3-6 0 0,0-3-1 16,0-5 0-16,10-5 0 0,-13-6 0 15,13-4 1-15,-9-5 0 0,9-5 0 16,0-4-1-16,-11-4-1 0,11-6-1 16,0-3-3-16,0-4-7 0,0-4-7 0,0 0-18 15,0-7-52-15,0-6-26 0,3-3 0 16,2-5 1-16</inkml:trace>
  <inkml:trace contextRef="#ctx0" brushRef="#br1" timeOffset="-75499.01">18304 13128 131 0,'6'0'27'16,"3"0"12"-16,3 1 3 0,6 2 5 15,0 0 2-15,6 3-2 0,1 1-1 16,1 0-6-16,0 3-12 0,-1 2-14 0,1 1-8 16,-3 3-2-16,-2 2 1 0,-4 3 0 15,-3 0-1-15,-6 2 2 0,-4 2 0 16,-4 2 0-16,0 0 1 0,0 2-1 0,-19-2 1 16,2-1 0-16,-2-3-3 0,-5-1 0 15,-1-3-1-15,-3-3-2 0,0-1-1 16,-1-5-2-16,3-1-3 0,1-3-4 15,4-2-3-15,2-3-3 0,5-1-2 16,2 0-4-16,12 0 1 0,0-7-1 0,0 7 3 16,0-16 2-16,3 5 7 0,9-2 5 15,4-1 4-15,4-3 6 0,3 0 5 16,2-2 1-16,3-2 5 0,0 1-1 16,2 0 2-16,0 0-3 0,-1 5 0 15,0 2 1-15,-3 4-1 0,-4 9-1 16,-4 0 0-16,-3 0-1 0,-5 4 0 0,-4 7-4 15,-3 3-1-15,-1 4-2 0,-2 3-3 16,0 1-1-16,0 2-2 0,0-1 0 16,0 2-3-16,0-3-2 0,0-2-2 15,0-4-1-15,0-7-3 0,1-4 0 0,8-5-1 16,4 0 1-16,4 0 0 0,1-14 3 16,5 1 0-16,0-4 4 0,3-1 1 15,0-1 5-15,1-1 3 0,0 1 1 0,2 1 3 16,-4 2 0-16,-1 5 3 15,-3 1 1-15,-3 10-1 0,-2 0 3 0,-5 0-2 16,-3 0-2-16,-4 6-1 0,-2 4-1 16,-2 2-1-16,1 0-3 0,-1 1 0 15,0 1-2-15,-8-3-3 0,8 2-1 16,-10-2 0-16,10-1-5 0,0-3 0 16,-10-1-2-16,10-3-4 0,2-3-2 0,2 0-4 15,4 0-5-15,2-7-14 0,4-1-38 16,0-5-31-16,3-3-2 0,1-4 3 15</inkml:trace>
  <inkml:trace contextRef="#ctx0" brushRef="#br1" timeOffset="-74642.96">19392 12783 200 0,'0'-21'104'0,"0"6"1"0,0 3-3 15,0 5-40-15,-10 7-49 0,10 0-9 16,0 0-2-16,-11 0-1 0,11 9 1 15,0 4 1-15,0 5-2 0,-9 7-1 16,9 3 2-16,0 7 1 0,0 5-1 16,0 3 0-16,0 2 1 0,0 1 2 15,-10 1 0-15,10-2-5 0,0-2 4 16,-14-1-2-16,14-5 1 0,-14-4 0 0,14-4 0 16,-16-5-1-16,8-4 1 0,-1-5-1 15,0-6-1-15,0-4-1 0,1-5 0 16,8 0-1-16,-15 0-2 0,15-15 0 0,0 2 1 15,0-3-1-15,0-1-2 16,3-1 1-16,3 0 0 0,4 0 2 0,2 1 1 16,3 2 0-16,1 2 0 0,2 3-1 15,1 2 1-15,2 8 1 0,-1 0 0 16,-2 0 3-16,-1 1-1 0,-3 9 0 0,-2 3 0 16,-4 2 1-16,-4 3 0 0,-3 3 1 15,-1 0-2-15,0 0 0 0,0 2 0 16,-14-1-1-16,3 0 0 0,-2 0 0 15,-4-2 0-15,0-2-1 0,-2-1 1 16,-1-3-1-16,1-2 1 0,0-3-1 0,1-3-1 16,2-4-3-16,3-2-3 0,2 0-2 15,11-7-3-15,0-2 0 0,0-3-4 16,0 0-2-16,0-5-3 0,10 0 0 16,4-2 6-16,3 0 5 0,2 0 3 15,4 0 5-15,1 0 4 0,1 1 1 0,-1 0 4 16,2 4 5-16,-3 2 1 0,0 3 1 15,-4 9-1-15,-1-11-1 0,-3 11-2 16,-3 0 2-16,-2 0 0 0,-4 5-3 16,-3 4 1-16,-1 2-2 0,-2 1-2 15,1 3-1-15,-1 2-1 0,0 0-2 0,0 1-1 16,0 1-1-16,0-2-3 0,3 1 0 16,0-3-3-16,3-1-3 0,1-4-3 15,4-3-2-15,3-4 0 0,2-3-2 16,5 0-2-16,0 0 3 0,3-12 2 15,0 0 5-15,1-1 4 0,0-3 6 0,1-2 4 16,-2-2 3-16,-2-2 3 0,-1 1 3 16,-2 1 0-16,-3 1-2 0,-2 1-3 15,-3 2-1-15,-3 4-3 0,-2 3-3 0,-2 9 2 16,-3 0-3-16,-1 0 0 16,0 1-1-16,-9 7 0 0,9 0 0 15,-10 3 1-15,10-2-1 0,-10 2 2 16,10 0-3-16,-9-1 3 0,9 0-1 15,0-1 0-15,0-3 0 0,0-1 0 0,0 0 0 16,0-3 0-16,0 0-1 16,0-1-1-16,0 0-1 0,4-1 0 0,-1 0 0 15,-2 0-1-15,2 0-2 0,-2 0-2 16,1 0-1-16,-1 0-2 0,0-9-1 16,-1 9-4-16,0 0-6 0,0-10-27 0,0 10-45 15,0-9-10-15,0 9-1 16</inkml:trace>
  <inkml:trace contextRef="#ctx0" brushRef="#br1" timeOffset="-73867.31">19654 12878 190 0,'0'2'87'0,"0"4"-13"16,-11 1-12-16,11 1-9 0,0 3-10 0,-14 4-13 15,14 1-26-15,-11 2-3 0,11 1-1 16,-12 4 0-16,12 1-1 0,-14 0-3 16,14 2 0-16,-14-3-2 0,14-1-6 0,-11 0-13 15,11-4-31-15,0-1-37 16,0-4-5-16,0-4 1 0</inkml:trace>
  <inkml:trace contextRef="#ctx0" brushRef="#br1" timeOffset="-73503.23">20030 13023 201 0,'0'0'110'0,"0"0"-1"16,-12 0 1-16,12 0-38 0,0-8-52 15,-11 8-10-15,11 0-4 0,0-7-11 16,0 7-2-16,0 0-3 16,0 1-2-16,0 2-2 15,0 4-3-15,2 0-6 0,2 0-21 0,-1 0-42 16,1 0-17-16,0 1 0 0</inkml:trace>
  <inkml:trace contextRef="#ctx0" brushRef="#br1" timeOffset="-73184.51">20577 13053 175 0,'0'0'87'0,"0"3"7"15,0 2-3-15,-14 2-9 0,0 3-15 0,-3 1-35 16,-5 5-19-16,-3 2 0 0,-1 4-3 16,0 3-2-16,1 1-5 0,2 2-1 15,4 0 1-15,6 0-3 0,4 1 2 16,9 0 0-16,0-1-2 0,0 0 0 15,1-4 0-15,10-2-2 0,7-4 0 16,3-3-3-16,6-5-3 0,3-3-3 0,2-3-5 16,2-3-9-16,-1-1-28 0,-1 0-51 15,-2-7-9-15,-4 7 2 0,-4-14 3 16</inkml:trace>
  <inkml:trace contextRef="#ctx0" brushRef="#br1" timeOffset="-69871.45">21673 13103 134 0,'0'0'23'15,"-10"0"-14"-15,10-10-4 0,0 10 4 16,0 0 9-16,0 0 12 0,0 0 6 0,0 0 8 15,0-8-3-15,0 8 1 0,0 0-3 16,0 0-2-16,1 0-7 0,0 0-9 16,-1 0-11-16,2 0-7 0,-1 0-3 15,0 0-1-15,1 0 1 0,0 0-2 0,0 0 2 16,1 0 0-16,-1 0 2 0,0 0-1 16,0 0 0-16,0 0-1 0,0 0 1 15,0-6 1-15,-1 6 0 0,1 0-1 16,-2 0 1-16,2 0 0 0,-2 0-5 0,0 0 2 15,1 0 0 1,-1-8 1 0,0 8 1-16,0 0 0 0,0 0 2 15,0 0-1-15,0 0-1 0,0 0 1 16,0 1 0-16,0 0 1 0,0-1-1 0,0 3-1 16,0-1-1-16,0 2 0 15,0-1 3-15,0 3 0 0,0 1 1 0,-9 1 1 16,9 2 4-16,0 4-2 0,0 2 4 15,-12 3-1-15,12 5 1 0,-16 1-1 16,7 4 1-16,-2 1-1 0,-1 2-3 0,0 1-4 16,0 0 1-16,0-2-1 0,0 0 0 15,0-2 2-15,3-3-1 0,0-4 3 16,9-5-2-16,-11-4 1 0,11-5 2 16,0-6-1-16,3-2 1 0,6 0-2 0,3-10-2 15,4-3 2-15,3-3-3 0,4-3 0 16,2-2-1-16,2-3-1 0,2-1-1 15,3-2 1-15,2 0 0 0,-1 0 0 16,0 1-1-16,0 1-1 0,-2 1 0 16,-2 3 0-16,-2 3-1 0,-4 0 0 15,-3 4 0-15,-1 2 0 0,-5 2-1 0,0 1-2 16,-5 9 0-16,-1-11-1 0,-3 11-4 16,0 0 1-16,-3-9-3 0,-1 9-7 15,1 0-12-15,-1-7-35 0,1 7-46 16,0-7 2-16,1 7-4 0</inkml:trace>
  <inkml:trace contextRef="#ctx0" brushRef="#br1" timeOffset="-69384.13">22262 13068 186 0,'0'5'100'16,"-8"1"0"-16,8 3-4 0,-18 3-28 15,7 2-68-15,-2 2-2 0,-1 4-6 16,-1 1 3-16,0 1 1 0,-1 1 2 0,2 2 3 16,-1 2 2-16,2 2 6 0,3 0 0 15,-2-1 2-15,3-2-1 0,9-3 0 16,-16-3 0-16,16-3-2 0,-13-3-4 16,13-2 0-16,-11-4-2 0,11-2 0 0,0-2 0 15,0-2-1-15,0-2 1 16,0 0-3-16,2-7 2 15,4 7 0-15,-1-8 0 0,2 8-1 16,2-13 2-16,0 6-2 0,1-1 2 16,3 0-1-16,-1-2 0 0,1 1 1 0,1-2-2 15,0 2 0-15,2-3 0 16,-3 3 1-16,2-2-2 0,-2-1 1 0,1 0-1 16,-3 0 1-16,0-1 1 0,-1 0-2 15,-3-1 2-15,-2-1-1 0,-1 2 1 16,-3-1-2-16,-1-2 1 0,0 2 0 0,0 0 3 15,0 0-3-15,-11-1 0 16,11 1 2-16,-15 1-2 0,6 0 1 0,0 2-1 16,-2 1 3-16,0 2-3 0,2 0 0 15,-2 8-4-15,3-11-2 0,0 11-1 16,8 0-4-16,-16 0-5 0,16 0-14 0,-13 0-35 16,13 4-39-16,-8 3-4 15,8-1 2-15</inkml:trace>
  <inkml:trace contextRef="#ctx0" brushRef="#br1" timeOffset="-69122.87">22507 13145 166 0,'8'6'115'0,"-4"2"1"0,-2 1-2 0,-1 0 0 16,-1 2-60-16,0 1-53 0,0 3 1 16,0 0-5-16,-10 3-2 0,10 0 0 15,-13-1 0-15,4 2 0 0,-1 0 1 0,1 3 1 16,-1 1 1-16,1 0 2 0,9-2-1 16,-15-2 2-16,15-2-5 0,-15-4 1 15,15-1-8-15,-14-6-10 0,14-4-47 16,-14-2-42-16,14 0 0 0,-11-8 0 0</inkml:trace>
  <inkml:trace contextRef="#ctx0" brushRef="#br1" timeOffset="-68961.63">22493 12985 167 0,'0'-7'113'0,"0"0"0"0,0 7-3 0,0-7-4 16,1 8-52-16,0 3-54 0,0 0-22 15,3 1-29-15,-1 1-54 0,3 1-11 0,-1 2 1 16,4-1 1-16</inkml:trace>
  <inkml:trace contextRef="#ctx0" brushRef="#br1" timeOffset="-68389.81">22782 13218 208 0,'19'0'100'0,"3"0"0"0,-1 0-20 16,0-9-33-16,0 9-36 0,0-11-11 15,-3 3-1-15,-2 1-1 0,-3-1-3 16,-3 8 3-16,-5-10 1 0,-3 10 1 16,-2 0 4-16,0 0 2 0,0 4 4 15,-19 2 3-15,4 3 2 0,-4 3 3 16,-6 2-2-16,-3 3 1 0,-4 2-2 16,-2 3-2-16,1-1 0 0,1 2-4 0,2 0-3 15,3 1-1-15,6-1-2 0,4 0 0 16,7-1-1-16,10-1 0 0,0-3-1 0,0-2 0 15,2-2 1-15,10-3-1 0,6-3 0 16,5-4-1-16,4-2-1 0,4-2 1 16,5 0-3-16,0-7-3 0,2-4-2 15,2-3-3-15,1-7-4 0,-1-5-2 16,0-5-3-16,-2-4-1 0,1-5 1 0,-2-3 4 16,-2-2 4-16,-2-1 4 0,-1-1 4 15,-2 0 5-15,-3 1 3 0,-2 2 3 16,-3 2 2-16,-3 2 1 0,0 4-1 15,-4 2 1-15,0 6-5 0,-2 4 0 16,-1 3 0-16,-3 5-2 0,-2 1 0 0,-1 5 0 16,-1 2 0-16,0 8-2 0,-2-10 2 15,-3 10 2-15,0 0 1 0,0 5 2 16,0 2 1-16,-14 4 2 0,4 5-1 16,-6 5 3-16,-2 6-1 0,-5 5-2 15,0 4 1-15,-2 5-3 0,-2 3-2 0,1 3-2 16,-1 0 0-16,1 1-2 0,1-2 1 15,4 0-2-15,1-4 1 0,2-4 0 16,4-3 0-16,4-6 2 0,10-3 1 0,-14-6-1 16,14-6 0-16,0-3-1 15,0-5-1-15,0-3-2 0,1-3-1 16,2 0-5-16,1 0-8 0,2 0-7 0,1-10-9 16,0 10-30-16,0-15-60 0,2 5-4 15,0-1-1-15,1 0 3 0</inkml:trace>
  <inkml:trace contextRef="#ctx0" brushRef="#br1" timeOffset="-65375.21">24288 12979 146 0,'0'0'82'0,"3"-7"-7"0,0 7-8 15,1-8-9-15,0 8-12 0,0 0-14 0,-1-8-19 16,1 8-11-16,1 0 2 0,-4 1-2 16,0 3 0-16,-1 2 3 0,0 3 1 15,0 4 0-15,-11 5 2 0,11 3 1 16,-18 3-2-16,6 4 1 0,-1 4 0 16,-3 2 2-16,1 0-3 0,-3 1-2 0,1 0 2 15,-1-1-3-15,2-3 1 0,0-1-1 16,2-4 1-16,0-3-1 0,3-5-1 15,2-3 1-15,9-3-2 0,-14-6 2 16,14-5-1-16,0-1-2 0,0-7 0 16,1-2-2-16,4-3-1 0,2-3-1 15,1-1-2-15,1-3 2 0,2-2-1 16,2-1-1-16,1-3-1 0,2 0 5 16,1 0-3-16,3-1 2 0,0 2 0 15,-1 1 1-15,2 1 1 0,-1 3 0 16,-1 2 1-16,0 3 1 0,0 3-1 0,-3 1 1 15,0 4 0-15,-2 6 0 0,2-9-2 16,-3 9 4-16,-1 0-2 0,0 0 0 16,-2 0-1-16,0 2 1 0,0 2 1 15,-3 3-1-15,-2 1 0 0,-3 3 0 16,-1 3 2-16,-1 3-2 0,0 2 0 16,0 3 0-16,-13 0 0 0,13 2-2 0,-18-1 1 15,9 0 1-15,-1-1 1 0,-2 0 2 16,1-2-3-16,-1-2 1 0,3-3 0 15,9-4-1-15,-11-5 1 0,11-6 4 16,0 0-5-16,2 0-1 0,5-13 0 0,4 2-1 16,3-4 0-16,0-3-1 0,5-1 0 15,2-1 0-15,1-2-1 0,4-2-4 16,2 2 6-16,1 0-2 0,-1 1 1 16,1 3 0-16,-3 4 1 0,-1 2 4 15,-5 12 3-15,-2 0 0 0,-6 0 1 0,-4 0 3 16,-4 11-3-16,-4 5-1 0,0 6 3 15,0 1-1-15,-16 4-3 0,5 1-4 16,-3 1 1-16,-1-1-1 0,-1 2 0 0,0-2-3 16,0-2 1-16,3-3 1 15,0-3-1-15,5-4-1 0,8-3 0 0,-11-6-1 16,11-2-3-16,0-1-4 0,4-3-6 16,2-1-7-16,5 0-10 0,4 0-36 15,1-10-49-15,5 3-3 0,0-3 1 0,4-2 2 16</inkml:trace>
  <inkml:trace contextRef="#ctx0" brushRef="#br1" timeOffset="-65059.4">25286 12800 218 0,'8'0'91'0,"-4"0"-8"16,-1 0-11-16,-3 0-10 0,0 5-15 15,0 4-28-15,-15 3-5 0,4 3 0 16,-4 4 0-16,-3 3-2 0,-5 5 0 16,-2 2-1-16,-5 5-1 0,-2 3-2 15,-3 5-1-15,-4 2-1 0,1-1-2 0,0-1-1 16,3 1-3-16,1-4 0 0,3 0-2 15,3-5-2-15,4-3-3 0,5-5-2 16,4-6-6-16,6-5-4 0,9-8-11 16,0-7-27-16,0 0-37 0,4-9-19 15,7-5 1-15,5-8 2 0</inkml:trace>
  <inkml:trace contextRef="#ctx0" brushRef="#br1" timeOffset="-64792.89">25116 12955 134 0,'18'-23'102'0,"-1"3"0"0,-1 8-1 15,-1 12-17-15,-5 0-35 0,0 0-36 16,-1 2-5-16,-4 11 3 0,-2 5-3 16,0 5 1-16,-1 5 0 0,-1 3 0 0,1 4 0 15,0-1-1-15,0 3 0 16,0-2 2-16,0-1 0 0,2-1-2 16,-2-3 3-16,0-4-1 0,0-5 1 0,0-6-1 15,4-7-3-15,1-8 0 0,4 0 0 16,2-8-3-16,5-7 1 0,2-8-2 0,3-4-3 15,4-5 0-15,4-4-2 16,1-2-2-16,2-2 1 0,3-2-3 0,-2 2-3 16,-1 1-5-16,-2 3-6 0,-4 4-4 15,-5 6-5-15,-4 4-21 0,-5 6-44 16,-4 6-25-16,-7 10 2 0,-3 0 1 16</inkml:trace>
  <inkml:trace contextRef="#ctx0" brushRef="#br1" timeOffset="-63626.45">25741 13034 178 0,'17'5'99'15,"-1"-1"-2"-15,-3-2-1 0,-1 0-37 16,-2-2-50-16,-4 0-7 0,-3 0 1 16,-3 0 1-16,0 0 1 0,0-8 4 15,0 8 2-15,-17 0 3 0,5 0 0 16,-2 0 1-16,-2 4 0 0,-1 1-2 0,-3 4-1 15,0 2-1-15,-3 3-3 0,-1 5-2 16,-1 3 0-16,-2 5-1 0,4 2-1 16,0 1-2-16,2 3 2 0,4 0-3 15,2-1 0-15,4-1-1 0,11-3 0 16,-13-1 0-16,13-6 0 0,0-5-3 0,3-6-3 16,4-7 1-16,5-3-2 0,6 0-2 15,2-16-1-15,5-1 5 0,2-6-4 16,2-3-2-16,2-5 3 0,1 1 2 15,-1-4 2-15,-1 3 1 0,-1 1 2 0,-2 2 1 16,-4 3 3-16,-2 3-2 0,-4 7 7 16,-5 4 4-16,-3 11 0 0,-4 0-1 15,-4 0 2-15,-1 1 1 0,0 9-1 16,0 5-1-16,-15 2-2 0,7 2-4 16,0 0-1-16,-2 3-1 0,1-2-2 0,9 0-2 15,-15-2 0-15,15 0-1 0,-10-3-1 16,10-3-4-16,0-1-1 0,0-4-1 15,2-3-2-15,3-4-5 0,3 0-1 16,2 0-1-16,1-9-1 0,4-2 1 16,0-1 3-16,3-5 4 0,2-2 6 15,0-1 3-15,1-1 5 0,0-1 5 0,-1 1 2 16,1 0 2-16,-4 2 0 0,1 4 0 16,-3 2 0-16,-4 13 0 0,-3-7-4 15,-5 7 1-15,-3 6-4 0,0 6 1 16,0 6-1-16,-11 5-2 0,3 3 2 0,-4 0-3 15,1 4-3-15,0-3 0 0,-1 1 0 16,1-1 0-16,0-3 0 0,3-3 0 16,8-7-1-16,0-4 1 0,0-7-4 15,0-3 1-15,0 0 0 0,12-16-3 0,1 1-2 16,5-6-1-16,2-2-1 0,3-4 0 16,2-2 1-16,3 0 4 0,3 0-1 15,-1 0 3-15,0 4 2 0,-1 2 3 16,-4 5 4-16,-3 5 1 0,-3 5 0 15,-8 8 1-15,-3 0-1 0,-6 5 2 0,-2 5-2 16,0 4 2-16,-10 5-2 0,-1 2-3 16,-2 2 0-16,-3-1-2 0,-1 1 0 15,0-2-1-15,-1 0 1 0,4-1-3 16,1-3-1-16,13-3-2 0,-11-6-1 16,11-2 0-16,2-6-1 0,5 0-3 0,6 0 0 15,3-9-4-15,5 0-1 0,4-4 3 16,0-1 2-16,3-1 0 0,2-3 5 15,1 0 3-15,-2-1 3 0,-1 0 0 16,-1 1 5-16,-4 3 0 0,-3 2 3 16,-4 4-1-16,-7 9 1 0,-4 0-1 0,-5 0-1 15,0 7 0-15,0 6 1 0,-12 5-2 16,1 3-1-16,-3 3-2 0,1 1 0 16,1 1-1-16,1 0-1 0,2 0 0 15,9-1 0-15,-13-2-1 0,13-5-1 0,0-4 0 16,4-6 0-16,8-6 0 0,5-2-1 15,7 0-3-15,7-14-1 0,5-1 0 16,7-5-1-16,4-3 2 0,4-3 0 16,1-2 1-16,-1-3 0 0,1 1 0 15,-5 0 3-15,-1-1 4 0,-7 3-2 16,-6 0 0-16,-8 2 0 0,-7 4 0 16,-11 4 1-16,-7 4 2 0,0 5-1 0,-17 9 1 15,-5 0-2-15,-8 0 0 0,-7 0 1 16,-2 3-1-16,0 6 0 0,0 4 0 15,-1 4-2-15,6 4 1 0,2 4 2 0,7 4-1 16,7 0 3-16,6 3 2 0,12 2-1 16,0-2-1-16,4 1 1 0,9 0-1 15,8-3 0-15,7-1-1 0,5-2-4 16,2-5-1-16,4-2-5 0,0-4-7 16,1-3-7-16,-3-4-10 0,-2-3-27 0,-5-3-68 15,-3-3-5-15,-5 0-2 0,-6 0 4 16</inkml:trace>
  <inkml:trace contextRef="#ctx0" brushRef="#br1" timeOffset="-62843.55">27766 12701 176 0,'0'0'100'0,"0"-12"-2"16,-10 12-2-16,10-7-18 0,-13 7-24 15,13 0-34-15,-18 0-4 0,6 1 1 0,-1 6-2 16,-2 4 3-16,-3 4 0 0,-2 4-1 16,-4 5-1-16,-1 5-1 0,-1 5-2 15,-2 6-2-15,2 3-2 0,-2 4-1 16,0 2-4-16,3 0 1 0,1 1-2 16,4-3 0-16,3-1-2 0,2-3 1 0,6-2-1 15,9-6 0-15,0-2-1 0,0-6-3 16,0-4-3-16,2-6-12 0,6-2-12 15,5-8-37-15,0-1-59 0,3-5-4 16,0-1 2-16,1 0-1 0</inkml:trace>
  <inkml:trace contextRef="#ctx0" brushRef="#br1" timeOffset="-61878.23">31775 12821 166 0,'0'0'92'0,"-11"0"-5"0,11 0-18 0,0 0-20 16,0 0-21-16,2 0-16 0,5 0-4 15,1 0 2-15,1 0 3 0,3 1 2 16,2 5 2-16,1 3 1 0,1 1 1 16,1 3-1-16,-1 5 1 0,1 1-3 15,-3 6-2-15,-1 3-4 0,-5 4-2 0,-2 4-3 16,-3 3-1-16,-3 1-1 0,0 1-1 15,0 0-1-15,-11 0 0 0,-1-2-1 16,-3-1 0-16,-6-3 1 0,-3-3 1 16,-4-4 1-16,-2-4 0 0,-2-5 2 15,-2-3-2-15,0-6 1 0,1-3-1 0,0-3-1 16,3-2-2-16,2-1 0 0,3-1-5 16,4 0-6-16,3 0-5 0,5 0-5 15,13-7-10-15,-10 7-38 0,10-10-47 16,4 10-2-16,3-12 2 0</inkml:trace>
  <inkml:trace contextRef="#ctx0" brushRef="#br1" timeOffset="-60697.09">28000 13383 144 0,'-13'2'96'0,"13"0"1"15,-11 1 0-15,11 0-24 0,0-1-46 16,0 1-24-16,0 0 0 0,0 1 3 15,0 2-1-15,0-1 3 0,0 2 0 0,6 2 2 16,2 0-1-16,2 3 2 0,4-1-1 16,2 2 1-16,3-1-3 0,3 0-1 15,4-1-4-15,3-2-2 0,3-2-1 16,6-2-1-16,1-2-1 0,2-2-2 16,5-1-2-16,1 0 0 0,2 0 0 0,-2 0 3 15,2 0 2-15,-2 0 4 0,-1 0-2 16,-3 2 3-16,-2 2 2 0,-4 0 0 15,-1 2 3-15,-3 2-3 0,-1 0 2 16,-1 3-2-16,-1 1 0 0,2 1-2 16,0 0 1-16,2-1-2 0,3-1-1 0,2-2-1 15,0-2-2-15,2-1 1 0,3-3-1 16,0-1-1-16,1-1 0 0,-1-1 1 16,-1 1-1-16,0-1 0 0,-2 0 1 0,1 0-1 15,-3 0 1-15,0 0-1 0,-1 0-3 16,2 1 0-16,0 1-3 0,0 1-1 15,2 0 0-15,1 1 1 0,0 0-1 16,3 1 4-16,0 0 2 0,3 0 5 16,0 0 3-16,1 0 6 0,0-2 4 0,1 1 2 15,-1 0 0-15,2-1-2 16,-1 0 1-16,2 0-1 0,2-1-4 0,1-1-2 16,4 1-5-16,2-1-4 0,3 0-1 15,3-1-2-15,1 1-1 0,5-1 2 16,1 0-2-16,3 0-1 0,0 0 0 0,1 0 1 15,-1 0 0-15,-1 0-3 0,-3 0-5 16,-4 1-15-16,-4 1-50 0,-8-1-39 16,-6 0 0-16,-7-1 0 0</inkml:trace>
  <inkml:trace contextRef="#ctx0" brushRef="#br1" timeOffset="-59131.48">32727 12904 202 0,'-9'-11'98'0,"9"1"-1"15,0 4-10-15,0 6-52 0,0-9-29 16,-9 9-1-16,9 0 1 0,0 1 2 15,-9 4 1-15,9 3 2 0,-10 2-2 16,10 5 2-16,-17 3 0 0,5 3-3 16,-2 0-2-16,-2 3 0 0,-3 0-2 0,-2 1-2 15,-3-3-1-15,-1-1 0 0,-2-1 0 16,-2-2-1-16,0-3-1 0,-1-1 0 16,2-3 1-16,0-2-2 0,3-2-1 15,3-2-3-15,2 0 1 0,3-2 0 0,5-1-1 16,3-1-1-16,9 1 4 0,0 0 0 15,0 1 2-15,0 2 3 0,5 1 2 16,5 1 2-16,3 2 2 0,0 2 1 16,1 2 2-16,0 2-2 0,-1 2 1 15,-1 2-1-15,-4 1-3 0,-4 3 0 16,-2 0-3-16,-2 2-3 0,0 0-1 0,-10 1-6 16,-1 1-8-16,-5-1-24 0,-3 0-65 15,-1-1-8-15,-3-1-1 0,0-3-1 16</inkml:trace>
  <inkml:trace contextRef="#ctx0" brushRef="#br1" timeOffset="-57948.41">25190 15596 152 0,'-14'5'99'0,"2"-1"1"0,3 0-2 16,9-1-26-16,-15-1-41 0,15 0-29 16,0-2-2-16,0 0-1 0,0 2 1 15,0-2 2-15,1 0 1 0,3 1 0 16,1 3 1-16,0 1 0 0,-1 1-1 16,0 3-1-16,-1 0 2 0,0 1-1 15,-2 0 0-15,0 1 1 0,-1-1 6 0,0 1-3 16,0-2 2-16,0 1-1 0,0-2 2 15,0 0-2-15,-8-2 3 0,8-1-3 16,0-1-1-16,0-3-4 0,-8 0-2 16,8 0 0-16,0-1 0 0,0 1 1 15,0 0-3 1,0-1 2-16,-10 1 0 0,10 0 0 16,0-1 0-16,0 0 0 0,0 1-1 15,0-1 1-15,0 0 2 0,0 0-1 16,0 0-1-16,0 0-2 15,0 0-3 1,0 0-1-16,0 0-4 0,0-7-9 0,0 7-15 16,0 0-47-16,0-8-33 0,0 8 0 15,0-10 0-15</inkml:trace>
  <inkml:trace contextRef="#ctx0" brushRef="#br1" timeOffset="-56848.45">18360 15834 199 0,'0'5'108'0,"-9"4"3"16,9 1-4-16,-14 4-32 0,14 2-34 16,-15 3-23-16,15 3-3 0,-16 0 0 15,16 2-1-15,-10 2-3 0,10 1-3 16,0 2-3-16,0 0-1 0,0-1 1 16,0-1-4-16,2-1 3 0,5-3-3 15,4-5 0-15,1-2-3 0,3-6 2 0,2-2-1 16,1-6 0-16,1-2-2 0,1 0-2 15,0-7 2-15,0-1-5 0,0-4 1 16,-1-3 0-16,-2 0 1 0,-2-2-1 16,-2-1 4-16,-3 2 0 0,-2-2 0 15,-4 1 1-15,-2 2 0 0,-2 3 2 0,0 1-1 16,0 3 1-16,-17 8 1 0,6-11-2 16,-3 11 0-16,1 0 0 0,-2 0 1 15,-1 1-1-15,1 3 1 0,1 2-1 16,1 2 2-16,0 3 1 0,4 2-1 15,1 2 2-15,8 5 3 0,-13 1-3 0,13 2 3 16,0 2 0-16,0 2-2 0,0 2 1 16,0 3 0-16,0 1 0 0,0 1-2 15,0 1 0-15,0 1-2 0,-10-1 1 16,10-1 1-16,0-2-1 0,0 1-1 0,-11-1 1 16,11-1 0-16,-11-1-3 0,11 0 1 15,-12-2-1-15,12-1-7 0,-14-2-2 16,14-2-7-16,-12 0-7 0,12-4-19 0,-13-2-55 15,13-2-21-15,-16-3 0 16,7-3 2-16</inkml:trace>
  <inkml:trace contextRef="#ctx0" brushRef="#br1" timeOffset="-52436.26">17037 12922 132 0,'-9'0'85'16,"9"0"-5"-16,0 0-10 0,0-8-12 15,0 8-14-15,0 0-15 0,-8 0-16 16,8 0-12-16,0-7 1 0,0 7-1 16,0 0-2-16,-10 0 1 0,10 0 2 0,0 0 0 15,0 0 1-15,0 0 2 0,0 0-2 16,0 0 2-16,0 0 0 0,0 0 1 15,3 2-2-15,2 0-2 0,2 2 0 16,0 0 0-16,2 2-1 0,3-1 4 16,1 0-3-16,4 3 1 0,0-1-1 0,3-1 2 15,3 2 2-15,0-1 1 0,4 2 1 16,1-2 3-16,1 0-1 0,3 0-2 16,1-1 2-16,0-1 0 0,2 2 1 15,1-2-2-15,-2 0-1 0,1-1-2 16,-2-1 0-16,-2 1-1 0,-1-2-1 0,-3 0-1 15,-4 0-1-15,-3-1-2 0,-3 0-2 16,-4 1-1-16,-3-1-9 0,-4 1-5 16,-4 1-10-16,-2 1-37 0,0 1-49 15,0-1-1-15,-16 0-1 0</inkml:trace>
  <inkml:trace contextRef="#ctx0" brushRef="#br1" timeOffset="-52070.33">17661 12853 187 0,'-13'5'96'0,"0"-1"0"0,-1 1-3 16,2-1-48-16,-2 0-36 0,4-1-9 0,2-2-1 15,8 2 3-15,-13-3 3 0,13 0 2 16,0 1 0-16,1-1 3 0,5 3 1 15,2 1 1-15,4-1-3 0,2 2 5 16,2 1-2-16,4 1-5 0,-1 0-1 0,3 3 1 16,2-2-4-16,1 3 0 0,1-1 0 15,0 1 0-15,0 0 1 0,1 0-3 16,-1 1-1-16,-3-2 2 0,-2 1 1 16,-1-2-1-16,-2-1 2 0,-3-1-2 15,-2 0 2-15,-4-2-2 0,-2 0 0 16,-5-1 1-16,-2 0-1 0,0 0 0 0,0 0-2 15,-13-1 0-15,1 1-3 0,-2-1-2 16,-4 3-8-16,0 0-9 0,-4 1-35 16,-2 2-54-16,0-2-2 0,0 1 0 15,-2-2 1-15</inkml:trace>
  <inkml:trace contextRef="#ctx0" brushRef="#br1" timeOffset="-50488.49">23198 10519 158 0,'0'-12'79'16,"0"12"-11"-16,0-13-11 0,0 13-11 15,0-11-12-15,1 11-8 0,3 0-10 0,3 0-4 16,0 0-3-16,2 0-1 0,2 0 2 16,1 0-2-16,3 1 3 0,3 5-2 15,1 1 1-15,2 3 0 0,1 2 0 16,3 2-1-16,0 2 1 0,1 2-3 0,2 1 1 15,1 0-2-15,0 2 0 0,1 0 1 16,0-1-2-16,0-1-1 0,-2-1-1 16,0-3 1-16,0-1-1 0,-1-3 0 15,-2-1-1-15,0-4-1 0,-1-3-1 16,1-2 0-16,-1-1-2 0,0 0 1 0,0 0-1 16,1-7-2-16,0 7-1 0,1-11 1 15,0 11 0-15,-1-13 1 0,0 13 1 16,0-8 2-16,0 8 1 0,-1 0 2 15,-1 0 0-15,0 0 1 0,0 0 2 16,-2 4 0-16,0 2-1 0,1 1 2 0,0 2-1 16,1 0-1-16,3 0 1 0,4-2-2 15,2 2 0-15,4-3-1 0,3-1-1 16,2-3 1-16,2-2-2 0,3 0-1 16,-2 0 0-16,4 0 0 0,-2-12 0 15,1 5 0-15,-2-1 0 0,0-1 0 16,-4 1-1-16,-3 8-1 0,-1-11 2 0,-6 11-1 15,-1 0 2-15,-3 0-2 0,-2 1 1 16,0 6-1-16,-2 0 1 0,-1 4-1 16,-1 1 1-16,0 3 0 0,-2-1 0 15,-1 0 0-15,3-1-1 0,-2-2 2 16,4-3-1-16,1-3 2 0,4-2-1 0,3-3 1 16,3 0 0-16,5 0 0 0,5-15-3 15,2 5 1-15,4-3-3 0,3-1-8 16,0 1-8-16,2 0-32 0,0 1-64 0,-2 0 0 15,-3 3-1-15,-1-1-1 0</inkml:trace>
  <inkml:trace contextRef="#ctx0" brushRef="#br1" timeOffset="-47242.44">27399 13376 130 0,'0'0'54'16,"0"0"0"-16,0 0 3 0,0 0-3 16,0 0-5-16,0-8-6 0,0 8-6 15,0 0-10-15,-9 0-13 0,9 0-8 0,0 0-4 16,0 0 0-16,0 0 2 0,0 0 0 15,0-7 2-15,0 7-1 0,0 0 1 16,0 0 1-16,0 0-2 0,0 0-1 16,0 0 0-16,0 0-3 0,0 0 2 15,0 0-2-15,0 3 0 0,0-1-1 0,1 3 0 16,0 1-1-16,0 0 1 0,2 2 2 16,-1 1-1-16,-2 1 1 0,1 1 1 15,-1 2 1-15,0 1 2 0,0 0-1 16,0 1-1-16,0 0 0 0,0 0 2 15,-9-1 0-15,9 0 0 0,0 1 2 0,-11-2-4 16,11-1 0-16,0-2 1 0,-9 1 0 16,9-3 1-16,0 0 1 0,0-1-4 15,0-2 2-15,0 0 2 0,0-2-3 16,0 0 0-16,0-1 0 0,0 0-1 16,0-1 0-16,2 0-3 0,1-1-4 0,0 1 1 15,1 0-8-15,0 0-9 0,0 0-3 16,2 1-21-16,-2-1-41 0,1 1-27 15,-1-1-3-15,-1 0 4 0</inkml:trace>
  <inkml:trace contextRef="#ctx0" brushRef="#br1" timeOffset="-45327.21">27316 13535 145 0,'3'0'77'0,"1"-9"-4"0,-1 9-10 0,0-8-7 16,2 8-10-16,-2-9-17 16,-1 9-16-16,1 0-12 0,0-9-1 0,-1 9-2 15,-1 0-3-15,1 0 1 0,0 0 0 16,0 0 0-16,1 0-1 0,-1 0 3 16,1-7 2-16,1 7 2 0,-2 0-3 0,1 0 1 15,-1 0 1-15,0 0 0 0,-2 0 1 16,1 0 0-16,-1 0 0 0,0-7 0 15,0 7-1-15,0 0-2 0,0 0 3 16,0 0 0-16,0-8 0 0,0 8 0 16,-10 0 0-16,10 0 1 0,0 0-1 0,0 0 0 15,0-8 0-15,0 8 0 0,0 0 1 16,0 0 0-16,0 0 0 0,0-9-1 16,0 9 2-16,0 0 0 0,1-10-1 15,0 10 0-15,-1 0 0 0,0-11-1 16,1 11 2-16,-1-7 0 0,1 7-1 0,-1 0-1 15,0-10 1-15,0 10-2 0,1 0 1 16,-1 0-1-16,2-8 1 0,0 8-2 16,1 0 2-16,1-10-3 0,0 10 2 15,0 0 0-15,1-10-1 0,0 10 1 16,-2 0 0-16,1-11-1 0,0 11 0 0,0-8 1 16,0 8-1-16,0-10 4 0,-1 10 0 15,-1-7 0-15,0 7-1 0,-2 0 1 16,0-9 1-16,1 9 2 0,-1 0-1 15,1-10-1-15,0 10-2 0,-1 0 1 16,1-8-1-16,0 8 2 0,-1 0-2 0,1 0-2 16,0 0 3-16,-1 0-3 31,0 0-2-31,0 1 4 16,0 5 1-16,0 0-2 15,0 2 2-15,0 1 1 0,0 4 0 0,0-1-2 16,0 2 1-16,0 1 0 0,0 1-2 15,-9 0 1-15,9 0-1 0,0 2-1 16,0-2 2-16,0 0 2 0,0 0-1 16,0-2 2-16,0-1 0 0,0-1 2 15,0-1-3-15,0-1 2 0,1 0-1 0,1-1-2 16,0 0-1-16,0-1 1 0,1-1-3 16,0 0 1-16,0 0 0 0,-1 0-1 15,2-1 1-15,-1-1-1 0,-1 0 3 0,2 0-1 16,-1-2-1-16,-2-1 0 15,2 1-1-15,-1-1 0 0,-1-1 1 0,1 0 1 16,-2 1 0-16,1-1 0 0,0-1-4 16,0 1 4-16,-1-1-1 0,0 0 1 15,0 0 4-15,0 0-3 0,0 0 0 0,0 0-1 16,0 0 0-16,0 0 2 16,0 0-2-16,0 0 0 0,0 0 1 0,0 0 0 15,0 0 0-15,0 0 0 16,0 0 1-16,0 0 5 0,0 0-5 15,0 0 2-15,0 0-1 0,0 0 0 0,0 0 0 16,0 0 1-16,0 0-2 16,0 0 1-16,0 0-3 0,0 0-2 0,0 0 3 15,0 0-1-15,0 0-1 0,0 0 1 16,0 0-1-16,0 0-1 0,0 0 1 16,0 0 0-16,0 0 0 0,0 0 1 15,0 0 0-15,0 0-2 16,0 0 1-16,0 0-1 0,0 0 1 0,0 0-1 15,0 0 0-15,0 0 1 0,0 0 0 16,0 0 0-16,0 0 0 16,0 0 0-16,0 0 2 0,0 0-1 0,0 0 1 15,0 0-1-15,0 0-1 0,0 0 2 16,0 0-1-16,0 0 1 0,0 0-2 16,0 0-1-16,0 0 0 15,0 0 1 1,0 0-3-16,0 0 4 15,0 0 0-15,0 0 1 16,0 0 1-16,0 0-1 0,0 0-1 16,0 0 3-16,0 0-1 0,0 0 0 15,0 0-1-15,0 0-3 0,0 0 1 16,0 0-1-16,0 0 0 0,0 0 0 0,0 0 0 16,0 0-2-16,0 0 2 15,0-8-2 1,0 8 0-16,-9 0-2 15,9-8-7-15,0 8-7 0,0 0-16 16,0 0-16-16,0-10-40 0,-10 10-62 0,10 0 1 16,0-8 0-16,0 8 3 0</inkml:trace>
  <inkml:trace contextRef="#ctx0" brushRef="#br1" timeOffset="-42629.76">28925 12995 164 0,'6'3'95'0,"3"-1"-2"0,0-2-17 15,1 0-24-15,2 0-21 0,-1-9-27 16,0 9-3-16,1-14-1 0,0 6 0 15,1-1 0-15,-2-1 0 0,0-1 2 16,0 0 4-16,-3-2-1 0,-1 1 0 0,-2-1 0 16,-2 0 3-16,-2-2 0 0,-1 4 2 15,0-2-2-15,0 2 1 0,-9 1-4 16,9 4 1-16,-16 6 0 0,4 0 0 16,-2 0-3-16,-2 0 1 0,-1 5-1 15,-2 6 0-15,-2 2-1 0,1 4 0 16,0 4 0-16,-2 1 0 0,3 4 0 0,0 0 0 15,3 0-2-15,0 1 2 0,3-2-1 16,2 0-1-16,11-4 2 0,-10-4-2 16,10-5 1-16,2-3-1 0,5-5 0 15,4-4 1-15,5 0-1 0,5 0-2 0,5-16 0 16,2 3-1-16,4-3-2 0,1-2 2 16,3-3 1-16,1-1 1 0,-1 3 0 15,-2-1 0-15,0 2 4 0,-6 3 1 16,-3 4 2-16,-3 3 3 0,-8 8 0 0,-2 0 0 15,-6 0 1-15,-6 1-1 16,0 9 0-16,0 1-1 0,-8 4-3 0,-2 2 4 16,0 1-6-16,0 1 0 0,-2-1 2 15,2 0-5-15,0-1 0 0,0-2-1 0,10-1-2 16,-12-4-2-16,12-2-2 0,0-4-9 16,0-2-3-16,0-2-10 0,3 0-20 15,5-11-26-15,2 1-32 0,2-3-1 16,2-2 7-16</inkml:trace>
  <inkml:trace contextRef="#ctx0" brushRef="#br1" timeOffset="-42430.82">29344 12965 205 0,'18'-12'100'0,"-1"4"0"16,-3 8-7-16,0 0-19 15,-5 0-30-15,-3 0-32 0,-2 6-1 0,-2 5-4 16,-2 2-1-16,0 3-4 0,0 1 1 16,-10 0-3-16,10 1 0 0,-13 0 2 15,13-1 0-15,-13-1 4 0,13-2-2 0,-11-3-4 16,11-2 5-16,0-5-1 0,0-3 0 15,0-1-1-15,5 0-2 0,4-11-4 16,5 0-5-16,3-3-6 0,3-3-5 16,3-2 3-16,2 0-19 0,1-1-16 15,0-1-24-15,0 0-20 0,1 2-8 0,-2 3 5 16</inkml:trace>
  <inkml:trace contextRef="#ctx0" brushRef="#br1" timeOffset="-41598.06">29883 12902 146 0,'14'-11'108'0,"-2"11"-3"0,-3-12 0 0,0 12-18 16,-5-10-34-16,-2 10-39 0,-2 0-11 16,0 0 3-16,-10 0-1 0,-2 0 0 15,-3 5 0-15,-5 4 3 0,-3 3-2 16,-1 3 0-16,-1 3 3 0,0 4-4 15,0-1-1-15,2 4 2 0,1 0-2 16,2 1-2-16,1-1-1 0,6-1-1 16,2-4 1-16,11-2-1 0,0-4-2 0,0-5 2 15,0-4-2-15,6-5-2 0,6 0-2 16,5 0 1-16,0-8 0 0,3-2 5 16,1-4-6-16,0-1 0 0,2-4 0 0,0 0 2 15,0-2 0-15,-3 0 5 0,0 0 0 16,-2 3 1-16,-2 0 0 0,-2 4-3 15,-1 1 4-15,-3 3 1 0,-3 10-2 16,-1 0 0-16,-4 0 0 0,-2 0 0 16,0 7 1-16,0 9 4 0,-9 6-3 0,9 6 0 15,-16 6 1-15,4 5 3 0,0 6-2 16,-2 1-2-16,-2 5-1 0,-3 0 0 16,0-1-2-16,-3 0-2 0,-2-1 2 15,0-5 1-15,-2-3-2 0,-3-5-3 16,-1-9 3-16,0-4 1 0,0-9-1 0,1-7 0 15,0-6 0-15,2-1-1 0,3 0 0 16,4-20-1-16,2 2 1 0,6-4-1 16,12-4 0-16,-11-1-3 0,11-3 2 15,5 1-1-15,4-2-5 0,8 0 0 16,6 0-3-16,7 1-1 0,4 0-2 0,7 2 1 16,4 1 1-16,3 0-1 0,2 3 6 15,3 1 5-15,1-2-3 0,-1 1 4 16,2 0 0-16,1-3 4 0,-1 0 0 15,-2-2 2-15,-1 0 0 0,-2 0 1 16,-4 0-1-16,-4 0-1 0,-5 2 2 0,-3 1 1 16,-6 1-2-16,-4 1 1 15,-7 4-2-15,-4 2 0 0,-8 3-1 0,-5 3 0 16,0 5 1-16,-11 7-1 0,-2 0 2 16,-6 0-2-16,-3 0 1 0,-2 5-1 15,0 1 1-15,1 2 2 0,3 2-3 0,1 3-2 16,4 1 1-16,3 1-1 0,12 1 1 15,-10 2-1-15,10 0 1 0,1 2 1 16,4-1 0-16,3 2-2 0,5 1 5 0,-1-2 1 16,1 2 0-16,-2-2 1 15,-1 0 2-15,-3-1 2 0,-1-2 0 0,-4-1 2 16,-2-2-1-16,0-3-3 0,0-1 0 16,-16-2-1-16,6-2-1 0,-3-1-7 15,-1-2 0-15,-4 0-8 0,0-1-6 16,-1 0-6-16,0 0-7 0,-1 1-18 15,0-1-38-15,1-1-38 0,1 0-3 0,2 1 4 16</inkml:trace>
  <inkml:trace contextRef="#ctx0" brushRef="#br1" timeOffset="-40664.88">30623 13073 172 0,'0'5'104'0,"0"-3"-1"0,-8 2 1 16,8 1-33-16,0-2-32 16,0 0-30-16,0-1-4 0,3-1 0 0,3 1 3 15,3-2-2-15,1 0 2 0,3 0-2 16,4 0 0-16,1 0 1 0,2 0-3 15,2 1 0-15,1-1-4 0,-1 1-1 0,0-1-3 16,0 0-2-16,-3 0-4 0,1 0-5 16,-5 0-12-16,-3 0-38 0,-3 0-39 15,-3-9-7-15,-2 9 3 0</inkml:trace>
  <inkml:trace contextRef="#ctx0" brushRef="#br1" timeOffset="-40198.91">31184 12644 150 0,'6'-11'103'0,"-1"0"-3"16,-1 1 0-16,-2 4-4 0,0 6-73 15,-2 0-21-15,0 0 3 0,0 0 2 16,0 1 2-16,-9 8 0 0,9 5 3 0,-15 6 2 15,4 3 1-15,-1 8-1 0,-4 4 1 16,0 5-3-16,-2 3-3 0,-1 2-2 16,3 0-2-16,-3 0 0 0,3-2 2 15,0-2-6-15,2-3 6 0,2-5 1 16,3-5 0-16,9-4 1 0,0-6-3 0,0-5-2 16,0-7-3-16,0-6-2 0,9 0-4 15,4 0-1-15,1-11-14 0,2 0-3 16,1 0-6-16,2-5-4 0,2-1-4 15,1 0-4-15,2-3 5 0,1 2 9 16,0 0 9-16,-3 2 9 0,0 0 14 0,-1 1 1 16,-3 3 7-16,0 0 5 0,-2 3 9 15,-3 0-2-15,-3 9-2 0,-1-8-4 16,-4 8-3-16,-4 0-4 0,-1 5-2 16,0 3-1-16,0 3 0 0,0 3-2 15,-11 3 0-15,11 2-4 0,-10 3-3 0,10 1 0 16,-10 2-2-16,10 0-6 0,-13-1 0 15,13 0-4-15,-12-3-3 0,12-3-7 16,-13-5-14-16,13-4-35 0,-14-5-35 16,14-4-5-16,-12 0 6 0</inkml:trace>
  <inkml:trace contextRef="#ctx0" brushRef="#br1" timeOffset="-39431.85">31390 12857 161 0,'12'-12'113'15,"-4"2"-4"-15,-2 10-1 0,-2-9-2 16,-3 9-65-16,0 0-41 0,-1 2-8 16,0 2-7-16,0-1-8 0,0 2-14 15,0-1-5-15,0 0-5 0,2 1-4 16,2 0-1-16,3 2 2 0,1-1 5 0,3 0 8 16,2-3 17-16,1 0 28 0,3-3 17 15,0 0 10-15,3 0 8 0,0 0 6 16,1-11 0-16,-1 11 1 0,0-14-3 15,-4 7-12-15,0 7-17 0,-5-13-11 16,-5 13-3-16,-3 0-3 0,-3-6-1 0,0 6-1 16,-9 1 0-16,0 1 0 0,-3 3 0 15,1 1 0-15,-2 3 1 0,0 0 1 16,3 2 0-16,0 1 0 0,10 2 2 16,-13 0 0-16,13 1 1 0,0 1-1 0,0-1 1 15,1-1 0-15,5 1 0 0,3-1 1 16,-2 1 2-16,-1 0-2 0,-2 1 0 15,-3-2 0-15,-1 1 0 0,0-1-1 16,0-1-3-16,-17 0 1 0,4-2 0 16,-3-1-2-16,-4 0-3 0,-2-3-1 0,0-2-1 15,1 1 1-15,0-2 1 0,3-1-1 16,4-1 3-16,5-2 0 0,9 0 0 16,0 0 5-16,1 0 2 0,9-8 0 15,6 8 0-15,5-10 0 0,8 10-3 16,5-9 2-16,6 9-2 0,3-13-2 15,5 13 0-15,0-14-1 0,2 7 0 0,0-1-2 16,-3 1-1-16,-4-1-1 0,-2-2-2 16,-4-1 0-16,-3-1 0 0,-6-1 2 15,-3-2-3-15,-7 0 2 0,-3 1 4 16,-6-3-1-16,-4 2 1 0,-4-1-1 0,-1 1 2 16,0 1 0-16,0 0 0 0,-10 2-1 15,10 1 2-15,-12 2-1 0,12 9-3 16,-16-11 3-16,16 11 1 0,-14 0 3 15,14 0-1-15,-13 0 2 0,13 5 3 0,-10 1-1 16,10 4-1-16,-11 3 2 16,1 2-1-16,0 3 1 0,-2 4-1 0,-4 4-2 15,-2 2 1-15,0 4-3 0,-2 1 2 16,0 0 1-16,1 1 3 0,0 0-1 16,1 0 1-16,0-1 1 0,3-3-3 15,0-1 0-15,3-3 2 0,2-2-3 0,10-3 0 16,-11-4-3-16,11-4-1 0,0-3 0 15,0-4-1-15,1-2-2 0,3-3 0 16,1-1-2-16,2 0-7 0,0 0-7 16,2-10-8-16,0 2-13 0,3 0-37 0,-1-3-47 15,1 0-2-15,-1-1 2 0</inkml:trace>
  <inkml:trace contextRef="#ctx0" brushRef="#br1" timeOffset="-38367.11">28892 13352 191 0,'-11'0'94'16,"-2"-6"-1"-16,0 6-1 0,3 0-49 15,-1 0-43-15,11 0-1 0,-13 0-1 16,13 0 1-16,0 0 2 0,0 0 3 0,0 1 1 16,5 2 5-16,4 1 0 0,4 1 2 15,3-2 1-15,4 1-3 0,4-1 0 16,-1 1-3-16,5-2-1 0,1 0-1 16,3 1-3-16,3 1 0 0,2 0-1 15,2 1 1-15,2 0 4 0,4-1 1 0,0 2 1 16,5 0 1-16,1-2 3 0,3 2 0 15,2-1 1-15,0 0 0 0,1 0-1 16,1-1-4-16,-2 1-2 0,2 0 1 16,-1 0-3-16,2-1-2 0,0 3-1 15,3-2-1-15,0 1 0 0,2 1 0 0,0 0 0 16,1 0 0-16,1 0-1 0,3 0 1 16,1 0-1-16,1 0 0 0,2-1 0 15,1 1 0-15,-1 1 0 0,2-3 1 16,-1 3-1-16,-1-1 1 0,0-1 2 15,-1 2 1-15,0-2 4 0,-2 2 0 16,-1-2 5-16,-1 1-1 0,0 0 3 0,-3-3 1 16,-2 0-1-16,-2 0-1 0,-2-2-1 15,-4 0-4-15,-3-1-1 0,-3 0-4 16,-6-1-2-16,-6 0-1 0,-5 0-6 0,-4 0-7 16,-8 0-6-16,-6 0-8 0,-6 0-10 15,-8 0-12-15,0 0-53 0,0-9-29 16,-21 9 0-16,3 0 5 0</inkml:trace>
  <inkml:trace contextRef="#ctx0" brushRef="#br1" timeOffset="-37600.3">27538 12328 142 0,'0'-10'103'0,"0"10"2"0,0 0-2 15,0 0-4-15,0 3-62 0,2-1-34 16,7 3-2-16,3 0 1 0,1 2 1 15,4 3-1-15,1 0 1 0,3 2 1 0,2 3 3 16,1 5 0-16,0 3 2 0,3 3 1 16,0 1 2-16,0 1-2 0,1 0-1 15,-1-1 0-15,-2 0 0 0,-1-1-2 16,0-1 0-16,-1-1-2 0,-1-2-2 16,-2-3-1-16,1-1 0 0,-3-4 1 0,-2-1-2 15,0-2-1-15,-2-3-2 0,-1-1-4 16,-1-2-2-16,-3 0-5 0,0-2-10 15,-2-3-30-15,-1 0-58 0,-2 0-6 16,1 0 0-16,0-11 2 0</inkml:trace>
  <inkml:trace contextRef="#ctx0" brushRef="#br1" timeOffset="-37334.8">28468 12509 217 0,'11'-9'111'15,"-3"2"-2"-15,-3 7-1 0,-2-8-9 16,-3 8-99-16,0 2-3 0,0 4 0 16,-8 2-3-16,-3 2-1 0,-3 2 1 15,-3 2 2-15,-4 2 0 0,-4 5 5 0,-3 5 3 16,-3 1 0-16,-3 1 6 0,-3 1-2 16,0-2 0-16,-2-3 1 0,0-1-2 15,3-4-1-15,2-3-6 0,3-2 0 16,3-4-5-16,5-1-1 0,5-2-9 0,5-2-4 15,13-3-21-15,-10-2-44 0,10 0-26 16,2 0 2-16,6-10 0 0</inkml:trace>
  <inkml:trace contextRef="#ctx0" brushRef="#br1" timeOffset="-36850.45">27198 11812 178 0,'-13'2'102'0,"13"1"-2"0,0 0 2 16,0 0-30-16,0-1-48 0,0-1-20 0,9 1 0 16,4-2 0-16,7 0 2 0,3 0-1 15,4 0 1-15,5 0 3 0,4-7-2 16,2 7 2-16,3 0-3 0,3 0-1 16,0 0 0-16,0 0-4 0,-3 0-1 0,-2-7-3 15,-3 7-1-15,-4 0-2 0,-6 0-5 16,-3 0-3-16,-4 0-2 0,-6-8-9 15,-5 8-16-15,-1 0-21 0,-6-10-19 0,-1 10-14 16,0-13 0-16</inkml:trace>
  <inkml:trace contextRef="#ctx0" brushRef="#br1" timeOffset="-36635.58">27699 11646 207 0,'0'-8'84'0,"-14"8"-3"15,14-9-12-15,-12 9-16 0,12 0-17 16,-12 3-17-16,12 2-7 0,-12 5-1 0,12 3 1 15,-15 5 0-15,5 2-1 0,-3 4-1 16,-3 3-3-16,-4 6-1 0,0-1-2 16,-2 3-1-16,-3 3-1 0,-1-1-1 15,1 0 0-15,-1-2 0 0,1-2-1 16,1-3-1-16,1-3 1 0,3-3-4 16,2-2-1-16,5-6-6 0,1-3-3 0,12-3-9 15,-9-6-35-15,9-4-48 0,0 0 0 16,5 0 0-16</inkml:trace>
  <inkml:trace contextRef="#ctx0" brushRef="#br1" timeOffset="-35969.22">27986 11410 225 0,'10'-14'106'16,"0"14"-1"-16,1-13-2 0,0 13-46 15,0 0-54-15,1 0-1 0,-2 0-2 0,-1 0 0 16,-1 0-2-16,-3 7-1 0,-1 1 2 15,-4 6 1-15,0 5 1 0,0 7 2 16,-16 5 0-16,4 4 2 0,-3 2-1 16,-3 2 2-16,-3 3-1 0,-1-1-2 15,-4-1 0-15,-1 2-1 0,-1-4 0 0,0 1-1 16,-1-4 1-16,2-2-1 0,1-4-1 16,4-3 1-16,1-4 0 0,1-3 0 15,4-3 1-15,-1-3-1 0,4-3 1 16,0-3-1-16,4-3-2 0,9-3 0 15,0-1-1-15,0 0-1 0,0-8 0 16,2-2 0-16,9-2-2 0,4-2 2 0,5-1-1 16,2-2 0-16,4 1 0 0,2-2 4 15,1 0-1-15,4 0 0 0,0 1 1 16,0 0-1-16,-1 2 1 0,-3 2 1 16,-1 2 3-16,-4 2 0 0,-2 2-1 15,-6 7-1-15,-1-7 3 0,-5 7 2 0,-3 0-3 16,-4 0-1-16,-3 2 4 0,0 4-3 15,0 1-2-15,0 3 0 0,-13 0 1 16,13 3 0-16,-18 1 0 0,9 0-2 16,-1 1 1-16,0 1-1 0,1 1-1 0,0-1 0 15,0 0 1-15,9-1 1 0,-16-2-1 16,16 0-1-16,-14-2 0 0,14 0-1 16,-11-3-2-16,11 0-1 0,-8-2-3 15,8-1 0-15,0-1-4 0,-10-2-4 16,10-2-3-16,0 0-5 0,0 0-9 15,0 0-17-15,1-9-26 0,4 9-21 0,3-14 1 16,3 6 3-16</inkml:trace>
  <inkml:trace contextRef="#ctx0" brushRef="#br1" timeOffset="-35769.25">28181 11952 151 0,'21'-13'99'16,"-1"13"0"-16,-2-7-3 0,-3 7-14 0,-2 0-23 15,-1-10-33-15,-4 10-15 0,-3 0-2 16,-3 2-1-16,-2 2-4 0,0 3 1 15,0 1-1-15,-13 2-1 0,3 1 1 0,-1 0 2 16,-2 2-2-16,2 0-2 0,-3 0-1 16,2 1-2-16,1-2 1 0,-3 1-2 15,4-2-1-15,1-2-2 0,9 0-3 16,-14-5-7-16,14 0-2 0,0-2-2 16,0-2-16-16,-8 0-39 0,8 0-32 0,0 0-3 15,2-12 4-15</inkml:trace>
  <inkml:trace contextRef="#ctx0" brushRef="#br1" timeOffset="-35569.79">28248 11789 210 0,'0'-13'106'16,"-10"13"-2"-16,10 0-1 0,0-9-31 15,0 9-63-15,0 1-9 0,3 1-3 16,3-1-2-16,2 0-1 0,2 1 1 15,1 0 2-15,2 4 1 0,1-2 1 16,3 3-3-16,-1-1 2 0,2 2-5 16,-1-1-11-16,0-1-33 0,-2-1-41 15,0 0-8-15,-4 0 0 0</inkml:trace>
  <inkml:trace contextRef="#ctx0" brushRef="#br1" timeOffset="-35170.55">28723 11788 225 0,'21'-9'107'0,"0"0"-2"16,-1 1 0-16,-4 0-41 0,-2 8-56 15,-4-10-5-15,-4 10-2 0,-5 0-1 16,-1 0-1-16,-11 0 1 0,-1 2 1 16,-3 5 1-16,-3 2 0 15,-1 1 0-15,-3 2 0 0,1 0-1 0,0 1 2 16,0 1 0-16,2 0-3 0,3-1 0 15,2 1-1-15,5 0-3 0,9-1 1 16,0 1-1-16,0-1 0 0,2 1 1 0,7 0-4 16,5 0 2-16,2 2 1 0,3-1-2 15,1 3 4-15,0-1 1 0,-1 1 1 16,0 0 2-16,-5 0 0 0,-3 0 1 16,-2 0 1-16,-7 1 1 0,-2-1 2 15,0 0 1-15,-12 0-1 0,-3-1 1 0,-6-1-1 16,-4-1 2-16,-5-3 0 15,-2-1 0-15,-4-2-1 0,0-2-1 0,-2-1-3 16,1-1-1-16,0-1-3 0,2-2 0 16,3-1-6-16,4-1-7 0,2 0-7 0,5 0-11 15,3 0-32-15,4-9-45 0,4 9-5 16,10-10 0-16</inkml:trace>
  <inkml:trace contextRef="#ctx0" brushRef="#br1" timeOffset="-34404.1">27110 12233 186 0,'-12'2'66'0,"12"-1"-18"0,-8 0-15 16,8 0-13-16,0-1-2 0,0 0-2 0,0 0 2 15,0 0 2-15,4 1-3 16,3 0 5-16,0 1-1 0,3 0 0 0,1 1-3 16,2 1-6-16,2-1-3 0,0 0 1 15,4 0 0-15,2-1-4 0,1 2 2 16,3-1 0-16,3-1 3 0,3-1-3 0,2 0 3 16,3 1-3-16,3-2 1 0,3 1-2 15,2 0 2-15,3-1-1 0,1 1-2 16,4 0 1-16,1-1-2 0,1 3-1 15,0-1-2-15,0 2 1 0,-1 0-2 16,0 1-1-16,-1 1 0 0,-2 2 1 0,-1-2 0 16,-1 3-2-16,-2-1 0 0,-1 1 1 15,-2-1 1-15,0 0-1 0,-2-1 1 16,-2 0 1-16,1-2 0 0,-2 0-1 16,-1-1 1-16,0-1 3 0,-2-1 0 15,2-1 2-15,-3 0 3 0,0-1 1 0,-2 0-1 16,1 0 2-16,-2 0 1 0,0 0-3 15,1-8 1-15,-1 8-3 0,-2-8-1 16,-1 8-3-16,-3-8-1 0,-2 8-2 16,-2-8-1-16,-3 8-1 0,-4-7-4 15,-3 7 0-15,-2 0-6 0,-6 0-5 0,-3 0-5 16,0 0-7-16,0 0-25 0,-19 1-68 16,4 4-3-16,-6-2 1 0,-2-2 3 15</inkml:trace>
  <inkml:trace contextRef="#ctx0" brushRef="#br1" timeOffset="-30124.94">17986 13794 200 0,'-14'-9'85'0,"0"9"-5"0,0-8-11 15,0 8-15-15,3 0-21 0,0-9-22 16,2 9-7-16,9 0 0 0,-12 0 0 15,12 0-3-15,0-8 0 0,0 8 0 16,0 0 1-16,0 0 0 0,5 0 1 16,2 1 1-16,2 1-1 0,3 1 2 0,1-1 2 15,3 1 2-15,0-1 0 0,4 1 0 16,1-1-1-16,0 0 1 0,3-2-1 16,0 0 2-16,2 0-3 0,1 0 0 15,1 0-3-15,-2 0 0 0,1 0 0 16,2 0-1-16,-2-7-1 0,0 7 0 0,0 0-1 15,-2 0 0-15,-1 0 0 0,0-9-2 16,-1 9 2-16,-1 0-1 0,-3 0 0 16,0 0 0-16,-3 0 2 0,1 0 0 15,-2-7-1-15,-1 7 0 0,-1 0 1 16,0-9-2-16,-2 9 0 0,2-12-2 16,-3 12-4-16,0-13-5 0,1 13-11 0,-1-12-41 15,0 12-47-15,1-11-3 0,-1 11-1 16,0-10 2-16</inkml:trace>
  <inkml:trace contextRef="#ctx0" brushRef="#br1" timeOffset="-28126.31">27167 11529 180 0,'0'-12'93'0,"0"-1"-2"0,0 1-14 0,0 1-36 16,-12 1-26-16,12 1-14 0,0-1-2 15,-13 1 1-15,13 1 0 0,-9 1 1 16,9 7 2-16,0-9-1 0,-11 9 0 16,11 0 3-16,0 0 3 0,0 0 1 15,0 6 0-15,0 1 1 0,-9 3-3 0,9 3 3 16,0 3-1-16,-11 2 2 0,11 4-3 16,-12 2 0-16,12 5 2 0,-15 1-3 15,7 4 0-15,-1 3 3 0,-1 2-3 16,-1 3 4-16,2-1-3 0,-2 2 1 15,1-1-2-15,1 1-2 0,0 0-1 0,9-3 2 16,-16-1-3-16,16 0 1 0,-15-4-1 16,15-2 0-16,-16-4 1 0,16-3-1 15,-16-2 1-15,16-5 1 0,-14-2 0 16,14-5-3-16,-15-4-2 0,15-2 0 0,-11-4-3 16,11-2-7-16,0 0-2 0,-9 0-4 15,9-13-8-15,0 3-13 0,3-3-36 16,2-3-38-16,0-2-5 0,3-2 5 15</inkml:trace>
  <inkml:trace contextRef="#ctx0" brushRef="#br1" timeOffset="-26928.27">27258 11341 147 0,'4'-8'85'15,"-2"8"0"-15,0-11-9 0,0 11-18 16,0 0-15-16,2-8-17 0,-1 8-16 15,3 0-7-15,0 1 2 0,2-1 0 0,3 2 0 16,0 0 0-16,3 0 2 0,2 0-1 16,2 1 1-16,1-1 0 0,2 1 0 15,2 0-2-15,-1 0 0 0,2 1-1 16,3-1-1-16,-1 0 0 0,1 2-1 16,2-1-1-16,2 1 0 0,0 0 0 0,2 1-1 15,2 0 0-15,1 0 2 0,1 1-1 16,1 0-1-16,1 2 0 0,-1-2 0 15,1 1 0-15,-1 0 1 0,0 0 0 0,-1 0 1 16,-1-1 0-16,-1 0 0 16,0 0 1-16,1-2 1 0,-1 1-1 0,-1-1 0 15,1-1-1-15,0 0 0 0,1-2-1 16,0 1 0-16,2-1 0 0,-1 0-1 16,0 1 0-16,1-1 0 0,0 1 0 15,-2 0 0-15,0 0 1 0,-1 1 0 16,-2 1 0-16,1 0 4 0,-2-1-3 0,0 0-1 15,-1 0 1-15,-1-1 1 0,0 0-1 16,-2-1-1-16,-1-1 0 0,-2 1 3 16,-1 0-3-16,-3-2-2 0,-2 0 2 15,-1 0 0-15,-2 0 0 0,-4 0-1 16,0 0 1-16,-2 0 1 0,-1 0 0 0,-1 0-3 16,0 0 1-16,0 0 0 0,1 0 0 15,1 0 0-15,1 0 0 0,1 0 0 16,2 0 0-16,1 0-1 0,2 0 0 0,1 0 1 15,0 0 1-15,1 0-1 16,0 0 0-16,1 0 0 0,0 0 1 0,-2 0 0 16,0 0-1-16,-2 0 1 0,0 0 0 15,-2-7 1-15,-1 7-2 0,-4 0 1 16,0 0 1-16,0 0 1 0,-4 0-3 0,-2 0 0 16,-2 0 1-16,-1 2 0 0,0 1 0 15,0 0-2-15,-11 3 1 0,11-1 1 16,-15 2-2-16,15 3 0 0,-17-1 2 15,7 2-1-15,1 2-1 0,-1 1 3 16,-1 3-2-16,1 1 1 0,-1 1 1 0,0 2-1 16,1 1 0-16,0 1 1 0,0 1-1 15,1 2 1-15,0-1-2 0,0 1 0 16,9 0 2-16,-16 1-1 0,16-1 0 16,-16-1-1-16,16 0 2 0,-15 0 0 15,15-3 2-15,-15 1-1 0,15-1 2 0,-12-2-3 16,12 0 2-16,-10-1 0 0,10 0-1 15,-9-1 1-15,9-1-3 0,-9-1 0 16,9-1-1-16,0-2 1 0,-9 0-1 16,9-1 2-16,0-1-1 0,0-2 1 15,0-2 0-15,-10 0 0 0,10-1-1 0,0-2 2 16,0-1-1-16,0-2 0 0,0 0-1 16,0 0 0-16,0-1 1 0,-8 1-2 15,8-1 1-15,0 1 0 0,0-1 0 16,-9 0 0-16,9 1 0 15,-11 0-1-15,11 0 1 0,-15 1-1 0,7 0 2 16,-1 2-2-16,-1 0 0 0,0 0 0 16,0 1 1-16,-1 0-1 0,1 1 0 15,-2 1 0-15,1 0 0 0,2 1 0 16,9-1 0-16,-17-1 0 0,17 1 3 16,-11-2-2-16,11-1 1 0,0 1 1 0,-10-1 1 15,10-1 3-15,0-1-1 0,0-1-1 16,0-1 3-16,-9 0-3 0,9 0 0 15,0 0-2-15,0 0-2 0,0-9-4 16,0 9-10-16,0 0-2 0,0 0-2 16,-9-7-8-16,9 7-5 0,-9 0-13 15,9 0-37-15,-16 0-43 0,6 0 1 16,-3 0 8-16</inkml:trace>
  <inkml:trace contextRef="#ctx0" brushRef="#br1" timeOffset="-25528">27462 11405 193 0,'0'0'67'0,"0"0"-27"0,0 2-33 15,0-2-7-15,-11 0-8 0,11 0-10 16,0 0 6-16,-9 0 12 0,9 0 10 0,0-7 9 16,0 7 8-16,0 0 7 15,0 0 5-15,0-9 3 0,0 9-4 0,0-8-7 16,0 8-14-16,0-8-12 0,0 8 0 15,0-8 1-15,-9 8-3 0,9-8-1 16,0 8-1-16,0-7-2 0,0 7 2 0,-10 0-1 16,10 0 1-16,0 0 1 0,-10 0 0 15,10 0-1-15,-9 0 0 0,9 0 2 16,-8 2 0-16,8 1 2 0,-12 1-3 16,12 0 0-16,-13 1 1 0,13 0 1 15,-17 0-2-15,6 1 1 0,-1 1 0 0,1-2 0 16,-1 0 0-16,-1 1-1 0,0-1 5 15,0 0-3-15,-1 2 1 0,2-1 1 16,0 0-1-16,2 0 0 0,10 1 0 16,-15-1 1-16,15 1-1 0,0 0-1 15,-9-2 0-15,9 3 0 0,1-1 0 0,2-1 0 16,1 1-1-16,2-1 2 0,0 0-2 16,2 1-1-16,-1-1-1 0,0 0 2 15,3 0-1-15,-3-1 0 0,1 0 1 16,0 0-2-16,-2 0 1 0,-1 1-1 15,-1-1-1-15,-1 2-1 0,-1 0 0 0,0 1-4 16,-2 1 0-16,0 0-2 0,0 0-2 16,0 2-1-16,0-2-1 0,-11 0 1 15,11 0 0-15,-8 0 2 0,8-2 1 16,-9 0 1-16,9 0 2 0,0-2-6 0,-9-2-9 16,9-1-49-16,0-1-33 0,0-1-2 15,1 0 0-15</inkml:trace>
  <inkml:trace contextRef="#ctx0" brushRef="#br1" timeOffset="-19489.19">24040 13650 187 0,'-14'-9'74'15,"14"1"-5"-15,-12 1-5 0,12 7-8 16,-9-10-8-16,9 10-18 0,0-8-20 16,0 8-5-16,0 0-1 0,0 0-2 15,0 0 0-15,0 0-1 0,4 0-2 16,2 0 2-16,1 3 1 16,3 2-1-16,3 0 2 0,1 0-1 15,3 2 1-15,2 0 0 0,4 0 1 16,2 1 1-16,3-1 1 0,2-1 1 0,2 1 1 15,3-2-1-15,3 1 1 0,2-1-1 16,1 0 0-16,2-1 2 0,2-2-1 16,1 0 0-16,1 1-2 0,1 1 0 15,1-1 0-15,0 1-1 0,3 1-1 16,0 1 1-16,0 1-2 0,0 1 1 0,1 0-3 16,0 2 1-16,-2 0 1 0,-1 0-1 15,1 1 4-15,-3-2 0 0,-1 0 0 16,-1-1 1-16,-1 0 0 0,-4-2-2 15,-2-2 0-15,-2 0 0 0,0-2 0 0,-3-2-1 16,-1 0-2-16,-1 0 1 0,-2 0 0 16,-2 0 0-16,-2-7 1 0,-4 7 1 15,-2 0-1-15,-1-8 0 0,-3 8 1 16,0 0-2-16,-5 0 0 0,0-7-1 16,-1 7 3-16,-4 0-2 0,0 0 1 0,-1 0 1 15,-1 0 1-15,2 0 0 0,0 0 0 16,2 0-1-16,-1-7-1 0,3 7-1 15,0 0 0-15,1 0-2 0,2-7 0 16,-1 7 5-16,2 0-6 0,1-9-1 16,-1 9 1-16,0 0 1 0,-1-10 1 0,0 10 1 15,-2 0 2-15,-1-9 2 0,1 9 0 16,-3 0-5-16,0-7 6 0,-2 7-2 16,1 0 1-16,-2 0-3 0,-1 0-4 15,0 0-1-15,0 0-9 0,0 0-7 16,1 0-14-16,-2 0-21 0,-2 0-77 0,-1 3-9 15,0 0 0-15,0-2 1 0</inkml:trace>
  <inkml:trace contextRef="#ctx0" brushRef="#br1" timeOffset="-18302">27708 13484 181 0,'1'0'86'0,"1"0"-2"15,-1 0-13-15,0-8-14 0,-1 8-18 16,0 0-20-16,0 0-17 0,0 0 1 0,0 2-1 16,0 2 1-16,-12 2 0 0,12 2 2 15,-16 1 4-15,7 4-2 0,-5 1 3 16,0 2-1-16,-4 2 0 0,1 2-1 16,-3 2-5-16,-1-1 5 0,0 1-2 15,-1 0 0-15,0-2-1 0,3 0 0 0,0-3-1 16,1-2 0-16,4-2-1 0,1 0-2 15,3-5-1-15,10 0-1 0,-14-3-4 16,14-1 0-16,0-3-2 0,-9 0-4 16,9-1-2-16,0 0-1 0,0 0-7 15,0 0-14-15,4-7-41 0,-2 7-26 0,1-15-2 16,2 5 3-16</inkml:trace>
  <inkml:trace contextRef="#ctx0" brushRef="#br1" timeOffset="-17593.21">27681 13421 131 0,'2'-9'98'0,"-2"9"0"0,2 0-2 0,0 0 0 16,0 3-68-16,0 0-27 15,1 0-3-15,2 0 2 0,1 0 4 0,0-1 0 16,3 1 3-16,1-1 0 0,3 3 2 15,0 1-1-15,3 3 3 0,0 1 1 16,1 0-1-16,-1 2-2 0,2 0 0 0,-3 2-3 16,1 2 0-16,-1 1-1 0,1 1 1 15,-2-1 0-15,2 3-1 0,0 0 1 16,0 0 2-16,2 0 0 0,-1 0 2 16,1 1 0-16,-2-1 1 0,1-2 1 15,0 0 0-15,1-2 0 0,-1 0 0 0,0-2-3 16,-1-1 1-16,0-2-2 15,0-1 0-15,-3 0-1 0,-1-2-1 0,0-1-1 16,-2-1-1-16,-1-2-1 0,0-1 0 16,-3 1-2-16,-1-1 1 0,-1-2 0 15,0 0-2-15,-1 1 0 0,-2-2 4 0,0 0-4 16,1 0 0-16,-1 0 1 0,-1 0 0 16,0 0 0-16,0 0 1 15,0 0 1-15,0 0-1 0,0 0-3 16,0-7 4-16,0 7-1 0,0 0 0 15,0 0 1-15,0 0 0 0,0 0-1 0,0 0-1 16,0-8 0-16,0 8 0 0,0 0 0 16,0 0-2-16,0 0 2 0,0 0-2 15,0 0 0-15,0 0 2 0,0 0 2 32,0 0-2-32,0 0 0 15,0 0-2-15,0 0 0 16,0 0-3-1,0 0 6 1,0 0-1 0,0 0 1-16,0 0-1 0,0 0 0 0,0 0 0 15,0 0 1-15,0 0 3 0,0 0-1 16,0 0 0-16,0 0 0 0,0 0 0 16,0 0-1-16,0 0 1 0,0 0-2 0,0 0-3 15,0 0-6 1,0 0-4-16,-10 0-7 0,10 0-10 0,0 0-8 15,0 0-10-15,0 1-43 0,0 0-46 16,-11 0 1-16,11-1 3 0,0 0 3 16</inkml:trace>
  <inkml:trace contextRef="#ctx0" brushRef="#br1" timeOffset="-15822.28">27724 13518 136 0,'4'0'27'0,"0"0"14"0,2 0-1 0,-2-8 4 16,1 8-3-16,-1 0 0 0,1-10-1 16,0 10-2-16,2-9-10 0,-2 9-10 0,0-11-13 15,0 11 0-15,0-9 0 0,0 9-2 16,0-10 2-16,0 10-2 0,-2-9 1 15,0 9-1-15,0 0 1 0,-2 0-2 16,-1 0 0-16,0 0 0 0,0 0 3 16,-8 1-2-16,8 5 0 0,-15 0 1 0,15 1 0 15,-16 1 2-15,7 0 0 0,-2 1 1 16,1 2 0-16,-2 0-1 0,1 3 1 16,-2 0-6-16,-1 2 6 0,1 0-1 15,-1 0 4-15,2 2-2 0,-2 2-1 16,-1 0-1-16,0 2 2 0,-1 0-2 0,-2 1 0 15,0 0 0-15,-3 2 0 16,1-2-3-16,-2 0 0 0,1-1 1 0,0-1 1 16,0-2-3-16,1-1 2 0,0-3-1 15,3-1-1-15,0-1 1 0,4-4 0 16,0-1-1-16,2-1 0 0,2-2-1 0,9-2 1 16,-12 0 1-16,12-2 0 0,0 0-1 15,0-1 0-15,-9 0 0 0,9 0 2 16,0 0-2-16,0 0 0 0,0 0-5 15,0 0-3 1,0 0-5-16,0 0-5 0,0 1-10 0,0 0-36 16,0 0-51-16,0 0-4 0,2-1 1 15,0 0 2-15</inkml:trace>
  <inkml:trace contextRef="#ctx0" brushRef="#br1" timeOffset="6275.69">16973 17109 131 0,'0'-19'78'0,"6"-2"-4"0,1 1-6 15,1 1-4-15,0 1-4 0,-1 1-9 16,0 1-18-16,0 3-18 0,-2 1 0 16,1 0 0-16,-1 2-2 0,-1 2-2 0,0 8-2 15,-2-11-3-15,-1 11-1 16,-1 0-1-16,0 0 1 0,0 0 0 0,0 7 1 15,0 5-2-15,-14 4 1 0,14 6 0 16,-18 6 2-16,6 4 0 0,-1 5 0 16,-3 2-3-16,0 3-1 0,-3 2-1 0,2 2 0 15,-3 1 1-15,-1 1-2 0,2-1-1 16,-2-1-1-16,3-3-3 0,1-3 0 16,1-4-3-16,2-4-2 0,2-5 0 15,1-3-3-15,2-4-2 0,9-5-2 16,-14-2-2-16,14-6-6 0,-10-3-15 0,10-4-27 15,0 0-34-15,0-10-4 0,0-1 1 16</inkml:trace>
  <inkml:trace contextRef="#ctx0" brushRef="#br1" timeOffset="6758.01">16901 16990 179 0,'0'-20'101'15,"0"5"0"-15,0 5 1 0,2 10-7 16,-1 0-76-16,1 0-16 0,2 3 1 0,0 9-1 16,2 5 1-16,2 4 1 15,0 4 0-15,2 6 0 0,3 1 2 0,1 5-1 16,2 0 3-16,2 1-2 0,1-1 1 16,0-2-1-16,-2-3 0 0,0-2-2 15,-4-4 0-15,0-3-1 0,-3-5 1 0,-1-4-4 16,-2-4 0-16,-1-4-1 0,-2-2-1 15,-2-4 1-15,-1 0-1 0,-1 0-2 16,0-10 0-16,0 0-2 0,0-2-2 16,0-5 1-16,0-3 0 0,0-3-1 15,0-2 2-15,1-1-1 0,2-3 2 0,1 0 2 16,1-1-1-16,1 0 1 0,2 0 1 16,0 3 1-16,0 2 0 0,0 3 1 15,1 3 0-15,-1 3 0 0,-1 3 2 16,-1 5 3-16,1 8 2 0,-2 0 2 15,1 0 0-15,-1 0 1 0,0 8 0 0,0 7 2 16,1 4-1-16,-1 2 0 0,0 5-3 16,2 2-2-16,1 1-7 0,1 1 5 15,0 2-2-15,0 0 0 0,2 1-1 0,0-1-1 16,-2-1-2-16,2-4-2 16,-1-1 0-16,-1-5-2 0,0-5 5 0,-1-1-8 15,-2-4-2-15,1-2-8 0,-2-3-10 16,0-4-18-16,-2-2-44 0,0 0-26 15,0 0 0-15,-1-15 2 0</inkml:trace>
  <inkml:trace contextRef="#ctx0" brushRef="#br1" timeOffset="6940.01">17571 17219 181 0,'17'-23'108'0,"-2"3"1"0,-1 4 1 16,-2 3-22-16,-1 4-38 0,-4 9-36 0,-2 0-2 15,-3 0-6-15,-2 0-2 0,0 7 2 16,0 6-4-16,0 2-2 0,-8 3 0 15,8 2 0-15,0 1-2 0,0 1-2 16,0-2-5-16,0 2-4 0,2-2-8 16,1-1-25-16,0-2-55 0,1-4-10 15,-1-4 0-15,3-4-1 0</inkml:trace>
  <inkml:trace contextRef="#ctx0" brushRef="#br1" timeOffset="7074.96">17799 17040 231 0,'1'-14'118'0,"-1"14"1"0,0 0-1 0,0 0 1 16,0 4-94-16,-10 11-18 0,10 5-6 15,-11 3-1-15,0 6-2 0,11 3 2 16,0 5 0-16</inkml:trace>
  <inkml:trace contextRef="#ctx0" brushRef="#br1" timeOffset="7304.46">17603 17769 325 0,'-12'-43'0'0,"12"-4"-108"0</inkml:trace>
  <inkml:trace contextRef="#ctx0" brushRef="#br1" timeOffset="8856.59">17790 17068 147 0,'0'-10'95'0,"0"10"-1"0,-13-14-8 15,13 14-11-15,-12-13-27 0,12 13-40 16,-14-13-1-16,14 13-3 0,-15-13 0 16,15 13-2-16,-9-7 1 0,9 7 2 15,0 0-1-15,0 1 0 0,0 4-1 16,0 4 1-16,0 4 1 0,0 3-1 0,4 3 0 16,0 3-1-16,0 3 0 0,1 0 0 15,0 4 0-15,0 1 0 0,1 3 1 16,-1 0 1-16,-1 2 2 0,0 0-1 15,-1 0 2-15,0-3-1 0,-2 2 3 16,0 0-2-16,0-2 0 0,-1 0-2 16,0 0 0-16,0 0 1 0,0-1-1 0,0-1-1 15,-10-1 2-15,10-1-3 0,-11 0 1 16,11-2 1-16,-19-2 1 0,10-1 1 16,-3-2-3-16,0-1 1 0,-1-3 1 15,-1-2-1-15,1-3-1 0,-3-1 1 0,2-2-1 16,-2-2-2-16,2-2 2 0,-3-2-1 15,2-2 0-15,-2-1 0 0,2 0 0 16,-2 0 1-16,1 0-3 0,0-11 0 16,0 11 1-16,0-12-2 0,1 2-1 0,0 0-2 15,0 1-1-15,2-1-3 0,1 0-3 16,1-1-4-16,2 0-6 0,9 0-6 16,-9-2-9-16,9 0-25 0,0-2-59 15,0 0-5-15,0-2 3 0,2-1 1 16</inkml:trace>
  <inkml:trace contextRef="#ctx0" brushRef="#br1" timeOffset="9539.31">18635 16923 204 0,'0'-14'89'0,"0"5"-9"0,0-1-15 0,0-2-18 15,0-1-18-15,0 0-11 0,0-1-7 16,-8 1-2-16,8 0 2 0,0 2-1 16,0 0 0-16,-11 1-3 0,11 2 1 0,-11 8-2 15,3-12-3-15,-2 12 0 16,-3 0-1-16,-2 0 0 0,-2 4 0 0,-2 2 1 16,-1 7-1-16,-3 2 1 0,0 5 1 15,-3 7 2-15,0 6 0 0,-1 6 2 16,-1 5-1-16,0 4 0 0,0 3 0 15,3 2 0-15,2 1 1 0,4-1-1 16,3 0 0-16,5-1-1 0,11-3-1 0,-11-3 1 16,11-3 1-16,1-6-2 0,4-6 2 15,5-7-3-15,4-5-1 0,3-5-1 16,5-5-1-16,2-3-1 0,2-4 0 16,1-2-1-16,1 0-2 0,1 0-2 15,-1-12-7-15,1 2 0 0,-1-3-3 16,0-4-2-16,-2-3-4 0,0-5-1 0,-1-3-5 15,0-5-2-15,-2-3-5 0,-1-5-8 16,-3-2-15-16,0-5-11 0,-3 0-9 0,-1-2-4 16,-3 0-4-16</inkml:trace>
  <inkml:trace contextRef="#ctx0" brushRef="#br1" timeOffset="10721.24">18815 16745 190 0,'2'-9'91'0,"0"2"-1"0,-1 7-11 16,-1-11-12-16,0 11-17 15,0 0-25-15,0 0-19 0,0 0-2 0,0 2 1 16,-9 7-1-16,9 3 1 0,-11 4-3 16,11 6 1-16,-12 4 1 0,12 4-1 15,-13 5-1-15,13 6 1 0,-13 2-1 0,13 1-1 16,-11 4 0-16,11 0 0 16,-9 0 1-16,9-2-1 0,0-2-1 0,-11-4 1 15,11-4 0-15,0-4 0 0,0-5-1 16,0-4 0-16,2-7-1 0,1-5-1 15,3-3-2-15,-1-4 0 0,4-3-3 0,0-1 0 16,5 0-2-16,0-8-1 0,5 0-1 16,0-1 2-16,3-2 0 0,2 0 2 15,0-2 1-15,2 1 3 0,-2-2 4 16,2 0 2-16,-2 0 1 0,-2 0 2 16,-4 2 0-16,-2-3 4 0,-5 3 1 0,-4 0-4 15,-4-1-2-15,-3 0-1 0,0 3 0 16,0 0-2-16,-10 1-2 0,0 1 1 15,-3 8 0-15,0 0-4 0,0 0 0 16,-2 0 1-16,0 0 1 0,0 10 0 16,1 3 2-16,0 3 2 0,1 5 0 0,1 1-1 15,1 2 2-15,2 1 0 0,-1 0-1 16,10 0 1-16,-11-2-1 0,11-2-3 16,0-1 0-16,0-5-1 0,0-2-1 15,0-7-2-15,2-5-4 0,5-1 0 16,3 0-1-16,3-13 2 0,1 0-3 0,1-4 3 15,2-2 0-15,0-1 2 0,1-1 2 16,-1-2 1-16,-1 3 2 0,-1 0 1 16,0 1 0-16,-2 2 4 0,-2 3 2 0,-2 5-1 15,-1 9-1-15,-3 0 2 16,-2 0 0-16,-1 2 0 0,-2 8 1 0,0 2-1 16,0 5-2-16,0 0-2 0,0 2 1 15,-8-1 1-15,8 2-2 0,0-3-2 16,0 0 1-16,0-1-2 0,0-4-2 0,0-3 0 15,0-3-4-15,1-5-2 16,6-1-5-16,3 0-4 0,1-8-2 0,4-1-9 16,1-5-16-16,2-1-7 0,0-2-7 15,3-1 6-15,0 0 5 0,-1 0 14 16,-1 0 19-16,0 2 19 0,-4 0 12 16,-2 2 18-16,-3 2 8 0,-2 4 9 15,-4 8-2-15,-3-8-3 0,-1 8-10 0,0 1-16 16,0 4-17-16,0 2-2 0,-13 1-1 15,13 3-1-15,-13 2 0 0,13 1 0 16,-13 1 0-16,13 2-1 0,-14 1-1 16,14 0 1-16,-11 1 0 0,11-1 1 15,-10-1 0-15,10-3-1 0,-11-1 1 0,11-1 0 16,-10-1 1-16,10-4-1 0,-10-2-1 16,10-2 0-16,0-3 0 0,0 0-3 15,0 0 1-15,0-10 1 0,0 1-1 16,6-3-1-16,2-1-1 0,4-3 4 15,1-1-1-15,3-2 1 0,0-2 2 0,3-2 1 16,1-2 0-16,3-2 3 0,-1-2 0 16,-1 0 3-16,1-1-1 0,0 2-1 15,-2-1 1-15,-3 3-2 0,0 2-1 16,-4 1-1-16,-2 2-3 0,-1 4 0 16,-5 3 0-16,-4 4-2 0,-1 10-1 0,0 0 2 15,0 0-1-15,-18 4 1 0,5 9 0 16,-2 2 1-16,-1 3 1 0,0 1 0 15,2 3 0-15,2 0 1 0,12 1-2 0,-13 0-3 16,13 0 1-16,0-1-3 0,1-2 1 16,6 0-1-16,4-1 0 0,3-3 0 15,4-1 2-15,0 0 1 0,3-1 7 16,-2 0 0-16,-2 2 0 0,-2-2 2 16,-4 1 2-16,-6 0-5 0,-3 1 7 0,-2-1-1 15,0-1 2-15,-9 1-3 0,0-3-1 16,-4-1 0-16,0-1 1 0,-3-2-4 15,2-1-2-15,0-1-3 0,1-2-3 16,3-3-4-16,10-1-5 0,-13 0-1 16,13 0-3-16,0-12-2 0,0 4-1 0,2-3-6 15,6-1-7-15,1-1-2 0,2-1-4 16,3-3-4-16,1 0-2 0,1-2 0 16,1-1-1-16,2 0-9 0,2-2 2 15</inkml:trace>
  <inkml:trace contextRef="#ctx0" brushRef="#br1" timeOffset="10986.69">19811 17124 175 0,'21'-19'76'16,"-2"2"3"-16,-4 3-7 0,-3 3 5 16,-3 3-18-16,-5 8-28 0,-4 0-23 15,0 0-2-15,0 7-4 0,-13 4-2 16,3 4 0-16,-2 3 0 0,-3 2 1 0,3 1-1 16,2 2 0-16,10-1 0 0,-13 3 0 15,13-1-1-15,0-2 2 0,5 1-1 16,5-1 0-16,4-5 2 0,4-1 0 0,3-1 1 15,3-1 3-15,1-1 0 16,0-1 1-16,-3 1 2 0,-2-2 0 16,-6 3 0-16,-5 0 0 0,-6 1-1 0,-3 0-1 15,0 0-3-15,-9 1-3 0,-4 0-1 16,-4 0-2-16,-4-1-5 0,-2-1-3 16,-3-2-9-16,0-1-18 0,-1-2-46 15,0-2-27-15,2-4 3 0,4-3 0 0</inkml:trace>
  <inkml:trace contextRef="#ctx0" brushRef="#br1" timeOffset="12435.27">21720 17115 165 0,'0'0'95'16,"0"0"0"-16,-11-9-1 0,11 9-26 15,0-9-53-15,-9 9-11 0,9-14-3 0,0 4-2 16,0-2 1-16,-10 0 1 0,10-1 1 16,0 0 1-16,0 1 1 0,-10 0 1 15,10 3 4-15,0-3-2 0,-10 3-1 16,10 1 2-16,-11 8-3 0,11-9 0 16,-17 9 0-16,4 0-1 0,-1 6-1 0,-3 3 0 15,0 5-1-15,-2 7 1 0,-1 6 2 16,0 4-2-16,0 6 1 0,0 2 0 15,-1 5 1-15,3 0-1 0,2 2-1 16,2 1 0-16,3-1 0 0,11-3 2 16,-9-4-1-16,9-4-1 0,0-6 0 0,4-7-1 15,3-7 0-15,5-7 0 0,5-8-2 16,3 0 0-16,3-8-2 0,3-5-3 16,2-8-2-16,0-4-2 0,2-4 0 15,0-6 0-15,0-3 0 0,0-2 0 16,-1-3 3-16,-2 2 1 0,-1 0 2 0,-5 5 5 15,-1 1 1-15,-4 3 2 0,-1 5 0 16,-4 2 1-16,-1 3 1 0,-4 6-2 16,-1 4 2-16,-2 5-2 0,-1 7 1 15,-2 0 1-15,0 0-1 0,0 9 1 16,0 5 2-16,0 3 0 0,0 4 0 0,-9 2 2 16,9 4-1-16,0 2 0 0,0 2-2 15,0 3 0-15,0-1-1 0,0 2 0 16,0-1-2-16,0-1-2 0,0-3 0 0,1-2-3 15,2-4-1-15,0-2-5 16,2-4-3-16,-2-2-5 0,4-4-11 0,-2-4-12 16,1-4-46-16,-1-3-36 0,-1-1-2 15,-1 0 4-15</inkml:trace>
  <inkml:trace contextRef="#ctx0" brushRef="#br1" timeOffset="12903.62">22384 16947 150 0,'-11'5'103'0,"11"2"-1"15,0-2 3-15,-9 1-5 0,9-1-54 16,2-1-43-16,0-1-2 0,3 0 1 16,1-1 0-16,3-1 0 0,1-1 0 15,3 2 1-15,2-2-3 0,2 0 3 0,3 0 0 16,4 0 0-16,1 0-3 0,1 0-4 15,1 0-8-15,-1 0-38 0,-4 0-56 16,-1-8 0-16,-2 8-1 0,-6-7 2 16</inkml:trace>
  <inkml:trace contextRef="#ctx0" brushRef="#br1" timeOffset="13102.61">22408 17201 149 0,'-14'16'134'0,"1"0"-6"16,2-4-3-16,3 2-1 0,8-3-4 16,0-1-74-16,4-5-46 0,8-3-22 15,7-2-8-15,1 0-3 0,9 0-2 16,-2-12 2-16,6 4 1 0,0 8-2 0,2-9-1 16,5 9-3-16,1 0-17 0,-1-7-37 15,-4 7-12-15,-5 0 7 0</inkml:trace>
  <inkml:trace contextRef="#ctx0" brushRef="#br1" timeOffset="13916.89">23245 16933 155 0,'1'-10'100'0,"0"2"-1"0,1 8 2 15,1-10-5-15,1 10-65 0,1 0-30 0,4 0-1 16,-3 6-2-16,-1 5 3 0,-1 5 1 15,-3 7 2-15,-1 4 3 0,0 5-1 16,0 6 2-16,0 2 0 0,-8 2 0 16,8 0 4-16,-12-1-4 0,12 0 1 15,-17-3-3-15,6 0-3 0,-2-8-2 16,2-3-1-16,1-7-1 0,10-8-2 0,-9-8-3 16,9-4-5-16,1 0 0 0,3-13-2 15,5-4-2-15,2-5 1 0,3-7 1 16,2-4-1-16,2-3 2 0,1-5 5 15,2-1 2-15,1-2 3 0,0 1 1 16,1 0 2-16,1 4 2 0,-1 3 0 0,-3 4 2 16,2 5 0-16,-2 5 1 0,-2 6-1 15,0 8 3-15,-3 8 2 0,-2 0 0 16,-4 3 2-16,-2 10 2 0,-3 7-2 16,-3 5 0-16,-1 3 0 0,1 4-2 0,-1-1-2 15,0 1-2-15,0 2-2 0,0-2 1 16,0-2-3-16,0-1-1 0,2-4 0 15,4-4 0-15,3-4-1 0,3-6 1 16,6-6 0-16,3-4-1 0,4-1 1 16,4 0-1-16,2-10 1 0,1-1 0 15,1-2-1-15,0-3 0 0,0-4-1 0,-1-3-1 16,-2-2-1-16,-3-4 1 0,-1-1-1 16,-3 0-1-16,-4-2 1 0,-3 3-1 15,-3-2 2-15,-4 3 1 0,-3 0-1 16,-3 4 2-16,-3 1-1 0,0 4 0 0,0 3 1 15,0 5 0-15,-14 11 1 0,3-8 0 16,-1 8 0-16,-4 2 2 0,0 5 1 16,-2 4 0-16,2 2 2 0,-1 4-2 15,1 3 0-15,2 4 1 0,2 2-1 16,3 3-1-16,9 1-2 0,-11 2 1 0,11 0 0 16,0-1-2-16,1-1 1 0,6-2 0 15,2-1 1-15,2-1-1 0,3-5-2 16,1 0-2-16,2-4-2 0,0-4-6 15,0-3-3-15,-1-7-9 0,2-3-16 0,-2 0-34 16,0 0-34-16,-1-14-6 0,-1 2 2 16</inkml:trace>
  <inkml:trace contextRef="#ctx0" brushRef="#br1" timeOffset="14466.21">24213 17025 166 0,'13'-28'109'16,"-2"3"-1"-16,-1 3 3 0,2 4-13 15,-3 6-33-15,-2 12-49 0,-1 0-4 16,-1 0-5-16,-5 6-1 0,0 13 0 15,0 5-2-15,0 4 1 0,-12 3-3 16,12 2 1-16,-11 1-1 0,11 1-1 16,-9-1 0-16,9-1 0 0,0-3-3 0,0-3 1 15,0-7-4-15,0-8-3 0,2-8 2 16,7-4-4-16,5 0-3 0,4-20-1 16,4-3-1-16,2-6-1 0,4-5 1 15,3-5 4-15,1-1 5 0,3 0 2 16,-2-1 2-16,-2 3 5 0,-1 3 4 0,-4 4 5 15,-1 6 3-15,-4 8-1 0,-7 7 3 16,-2 10-2-16,-6 0 0 0,-5 9 1 16,-1 7-2-16,0 7-2 0,0 4-3 15,-11 3-1-15,11 1-1 0,-15 0-4 0,15-1 2 16,-12 0-1-16,12-2 1 0,0-4-5 16,0-4 2-16,0-7-2 0,5-6 0 15,5-7-3-15,6 0-1 0,3 0 1 16,5-18-3-16,1 1-2 0,1-3-3 15,0-3 8-15,2-2-1 0,-2-3-2 0,1 1 1 16,-3-1 2-16,-1 2 1 0,-3 2 2 16,-3 2 1-16,-4 3 0 0,-2 4 1 15,-4 5-1-15,-4 10-2 0,-2 0 3 16,-1 0-1-16,0 0 1 0,0 5 0 16,-12 4 1-16,12 2-1 0,-13 1-1 0,13 0 1 15,-11-1-1-15,11 0 1 0,-11 0-2 16,11-1 2-16,0-2 0 0,-10-2 0 15,10-2-2-15,0-4 5 0,0 0-4 16,0 0-2-16,3-12 0 0,3 1-5 16,0-1 0-16,0-3-6 0,3-1-3 0,1-1-3 15,0-1-2-15,2 1-10 0,1-1-5 16,0 1-27-16,0 0-41 0,-1 4-8 16,-3 2 4-16</inkml:trace>
  <inkml:trace contextRef="#ctx0" brushRef="#br1" timeOffset="16203.26">25874 16408 210 0,'2'-9'85'0,"0"1"-3"0,-2 8-12 15,0-10-12-15,0 10-18 0,0 0-26 0,0 5-8 16,-11 4-3-16,11 4-1 0,-19 4 1 16,6 5-2-16,-4 4 0 0,-1 2 2 15,-2 3-3-15,-3 3 0 0,0 1 1 16,-2 1-1-16,-1 1-1 0,-1-2 1 15,1-1-1-15,0-4-1 0,3-3-1 0,1-4-3 16,1-3-1-16,4-5-6 0,3-4-19 16,3-6-24-16,11-4-33 0,-13-1-7 15,13 0 0-15</inkml:trace>
  <inkml:trace contextRef="#ctx0" brushRef="#br1" timeOffset="16565.27">25703 16546 163 0,'26'-27'95'0,"-2"3"4"0,-2 6-1 15,-1 5-21-15,-5 13-31 0,-2 0-35 0,-5 0-2 16,-4 0-1-16,-5 12-2 0,0 6 2 16,0 5-4-16,-9 3-2 0,9 3-1 15,-14 1 0-15,14 3-1 0,-13-1 0 16,13-1 0-16,-9 0-2 0,9-3 1 16,0-3-2-16,0-3-3 0,0-6-3 0,0-3-2 15,4-6-3-15,4-5-3 16,1-2-4-16,3 0-9 0,1-9-5 0,2-2-6 15,-1-3 2-15,2-1 4 0,0-1 8 16,0-1 7-16,-2 0 12 0,2 1 12 16,-1 1 12-16,0 0 9 0,0 3 7 0,-3 1 3 15,2 2 1-15,-3 9-2 16,2-9-6-16,-3 9-5 0,1 0-7 0,-2 0-3 16,-1 1-1-16,-2 3-2 0,0 1-1 15,-2 2-1-15,1 0-2 0,-2 3-2 16,-1-1-1-16,1 3-3 0,0-1 0 0,-1 0-1 15,1 1-2-15,0-1 0 0,1 0-4 16,0-2-1-16,2 1-1 0,0-3-4 16,1-3-7-16,1-1-25 0,3-3-37 15,-1 0-17-15,1 0 0 0,1-7 3 16</inkml:trace>
  <inkml:trace contextRef="#ctx0" brushRef="#br1" timeOffset="16932.77">26405 16597 151 0,'1'1'98'0,"0"2"1"0,-1 0 0 0,3 2-8 16,-1 3-46-16,-2 0-44 0,2 3-1 15,0 1 1-15,1 2 0 0,1 1 1 0,-1 1 1 16,3 0 2-16,0 2 0 15,3 1 1-15,-1 1-2 0,2 0 1 0,1-2-4 16,-1 0 1-16,0-3-2 0,1-2-13 16,-1-1-24-16,-2-4-52 0,1-1-15 15,-4-3 0-15,1-2 1 0</inkml:trace>
  <inkml:trace contextRef="#ctx0" brushRef="#br1" timeOffset="17163.86">26775 16643 232 0,'5'0'107'0,"-3"0"0"0,-2 0-3 15,0 9-6-15,0 4-97 0,-15 6-6 16,5 4 0-16,-5 6 1 0,-2 5 3 16,-5 5 2-16,-1 7 3 0,-3 4-1 15,0 6 3-15,-2 6 0 0,-2 5 0 16,-1 1 2-16,-1-1-3 0,-1 2-5 0,-1-1 0 15,-2-2-5-15,3-3-8 0,1-5-5 16,1-4-18-16,4-10-40 0,3-6-33 16,4-9 0-16,2-8 0 0</inkml:trace>
  <inkml:trace contextRef="#ctx0" brushRef="#br1" timeOffset="17630.41">27627 16448 172 0,'8'-12'92'0,"-6"0"0"0,-1 1-2 15,-1 2-30-15,0 0-42 0,-10 2-17 16,0 7 0-16,-4-9 2 0,-1 9 0 0,-4 0 3 16,-1 0 5-16,-3 4 4 15,-1 6 1-15,-2 6 2 0,-1 4 0 0,0 3-1 16,-3 8-2-16,1 1-1 0,0 5-3 15,0 2-4-15,2 2-2 0,2 0-1 16,3 1-3-16,3-1 1 0,3-2 0 0,4-1 0 16,3-2-1-16,9-4-1 15,0-4 3-15,0-5-1 0,1-5-2 0,9-5-1 16,5-4 0-16,5-6-6 0,3-3-1 16,2 0-6-16,4 0-3 0,3-13-5 15,3 1-17-15,0-4-29 0,3-5-34 16,0-6-5-16,3-2 2 0</inkml:trace>
  <inkml:trace contextRef="#ctx0" brushRef="#br1" timeOffset="18298.25">27877 16452 160 0,'23'-38'93'15,"-3"4"-1"-15,-4 5-5 0,0 5-16 0,-5 4-28 16,-2 8-33-16,-4 12-3 16,-1 0-1-16,-4 0 5 0,0 4 0 0,0 9 0 15,-12 7 1-15,2 4-2 0,-2 4 1 16,-2 5-4-16,-4 2 0 0,1 6-3 15,-4-1-2-15,-1 4-1 0,0-1 0 16,-2-1-1-16,0 0 1 0,0-1 0 16,4-4-2-16,-1-2 1 0,2-4-1 0,5-3-1 15,2-5-2-15,12-4-3 0,-13-5-1 16,13-6-4-16,1-6-5 0,4-2-5 16,6 0-8-16,4-13-19 0,4 0-4 0,5-5 14 15,2-1 21-15,4-3 12 0,1 0 5 16,0 0 6-16,2 1 8 0,-2 1 10 15,-3 2 22-15,-1 2 4 0,-4 5-11 16,-4 11-17-16,-5-9-12 0,-4 9 0 16,-3 4-3-16,-5 4-3 0,-1 3-3 0,0 2 0 15,-1 2-1-15,0 1-1 0,0 0-1 16,2-2-2-16,1 0-1 0,3-3 0 16,3-3 0-16,5-2-1 0,2-5 2 15,5-1 0-15,4 0-1 0,2-7-1 16,3-1 2-16,0-6 2 0,-1 0-2 0,0-2 3 15,-4 0 1-15,-3-1 0 0,-4 3 1 16,-6 2 5-16,-5 3 2 0,-6 9 1 16,-1-9 2-16,0 9 0 0,-12 3 1 15,-2 2 0-15,-5 5 0 0,-3 5-1 16,0 2-4-16,-3 2-2 0,0 3-1 0,2 1-1 16,4-1-2-16,2 2-2 0,3-4-1 15,4-1 0-15,10-3-2 0,0-5 0 16,0-2-3-16,1-5 1 0,9-4-4 15,3 0 1-15,5 0-5 0,2-12-4 16,3 2-8-16,1-4 4 0,0 0 8 0,-2-2 10 16,-1 2 2-16,-2 0 4 0,-4 2-2 15,-3 4 12-15,-2 8 8 0,-5-8 6 16,-5 8-1-16,0 2-8 0,0 5-8 16,-11 5 2-16,-1 4-2 0,-1 4-2 15,-3 2-4-15,0 1-2 0,1 0-1 0,1 0 1 16,0-2-2-16,3-1 0 0,3-2-2 15,8-3-1-15,-10-4-3 0,10-6-2 16,1-3-7-16,5-2-17 0,4 0-27 0,3-13-30 16,5 0-4-16,2-4-1 15</inkml:trace>
  <inkml:trace contextRef="#ctx0" brushRef="#br1" timeOffset="18780.4">28660 16711 193 0,'18'-19'100'16,"-3"4"0"-16,-5 5-6 0,-3 10-23 15,-5 0-39-15,-2 0-29 0,0 0-1 0,0 5-2 16,-17 6-2-16,4 3 1 0,0 4 0 16,-2 1 2-16,3 2-2 0,0 2-2 15,2 1 3-15,1 3 0 0,9-1 1 0,-11 0 1 16,11 1 3-16,0-2-1 0,0 0 2 16,0-2-3-16,0 0 3 0,0-2 0 15,0 0-7-15,0-2 7 0,0 1 2 16,0-3-5-16,0 0-2 0,-14-1 0 15,14-3-2-15,-16-2-2 0,5-2-2 16,1-3-1-16,0-2 5 0,10-4-8 0,-14 0-5 16,14 0 1-16,0-12-2 0,0 1-1 15,6-3-2-15,5-3-1 0,3-3-3 16,5-1-3-16,5-1-3 0,1-2-2 16,6-1 0-16,4 0 3 0,1 0 3 15,1 1 12-15,1 2 18 0,-1 1 6 0,-1 2 11 16,-2 3 7-16,-3 1 4 0,-3 3 3 15,-5 2-2-15,-4 3 0 0,-6 7-8 16,-5 0-15-16,-6 0-1 0,-2 0-5 16,0 7-2-16,-12 3 2 0,-1 4-2 0,-2 2-1 15,-2 4 0-15,0 1-1 0,1 0 1 16,0 4-3-16,2-1 0 0,3 1-3 16,11-2 2-16,-9 0-3 0,9-3 1 15,2-2-1-15,3-3 0 0,5-2-1 16,0-1-1-16,2-2-1 0,2-2-1 0,-1-2-5 15,-1-1-11-15,-4-1-25 0,0-2-36 16,-1 0-11-16,-2-1-2 0</inkml:trace>
  <inkml:trace contextRef="#ctx0" brushRef="#br1" timeOffset="18996.33">29400 16725 180 0,'1'0'99'0,"-1"0"1"16,0 3-1-16,-11 6-12 0,1 5-28 15,-3 3-37-15,-1 2-5 0,1 3-5 16,0 0-2-16,4 2-4 0,9 0-4 0,-10-1-2 16,10-1-4-16,0 1-5 15,4-2-8-15,3-2-20 0,5-4-49 0,6 1-23 16,3-5-1-16,2-4-1 0</inkml:trace>
  <inkml:trace contextRef="#ctx0" brushRef="#br1" timeOffset="19345.34">30109 16634 128 0,'8'0'87'16,"3"0"1"-16,1 0 1 0,3 0-25 15,2 2-29-15,1 4-24 0,1 3 0 16,0 3 1-16,-1 2 1 0,2 3 4 15,-4 2 3-15,1 4 3 0,-3 2-1 16,-2 2 0-16,-3 2-2 0,-5 1-3 0,-4 0-2 16,0 1-4-16,0 1-6 0,-21 0-5 15,3-3-3-15,-6 0-11 0,-4-1-15 16,-2-2-50-16,-3-4-36 0,0-3-1 16,1-4 1-16</inkml:trace>
  <inkml:trace contextRef="#ctx0" brushRef="#br1" timeOffset="19658.73">30707 16729 178 0,'3'0'95'0,"2"0"-1"0,-1 0-4 16,2 0-32-16,-2 0-35 0,0 3-23 15,0 3 0-15,-2 1-5 0,-1 2-14 0,-1-1-38 16,0 0-37-16,0 3 0 0,0-1-1 16</inkml:trace>
  <inkml:trace contextRef="#ctx0" brushRef="#br1" timeOffset="19828.49">30732 17027 135 0,'0'24'115'16,"-8"0"-2"-16,8 3 0 0,-14 0-4 15,14-1-7-15,-16 0-102 0,6 1-3 16,-1-3-8-16,-4-1-4 0,-2-2-2 0,-4 0-3 16,-4-2 0-16,-3 1-1 0,-3 0-4 15,-5 1-14-15,-1-1-35 0,-3-4-23 16,1-2-3-16,-5-1 5 0</inkml:trace>
  <inkml:trace contextRef="#ctx0" brushRef="#br1" timeOffset="21659.55">21152 17636 146 0,'-8'0'85'0,"8"0"-1"0,0 0-8 16,0 0-11-16,0 0-13 0,-12 0-17 15,12 0-26-15,0 0-6 0,0 0 0 16,-8 0-3-16,8 0-2 0,0 1 2 15,0 0 2-15,0 2-1 0,1 1 1 0,1 0 0 16,3 0-1-16,2 1 2 0,3 2 2 16,1-2 2-16,6 2 0 0,3 1 0 15,5-3 1-15,3 0 0 0,4 0 1 16,5-2 0-16,5-1 1 0,2-1-4 16,4-1 2-16,1 0-2 0,1 0-1 0,1 0 1 15,0-8-2-15,-2 8 0 0,-4-7-2 16,-3 7-1-16,-5-8-2 0,-3 8 0 15,-6 0-6-15,-6-7-8 0,-4 7-16 16,-7 0-62-16,-3 0-17 0,-5 0 0 0,-3 0-1 16</inkml:trace>
  <inkml:trace contextRef="#ctx0" brushRef="#br1" timeOffset="23513.52">16347 17219 211 0,'0'0'100'0,"0"0"-1"0,0 0-1 0,0 0-36 15,0 0-53-15,-14 0-9 0,14 1-4 16,-14 1-1-16,4 0-1 0,-2 1-3 16,-2 3 4-16,-3-1-1 0,0 2 1 15,-2 3 4-15,-3 0 2 0,-1 0 3 0,-3 2 0 16,-3 0 1-16,-3 1 2 0,-4-1-3 15,-4 1 0-15,-3 2 1 0,-4-1 0 16,-4 1-4-16,-4-1 1 0,-2 1-1 16,-3-1-1-16,-3 2-1 0,-1-1 1 15,-3 0 2-15,-4 1-1 0,0 1-1 0,-4 0 0 16,-3 1 2-16,-1 2 0 16,-5-3 2-16,0 3 1 0,-6-1 1 0,-2 1 0 15,-1 0 1-15,-2-1 0 0,-2-1 1 16,-1 0-1-16,-2 0 1 0,-1-2 0 15,2 0 0-15,-2-2-1 0,3-1-1 0,-2-1 0 16,4-2 0-16,1-2-2 0,6-2 2 16,6-1 0-16,1 0-1 0,4-2 0 15,7-1 1-15,0-2-2 0,6 1 0 16,2-1 1-16,4 0 0 0,6 0-5 16,2 0 0-16,8 0-2 0,4 0-3 0,5 0-4 15,4 0-5-15,4 0-4 0,5 0-6 16,5 0-6-16,3 0-30 0,5 0-45 15,8 0-8-15,0-8 2 0,0 8 6 16</inkml:trace>
  <inkml:trace contextRef="#ctx0" brushRef="#br1" timeOffset="24025.55">12996 17416 168 0,'0'0'102'0,"0"0"0"0,-13 1 0 16,3 2-18-16,-1 2-36 0,-3 1-38 15,-2 1-5-15,-2 0-1 0,-2 2 1 16,-2 2-1-16,-1 1-3 0,-2 1 1 0,0 3-1 16,0 2-1-16,-1 3-1 0,0 1 1 15,0 1 1-15,1 1-2 0,3 0-2 16,-1 0-1-16,1-1 2 0,3-2-1 0,1 0 0 16,2-2 2-16,2-2 0 15,2-1-1-15,1-3 0 0,11-2 2 0,-14-2 0 16,14-2 0-16,0-3 0 0,0-1 0 15,0 0 0-15,0-2-1 0,0 0 2 16,0 0 1-16,5 1 0 0,1 0 0 0,0 0 1 16,3 3-1-16,0-1 1 0,1 3 0 15,3-2 0-15,0 2-1 0,3 1 0 16,1 1 0-16,1 0 1 0,3 1 2 16,1 0-4-16,2 0 3 0,1 1-2 15,2 0-1-15,0 0 0 0,-1 0-1 0,3 0-2 16,-1 0-2-16,-2-1-4 0,1 0-7 15,-2 0-10-15,-3-1-55 0,-3-1-29 16,-3 0 2-16,-6-2-1 0</inkml:trace>
  <inkml:trace contextRef="#ctx0" brushRef="#br1" timeOffset="25755.39">3764 17020 155 0,'0'0'99'0,"0"0"-1"16,0 0 1-16,0-9-8 0,0 9-58 16,0-14-29-16,-10 5-2 0,10-5 0 15,-8-1-1-15,8-4 1 0,-13-1 0 16,13-1 2-16,-11-1 1 0,11 1-1 16,-10 1 0-16,10 1 0 0,-12 0 1 0,12 3 0 15,-15 3-2-15,6 4-1 0,-2 9-1 16,-3 0 1-16,-3 1 1 0,-2 10 1 15,-3 10 1-15,-2 6 1 0,-3 10 3 16,-3 6-2-16,0 5 2 0,1 5 0 16,0 1-1-16,4 2-3 0,2 1 1 0,2-1-1 15,5-1-2-15,5-4-2 0,11-4 0 16,0-4-1-16,0-5-1 0,0-8 0 16,5-5-1-16,10-7 1 0,2-6-1 15,3-3-1-15,3-5 0 0,2-2 0 0,-1-2 0 16,1 0 1-16,1-8-3 0,-2-2-1 15,-2-5 1-15,2-2 0 0,-2-6-1 16,0-4-1-16,-1-7 0 0,-1-3 2 16,1-3 2-16,0-3 2 0,-2 0 1 15,2-1 0-15,-3-1 0 0,-1 3 1 0,0 2 2 16,-4 2 0-16,1 4-3 0,-2 4 1 16,-3 4 2-16,0 7-1 0,-3 6 1 15,0 13-1-15,-5 0 1 0,-1 0 1 16,0 10 1-16,0 8-2 0,0 8 2 15,-12 7-2-15,12 5 3 0,-10 4-1 0,10 5 0 16,-9 4 1-16,9 1 0 16,0 1 1-16,-11 1 0 0,11-2-1 0,0 0 2 15,1-6-1-15,4-3 0 0,0-6 0 16,2-5-1-16,-1-7-3 0,4-4-3 16,2-7-2-16,0-4-5 0,4-5-7 0,-2-5-10 15,3 0-29-15,-2 0-62 0,2-14-5 16,0 2 0-16,-1-5 1 0</inkml:trace>
  <inkml:trace contextRef="#ctx0" brushRef="#br1" timeOffset="26222.56">4449 17391 132 0,'0'5'118'0,"0"0"-3"15,-9 0 2-15,9 1-1 0,0-1-1 16,3 2-94-16,1-1-14 0,5 0-7 0,2 0 0 16,0 1-2-16,6 2-1 0,-4-3-3 15,4 0-1-15,-1 3-4 0,3-1-1 16,2 2-6-16,-4-1-4 0,4 0-12 16,-6-1-44-16,-1-3-35 0,-6 0 2 15,-3-3 4-15</inkml:trace>
  <inkml:trace contextRef="#ctx0" brushRef="#br1" timeOffset="28054.23">5143 16868 199 0,'0'-7'98'0,"-10"7"-1"16,10 0 0-16,0 0-28 0,0 0-61 0,0 0-7 16,0 2-2-16,1 4 0 0,2 4-1 15,-2 3 2-15,-1 4 2 0,1 8 1 16,0 4-1-16,1 5 5 0,-2 4-1 15,1 2 0-15,-1 2 3 0,0 2-2 16,0-1 1-16,0-1-2 0,0-1 0 0,-11-3 0 16,11-4-3-16,-10-3 1 0,10-6-1 15,0-5-2-15,-11-8 1 0,11-5 0 16,0-5-1-16,0-2 1 0,2 0-1 16,0-16 1-16,3 0-1 0,1-5-1 0,4-7 0 15,-1-1 0-15,4-5 0 0,1-2 0 16,1-2 0-16,3-2 0 0,1 1 1 15,1 0-1-15,0 4 0 0,1 2 1 16,0 4 1-16,-1 5 1 0,1 5 2 0,-2 9 1 16,-1 10 0-16,-4 0 1 0,0 0-1 15,-3 11-1-15,-3 7 2 0,-1 3-3 16,-2 4-1-16,-3 0 0 0,1 3-2 16,-2-1 1-16,-1 0 0 0,0 0-1 15,0-4 0-15,0 0 0 0,0-5 0 16,0-3-1-16,0-7 0 0,0-5-1 15,0-3-3-15,0 0-1 0,2-9-1 0,4-2 0 16,2-2-1-16,-1-5 2 0,3 0-2 16,-1-1 2-16,2 1 1 0,0 0 3 15,0 0 1-15,1 2 2 0,0 2 1 0,0 2 2 16,1 3 0-16,-4 9 0 16,2 0-1-16,-2 0 1 0,-2 2-1 0,-2 8-1 15,2 4-1-15,-3 1 0 0,2 0-2 16,-4 1 0-16,2 1-1 0,-2-1-1 15,1 0-1-15,-1-2-3 0,1 0-4 16,0-1-6-16,2-2-9 0,-1-4-38 16,2-1-44-16,0-4-5 0,4-2 0 0,-1 0 4 15</inkml:trace>
  <inkml:trace contextRef="#ctx0" brushRef="#br1" timeOffset="28453.07">6204 16494 143 0,'6'0'104'0,"0"-8"1"16,-2 8-2-16,-3 0 1 0,1 1-29 16,-2 5-73-16,0 5-2 0,0 3 1 15,-11 4 1-15,2 7 2 0,-5 4 4 16,-3 5 2-16,-1 7 4 0,-1 8 1 0,-2 7 1 16,-3 5 0-16,-1 3 0 0,-1 1 0 15,1-1-5-15,2-1-2 0,-2-2-7 16,3-3-2-16,3-3-2 0,3-6-3 15,0-7-5-15,6-4-4 0,10-9-3 16,-11-8-7-16,11-10-2 0,0-8 1 0,2-3-2 16,1 0 0-16,3-17-4 0,2-1-19 15,0-9-19-15,2-6-29 0,1-7 3 16,1-5-2-16</inkml:trace>
  <inkml:trace contextRef="#ctx0" brushRef="#br1" timeOffset="28703.28">6172 16680 131 0,'20'-23'101'0,"-2"6"6"0,-5 7-2 16,2 10-12-16,-4 0-15 0,-3 6-42 0,0 10-18 16,-1 9-3-16,-4 9-2 0,0 6 0 15,0 7-5-15,1 4-2 0,1 2-1 16,1 0-3-16,4 0 2 0,-1-2 0 16,2-2 0-16,3-6 0 0,-1-7 2 15,3-8-1-15,1-11 0 0,2-9 0 16,2-8-1-16,1 0-1 0,1-22-2 15,2-6 0-15,1-10-1 0,-1-5 0 0,0-7-4 16,0-5-5-16,2-6-3 0,-1-2-4 16,0-2-7-16,-1 0-5 0,0 3-23 15,-2 3-47-15,-1 7-21 0,-5 5 4 16,0 8 4-16</inkml:trace>
  <inkml:trace contextRef="#ctx0" brushRef="#br1" timeOffset="30068.87">7041 16629 154 0,'20'4'86'0,"-3"0"-6"16,-3 0-6-16,1 0-38 0,-7 2-29 0,0-1-4 15,-3 0-10-15,-4 0 8 0,-1-1 2 16,0 0 2-16,0-1 7 0,-10 1 8 15,10 0 7-15,-12-1 1 0,12 0 1 16,-18-1-8-16,9 0-10 0,-1 0 1 16,-2 0-4-16,1 3 0 0,-2 2-2 15,0 1 2-15,2 6-1 0,-6 2 3 0,3 5 0 16,-1 7 2-16,-1 3-1 0,-1 3-2 16,3 5 0-16,-1 2-3 0,4 1-1 15,-1-1-1-15,12 0-1 0,-11-3-2 16,11-3-1-16,0-6-2 0,0-7-2 0,2-7 0 15,7-8-1-15,4-7 1 0,3 0-3 16,3-14 0-16,2-5-1 0,1-9 0 16,1-4 1-16,1-3 1 0,0-6 1 15,-2-1 1-15,1-1 0 0,-2 2 2 16,-2 1 0-16,-1 3 1 0,-1 5 4 0,-3 6 3 16,-3 5-1-16,0 8 2 0,-4 13 3 15,-2 0 0-15,0 0 0 0,-5 1 1 16,0 12-1-16,0 6-2 0,0 3-2 15,0 4 0-15,0 1-1 0,-11 1-1 16,11-2-2-16,0 1-1 0,-11-2-1 0,11-1-1 16,0-3-1-16,-12-5 0 0,12-4-1 15,0-5-3-15,0-5 0 0,3-2-5 16,1 0 2-16,4-14-3 0,1 0 1 16,1-5 0-16,2-4-1 0,1-1 3 15,3-2 1-15,0 0 3 0,1-1 3 0,0 2 1 16,1 0 6-16,-2 2 1 0,1 4 3 15,-4 6 1-15,0 5 0 0,-4 8 0 16,-3 0 0-16,-4 6 1 0,-2 6-2 16,0 7-1-16,0 4-4 0,0 4-2 15,-12 2-1-15,12 0-1 0,-14 0 1 0,14-1-2 16,-15-1-1-16,15-2-1 0,-14-5-1 16,14-6-2-16,0-6 0 0,0-8 1 15,0 0-3-15,3 0 0 0,7-19-4 16,0 1-1-16,4-5 1 0,1-2 0 0,0-4 1 15,2 1 2-15,2 0 0 0,-2-1 6 16,1 2 1-16,-2 2 4 0,1 3 4 16,0 5 3-16,-5 4-1 0,-1 13 3 15,-3 0 1-15,-3 0-2 0,-1 0 0 0,-2 8-2 16,-2 6-1-16,0 3-2 0,0 1-3 16,0 2 1-16,0 0-3 0,0 1 1 15,0-1-1-15,1 1 0 0,-1-2-2 16,3-1 0-16,-2-3 3 0,3-1-4 15,1-4-1-15,3-3-3 0,2-2 3 16,-1-2-3-16,5-3-1 0,-3 0 2 0,0 0 1 16,2 0-2-16,0-8-1 0,1-1 6 15,-2-1 0-15,2-3 0 0,-3 0 2 16,1-1 0-16,0-1 0 0,-2 0-2 16,-1 0-1-16,0 0 2 0,-1 0-2 0,-1 1-2 15,0 1 1-15,0 2 1 0,0 1 0 16,-3 2 1-16,0 8 0 0,0-12 3 15,-1 12 0-15,1-7 1 0,0 7 2 16,-1-9-3-16,0 9 0 0,2-8 0 16,-3 8 0-16,0-9 1 0,1 9-2 0,-1-7-2 15,1 7 1-15,-1 0 1 0,1 0-1 16,-2 0 2-16,-1 0 0 0,0 0 2 16,0 0 0-16,0 3 1 0,0 3 2 15,0 1 2-15,0 1-3 0,0 1 0 16,-9-1 0-16,9 1 1 0,0 1-2 15,0 0-1-15,-11-1-1 0,11 1-1 0,0-2-1 16,0-1 2-16,0 0-3 0,0-2 0 16,0 0 2-16,0 0-3 0,0 0 0 15,0-1 2-15,0 0 2 0,0 1-2 16,0-2 0-16,4 0-5 0,1 1 5 0,1-1 0 16,1-1-1-16,0-1 0 0,1-1-1 15,2 0-4-15,-1 0-1 0,2 0 1 16,3-10 0-16,-1 3 0 0,0-3 0 15,2-2 0-15,-2-1 0 0,2-3 4 16,-4-1 5-16,0-1 2 0,1 0-1 0,-6 0 0 16,-3 1 0-16,-1 3 2 0,-2 3-1 15,0 3 2-15,-11 8-5 0,-1 0-2 16,-3 0 0-16,-4 4 0 0,-2 5 0 16,-2 5 0-16,-1 4 2 0,1 4 0 15,1 1 0-15,3 5-1 0,5 1 2 0,4 3 0 16,10 2 0-16,0-3-2 0,0-1 2 15,10-2-3-15,6-3 0 0,8-3-4 16,6-4-1-16,6-2-4 0,1-5-4 0,7-3-4 16,0-5-9-16,2-3-23 15,-3 0-41-15,-1-8-16 0,0-3 1 0,-4-3 3 16</inkml:trace>
  <inkml:trace contextRef="#ctx0" brushRef="#br1" timeOffset="30501.59">8834 16377 133 0,'0'0'116'0,"-12"0"2"15,12 0-2-15,-17 0 0 0,7 2-6 16,-3 6-94-16,1 3-6 0,-3 5-7 16,-2 6-2-16,-1 5 0 0,-3 4-2 15,1 7-1-15,-3 4 1 0,0 7-2 0,7 4-3 16,1 3-1-16,5 0-4 0,10 0 0 16,0-4-7-16,0-4-10 0,3-6-45 15,8-8-41-15,11-7 2 0,4-12 2 16,8-8 2-16</inkml:trace>
  <inkml:trace contextRef="#ctx0" brushRef="#br1" timeOffset="31267.97">12503 16302 154 0,'0'4'90'0,"0"1"2"15,0 2 1-15,0 0-29 0,1 1-29 16,8 0-27-16,5 2 3 0,1 0 2 16,4 2 2-16,3 1 2 0,1 3 1 0,2 4 0 15,0 2 0-15,-1 3-2 0,-4 3-1 16,-2 3-3-16,-6 2-3 0,-5 2-3 16,-7 2-1-16,0 0-3 0,0 0-2 15,-20 1-1-15,1 0-5 0,-9-1-8 16,-5-1-17-16,-8-2-59 0,-7-1-24 0,-7-2 1 15,-5-5-1-15</inkml:trace>
  <inkml:trace contextRef="#ctx0" brushRef="#br1" timeOffset="32133.67">9571 15961 138 0,'5'2'100'0,"-1"2"-2"16,4-1 2-16,4 0-1 0,2 1-49 0,5 2-47 15,4-1-1-15,2 0 0 16,4 1 1-16,2-3-1 0,2 1-1 0,-1 0 0 16,0 1-2-16,2 0-1 0,-7 1-5 15,-1 0-5-15,-5-1-22 0,-9-1-50 16,-8 0-17-16,-4 1 0 0,0-1 0 15</inkml:trace>
  <inkml:trace contextRef="#ctx0" brushRef="#br1" timeOffset="32300.26">9528 16117 193 0,'0'10'109'0,"0"3"2"15,0 5-3-15,2 7 3 0,-1 4-83 16,3 4-28-16,-2 3-3 0,-1 1-6 15,-1 2-4-15,0 1-5 0,0 1-8 16,-10 0-15-16,1 0-15 0,-1 0-18 16,-3-3-12-16,0-5-6 0,-1-7 4 0</inkml:trace>
  <inkml:trace contextRef="#ctx0" brushRef="#br1" timeOffset="32550.95">9434 16494 172 0,'15'-31'86'0,"2"-1"-1"0,2 3-6 0,1 2-11 15,0 4-23-15,3 3-26 0,0 3-7 16,2 3 1-16,1 3 0 0,3 1 2 16,3 0 1-16,3 1 2 0,0-1-1 15,4 1-2-15,0 0-3 0,3 1-2 0,-1 0-1 16,-1 8-3-16,-1-10-1 0,-1 10-1 16,-5 0-3-16,-4 2-1 15,-6 4 0-15,-6 4-1 0,-7 5 1 0,-7 3-1 16,-3 5-2-16,0 2 1 0,-12 3-1 15,-1 0-1-15,-4 3-4 0,-5-2-3 0,-1 1-8 16,-3-2-8-16,-1-1-27 0,0-3-49 16,1-3-8-16,1-4-1 0,3-5 3 15</inkml:trace>
  <inkml:trace contextRef="#ctx0" brushRef="#br1" timeOffset="32799.16">9718 16414 193 0,'0'3'99'0,"-14"0"1"16,14 0-1-16,0 1-31 0,0-1-39 15,0 0-25-15,2 1-3 0,4-1 1 16,1 0-2-16,1 1-3 0,1 0 7 0,1 1-8 15,0 2-2-15,0-1-2 0,0 1-5 16,1 0-8-16,-3 0-12 0,0-3-19 16,-3 1-20-16,-1-2-18 0,-1-1-10 15</inkml:trace>
  <inkml:trace contextRef="#ctx0" brushRef="#br1" timeOffset="33182.75">9800 16475 217 0,'0'2'93'0,"-8"4"-2"0,8 1-7 0,-9 2-16 15,9 5-32-15,-14 2-29 0,14 2-2 16,-14 3-2-16,14 1-1 0,-15 0-1 16,15 0-1-16,-14-1 1 0,14-2 0 15,-11 1-2-15,11-3 1 0,0-3 1 16,0-3-1-16,0-4 0 0,0-3-2 16,3-4-1-16,5 0-2 0,6 0-5 0,2-14-2 15,2 3-4-15,5-5-7 0,3-2-9 16,1-2-1-16,1-1 5 0,2-1 8 15,-1 1 11-15,-2 0 7 0,-1 1 4 16,-3 1 5-16,-3 1 7 0,-3 2 12 16,-3 2 2-16,-5 2-2 0,-4 4-6 0,-4 8-8 15,-1-7-2-15,0 7-2 16,0 1 0-16,-17 3 1 0,6 3-1 0,-1 3-1 16,0 3 1-16,-2 3 1 0,1 2-3 15,-1 2 0-15,2 3 1 0,-2 3-1 16,2 2-1-16,0 0-2 0,0 1-3 0,0-1 0 15,0 1-7-15,0-3-3 0,1 1-4 16,-4-4-7-16,2-2-17 0,-3-4-27 16,3-3-28-16,-3-4-7 0,2-3 1 15</inkml:trace>
  <inkml:trace contextRef="#ctx0" brushRef="#br1" timeOffset="33332.09">9776 16800 214 0,'14'-7'97'16,"2"7"1"-16,4 0-5 0,0 0-17 15,2 0-28-15,1 0-29 0,1 7-1 16,0 3-4-16,1 2 0 0,1 1-7 0,-2 0-7 16,1 1-1-16,-1-1-9 0,0 0-8 15,-4 0-21-15,0-1-51 0,-6-3-20 16,0-3-2-16,-6-2-1 0</inkml:trace>
  <inkml:trace contextRef="#ctx0" brushRef="#br1" timeOffset="34033.04">10337 15864 136 0,'0'0'93'0,"0"0"2"15,-10 0-6-15,10 0-18 0,0 0-28 16,0 0-27-16,0 0-15 0,0 1 1 0,-8 2 1 15,8 1 1-15,0 4 1 0,0 2-4 16,-13 4 6-16,13 4-3 0,-13 1 3 16,4 4-2-16,0 2-1 0,-3 4-1 15,-1-2 1-15,-1 2 1 0,2-2 0 0,0-1 0 16,0-1-3-16,-1-2 3 0,3-4-2 16,10-2 1-16,-10-5 0 0,10-4-3 15,0-5-1-15,6-3-1 0,5 0-1 16,2 0-1-16,6-14-3 0,2 3-5 15,5-1-4-15,0-1-15 0,2-2-33 16,1-2-32-16,-1-1-5 0,3 2 0 0</inkml:trace>
  <inkml:trace contextRef="#ctx0" brushRef="#br1" timeOffset="34214.78">10526 15994 166 0,'-12'0'103'0,"12"0"-1"15,-12-10 0-15,12 10-20 0,-8 0-31 16,8 0-41-16,0 0-5 0,0 4-3 15,2 1 0-15,2 4-2 0,3 0-1 0,0 5 0 16,3 2-3-16,1 2 1 16,0 3-5-16,1 0 0 0,-1 3-2 0,1-1-2 15,-3 1-4-15,-4-3-1 0,-2 0-5 16,-3-1-13-16,0-2-22 0,0-2-26 16,-17-3-5-16,3-3 3 0</inkml:trace>
  <inkml:trace contextRef="#ctx0" brushRef="#br1" timeOffset="34381.5">10416 16337 151 0,'-21'4'93'0,"1"0"0"0,2 0-1 0,5-1-11 16,6 0-21-16,7-2-26 0,0 0-26 16,0-1-4-16,1 0-3 0,9 0 0 0,1 0-1 15,6-10 1-15,2 10-2 16,2-11-3-16,2 11-2 0,0-14-1 0,-1 4-4 16,3 0 0-16,1 0-2 0,-3-1-2 15,-4 0-5-15,-1-1-16 0,-2-1-18 16,-6 1-26-16,-2-1-9 0,-4 1-2 15</inkml:trace>
  <inkml:trace contextRef="#ctx0" brushRef="#br1" timeOffset="35015.91">10599 16126 175 0,'-16'-7'88'0,"16"7"2"0,-11 0-8 16,11 3-16-16,0 2-18 0,-8 2-22 0,8 6-13 16,0 4 0-16,0 3 0 0,-14 6-3 15,14 4-1-15,-20 2-3 16,6 5-1-16,-3 3 0 0,-3 2-1 0,-2 1-1 15,-4 2-1-15,-2-1 1 0,-1-2-1 16,-2-3-1-16,2-3-1 0,-1-4 0 0,4-5 0 16,3-4-3-16,4-7 0 0,6-5-4 15,13-5 0-15,-8-6-3 0,8 0-2 16,5 0 1-16,7-18 3 0,6 1 0 16,9-3 4-16,3-3 1 0,6-3 4 15,5-3 3-15,2 0 4 0,3-1 2 16,2 1 3-16,1 0-1 0,-1 3 1 0,-2 2-2 15,-5 3 2-15,-3 3 0 0,-3 3-3 16,-6 5 0-16,-7 10-2 0,-9-8-1 16,-4 8-2-16,-9 4 0 0,0 3-3 15,0 4-2-15,-21 2 0 0,3 3-2 0,-2 0 1 16,-3 1-1-16,-1 0 0 0,-1 0-1 16,2 0 1-16,1-1-1 0,2 1 0 15,6-2 0-15,2-2-1 0,12-4 0 16,0 0-3-16,0-4 1 0,0 1-1 15,3 0-2-15,3 0 1 0,3-1-2 16,-2 5 3-16,1-2 0 0,-3 3 1 0,0-1 1 16,-2 1 0-16,-3 2 4 0,0-1 0 15,0 1 2-15,0 0-1 0,-9 1 0 16,9-2 1-16,-12 0-1 0,12-2 1 16,0 1-1-16,-8-2 2 0,8-1-4 15,0-1 4-15,6 0-2 0,0 0 3 0,5 0-1 16,0 1-1-16,3 0 1 0,-2 2 0 15,0 3 1-15,-1 1 2 0,-2 2-1 16,-4 2 1-16,-2 1-1 0,-3 1-1 16,0 3 2-16,0-1 0 0,-13 0-1 15,0 1 2-15,-1-2-4 0,-4-1-1 0,1-2-1 16,-2-3-1-16,0-2-3 0,1-3 0 16,4-2-2-16,-1-4-2 0,5-1 0 15,10-3-3-15,-13 0 0 0,13 0-3 0,0-11-5 16,0 4-13-16,1-4-30 15,4-1-34-15,2-1-6 0,1-1 1 0</inkml:trace>
  <inkml:trace contextRef="#ctx0" brushRef="#br1" timeOffset="35633.14">11129 16170 212 0,'14'0'92'0,"-3"0"-5"0,1 0-6 15,-3-8-21-15,0 8-32 0,1 0-25 16,-1 0-3-16,1 0 1 0,0-7-2 16,2 7 1-16,-1 0 1 0,2 0 0 15,-2-10-2-15,0 10 1 0,1 0 1 16,-2-8 0-16,0 8 0 0,-1 0 0 0,-2 0 1 15,-2 0-1-15,-1-7 1 0,-1 7 2 16,0 0-3-16,-2 0 3 0,1 0-2 16,-2 0-3-16,0 0 3 0,0 0-1 15,0 0-2-15,1 0-1 16,-1 0 4-16,0 0-4 0,0 0 3 16,0 0 0-16,0 0 1 15,0 0 0-15,0 0 0 0,0 0 0 16,0 0 0-16,0 0-1 15,0 0 0-15,0 0 0 32,0-8 0-32,2 8 0 15,-1 0 2-15,-1 0-1 0,1 0 1 16,0 0 1-16,0 0 2 0,0 0-3 16,0-9 1-16,0 9-1 0,1 0-1 0,-2 0-2 15,1 0-4-15,-1-7-4 0,1 7-8 16,0 0-24-16,-1 0-45 0,0 0-19 15,0 0 1-15,0 0-1 0</inkml:trace>
  <inkml:trace contextRef="#ctx0" brushRef="#br1" timeOffset="37061.97">11242 16056 130 0,'-10'-8'91'0,"10"8"-2"16,0-11 2-16,0 11-21 0,0 0-30 15,0 0-33-15,0 4 1 16,0 7 2-16,0 4 4 0,0 7 2 16,-10 5 7-16,10 7-3 0,-11 4 3 0,1 7-2 15,-2 5-1-15,0 5-3 0,-4 2-2 16,1 3-2-16,-3 1-4 0,1-1-2 16,1-1-1-16,1-4-2 0,2-4 1 15,4-4-1-15,9-5-1 0,-10-6 2 16,10-6-3-16,2-7 0 0,4-6-2 15,5-6-2-15,6-7-4 0,4-4-4 0,1 0-8 16,5-8-5-16,0-2-10 0,1-3-24 16,1-5-38-16,-1-2-20 0,-1-3 0 15,1-3 3-15</inkml:trace>
  <inkml:trace contextRef="#ctx0" brushRef="#br1" timeOffset="37228.38">11497 16513 140 0,'9'-25'102'0,"-1"3"0"16,-1 3 2-16,0 5-6 0,1 5-32 15,-2 9-50-15,-2 0-8 0,0 5-4 0,-3 6-1 16,-1 6-1-16,0 6 1 0,0 4-1 16,0 2 1-16,0 3-2 0,-11 2-1 15,11 1-2-15,0 0-5 0,-10 0-1 16,10-2-7-16,0-5-12 0,-12-4-40 16,12-6-36-16,-10-6-4 0,10-7 1 0</inkml:trace>
  <inkml:trace contextRef="#ctx0" brushRef="#br1" timeOffset="37411.32">11459 16280 186 0,'-12'-17'111'0,"12"5"1"0,0 4-2 16,-10 8-1-16,10 0-50 0,0 0-67 15,1 1-1-15,1 4-6 16,3 1-2-16,-4 1 1 0,1 0-1 15,0 2-1-15,3 3 1 0,-1 0-2 0,3 1-14 16,0-2-21-16,-1 0-29 0,-1-3-8 16,0-1-4-16</inkml:trace>
  <inkml:trace contextRef="#ctx0" brushRef="#br1" timeOffset="37830.4">11606 16309 190 0,'16'-8'88'15,"0"-1"-2"-15,-2 3-5 0,-1 6-21 16,-3-11-29-16,-1 11-28 0,-2 0-3 15,-3 0 1-15,-3 0-1 0,-1 5-1 0,0 1 1 16,0 2 3-16,0 0 1 0,-11 3-2 16,11 1 2-16,0 1-1 0,-9 1 3 15,9 2-3-15,0 0 0 0,0 1 1 16,3 1-1-16,2 0 1 0,5-1-1 16,1-1 0-16,3 1 0 0,3 0 0 15,3 1 2-15,-1-2 0 0,2 0-1 0,0-1 0 16,-3 0 3-16,0-2-2 0,-4 0 0 15,-4 0-2-15,-6 0-1 0,-4 0-2 16,0 1-2-16,0 2-1 0,-20-2 0 16,4 0 1-16,-5-1-2 0,-2-2-1 0,-3-1 1 15,2-1 1-15,-2-2 2 0,1 1 1 16,3-4 1-16,6-1 0 0,3-3-1 16,13-11 0-1,3 2-1-15,11-2-1 0,4-1 0 16,7-2-1-16,3 1-1 0,3-1 1 0,3-1-1 15,1-1 0-15,2 1 0 0,-1-1 0 16,-1 1 2-16,-1-1 1 0,-2-2 1 16,-1 0 0-16,-1-1-1 0,-5 1 1 15,-5-2-2-15,-2 2-4 0,-7 0-11 16,-2 1-27-16,-6 0-42 0,-3 3-10 0,0 1-1 16</inkml:trace>
  <inkml:trace contextRef="#ctx0" brushRef="#br1" timeOffset="38061.84">12025 16378 195 0,'0'1'98'0,"0"0"-5"0,-8 0-10 16,8 1-19-16,0 1-29 0,0 2-30 15,1 2-1-15,2 2-2 0,1 3 2 16,3 3 0-16,-1 5 1 0,1 1 3 0,-1 6 0 16,3 2 3-16,-1 4-2 0,0 2 3 15,1 3 0-15,1-1-3 0,-2 0 1 16,0 0-6-16,2-2 3 0,-3-2-2 15,0-3 0-15,0-3-2 0,-1-4-1 16,1-3-4-16,-2-3-1 0,1-5-4 0,0-2-10 16,0-6-26-16,-1-3-67 0,-1-1 0 15,-1 0-2-15,1-11 0 0</inkml:trace>
  <inkml:trace contextRef="#ctx0" brushRef="#br1" timeOffset="44921.48">3089 17720 131 0,'0'0'63'0,"0"0"-1"16,0 0-5-16,0 0-5 0,0 0-6 16,0 0-7-16,0 0-6 0,0 0-9 15,0 0-10-15,0 0-9 0,0 0-3 16,-7 0 0-16,7 2 0 0,0-1 0 0,1 0 0 16,2 2 0-16,-1 1 3 0,0 2-1 15,4 0 0-15,-2 2 0 0,2 2 2 16,-1 1-2-16,2 1 1 0,2 2 0 15,-2-1 4-15,2 2-5 0,-2-1-1 16,4 1 2-16,-2 0-2 0,0-2-1 0,2 1 0 16,-3-2-1-16,1-2 0 0,1 0 0 15,-2-2-3-15,1-1 3 0,-2-2 2 16,3-1-3-16,-3-1 0 0,-1-1 0 16,1-2 1-16,-1 0 0 0,3 0-1 15,-2-7 1-15,2 7 7 0,-1-16-9 0,2 5-1 16,0-2 2-16,2-1 0 0,-1-2 0 15,0 0-1-15,2 1 0 0,-2 0 1 16,0-1-2-16,2 1-5 0,-2 2 7 16,1 2 1-16,-2 1 0 0,-2 10 0 0,1-7 1 15,-1 7 2-15,1 0-1 0,-3 3 1 16,1 1 0-16,2 4 1 0,-2 1-2 16,0 1 1-16,2-1 2 0,0 2-4 15,1-1-1-15,0 1 2 0,2-1-3 16,-1 1 3-16,0-3-2 0,1 1 0 15,-1-4 0-15,-3 1 0 0,2-2-2 0,-3-2 2 16,1 0-1-16,-1-2 1 0,-5 0 1 16,2 0-4-16,-2-7 2 0,1 7 0 15,-3-12 0-15,1 3-1 0,0 1 0 16,2 0 1-16,-2-1 1 0,4 3-2 16,1 6 0-16,0-13 1 0,4 13 1 0,1 0-1 15,2 0 1-15,3 0 0 0,2 0 0 16,0 0-1-16,3 1-1 0,2 4 3 15,0 1 1-15,-1-1-1 0,1 0 0 0,-3 0 2 16,1-1-1-16,-2 0 0 0,0-4 0 16,-2 1 2-16,-4-1-2 0,-1 0 0 15,-2 0-2-15,1 0 1 0,-5-8-2 16,0 8 0-16,-1-11 0 0,0 11 0 16,-2-14 0-16,2 5 0 0,-1 0-1 0,2-2 0 15,0-1 0-15,0 0-1 16,4 0-1-16,-2-1-2 0,1 2 0 0,3 0-2 15,-2 0-5-15,1 2-2 0,1 2-10 16,-1 7-29-16,-2-9-44 0,3 9-11 16,-3 0 3-16,-1 0 0 0</inkml:trace>
  <inkml:trace contextRef="#ctx0" brushRef="#br1" timeOffset="52508.88">5570 17654 164 0,'4'0'47'0,"-1"0"0"0,2 0-3 15,-1 0-2-15,2 0 1 0,-1 0-7 0,1 0-1 16,2 0-9-16,2-7-25 0,0 7 0 16,1 0 0-16,3 0 1 0,1 0 0 15,2-9 0-15,-1 9 0 0,3 0 2 0,1-7 0 16,-1 7-1-16,3 0 1 15,0-8-2-15,0 8 0 0,1 0 0 0,1-8 1 16,0 8-2-16,-1 0 0 0,3 0-1 16,0-7 2-16,0 7-2 0,2 0 1 15,1-10 0-15,-1 10-1 0,1-8 1 0,-1 8-2 16,2-10 3-16,1 10 3 0,-2-10-4 16,-1 10 0-16,2-11 1 0,-1 11-2 15,-1-9 1-15,0 9 2 0,1-9-1 16,-1 9 0-16,1-7-1 0,0 7-3 15,1-9 3-15,1 9 0 0,0-10 0 16,1 10 0-16,1-11 1 0,1 11-2 16,-1-14 1-16,1 7-1 0,-2-1 1 0,1-1 0 15,-1 2 0-15,-1-1 1 0,-2 8 1 16,-2-11-2-16,0 11 1 0,-4-11-1 16,-1 11 0-16,-1 0-1 0,-1-9 0 15,-3 9 0-15,1 0 0 0,-2 0-1 16,1 0 0-16,-1 0 2 0,1-8-2 0,-2 8 1 15,1 0 0-15,2 0 0 0,-2-7 1 16,1 7-1-16,0 0 1 0,0 0 0 16,0-10-1-16,0 10 0 0,-1 0 0 0,1 0 1 15,0-8-1-15,-1 8 0 16,-1 0 0-16,1 0 1 0,0 0-1 0,-1 0 0 16,-2-7 0-16,3 7 0 0,-2 0 0 15,1 0-1-15,-1 0 1 0,0 0 0 16,0 0-1-16,0 0 1 0,-1 0-1 0,2 0 0 15,-3-8 2-15,-1 8-1 16,1 0-1-16,0 0 1 0,0 0 0 0,0 0 1 16,-1 0 0-16,1 0-1 0,0 0 0 15,2 0 0-15,-3 0-1 0,2 0 1 16,2 0 1-16,-3 0-1 0,2 0-1 16,0 0 1-16,1 0 0 0,-2 0 0 15,2 0 0-15,-1 0 0 0,-1 0 1 0,2 0-1 16,-4 0 0-16,2 0 0 0,0 0 1 15,-2 0-1-15,1 0-1 0,-1-7 0 16,1 7 2-16,-1 0 0 0,0 0-2 0,0 0 0 16,-1-9 0-16,0 9 1 0,0 0-1 15,-2 0 0-15,2 0 1 0,-4 0 0 16,2 0-1-16,-2 0 1 0,-1 0 1 16,0 0 0-16,-1 0 0 0,-2 0-1 15,0 0 0-15,1 0-2 0,-3 0-2 0,0 0-5 16,0 0-27-16,0 2-57 0,0-1-3 15,0 0 1-15,0 0-2 0</inkml:trace>
  <inkml:trace contextRef="#ctx0" brushRef="#br1" timeOffset="54911.37">27771 13477 131 0,'2'0'13'0,"1"0"-5"0,-1 0-3 0,-1 0-2 16,0 0 1-16,-1 0-3 15,1 0-2-15,0 0 1 16,-1 0 2-16,0 0 3 0,1 0 2 0,0 0 3 16,-1 0 7-16,3 0 11 0,0 0 4 15,0 0 1-15,1 0 1 0,0 0-1 16,0 0-2-16,1 0-1 0,-1 0-3 15,0 0-8-15,0 0-11 0,0 0-3 16,-2 0 1-16,-1-7-3 0,-1 7-1 0,0 0 0 16,0 0-1-16,0-8 1 0,0 8-4 15,-11 0 4-15,11 0-1 0,-10 0 1 16,10 0-4-16,-12 0 3 0,12 0 1 16,-19 4 1-16,10 1 0 0,-2 3 1 15,-1 3 0-15,-2 1 2 0,-1 4-1 0,-3 2 0 16,0 3-1-16,-3 2 1 0,-2 1-2 15,0 2 2-15,-3 2-2 0,-1-1 2 16,0 2-1-16,-1-2 1 0,1 1 1 16,-1-3 2-16,1-1-1 0,2-1 3 15,0-3-4-15,1-2-1 0,2-3 2 0,3-2-2 16,1-1-1-16,3-4-1 16,1 1 1-16,3-4-4 0,2-1 0 0,9-1-4 15,-14-1 4-15,14-2-3 0,0 0-3 16,0 0-3-16,0 0-3 0,0-7-4 15,4 7-12-15,2-13-15 0,3 6-40 0,0-3-17 16,2-1 0-16,1-2 4 0</inkml:trace>
  <inkml:trace contextRef="#ctx0" brushRef="#br1" timeOffset="55428.15">27853 13482 205 0,'8'0'79'16,"-2"0"-7"-16,0 0-11 0,0 0-13 0,0 0-17 15,1 0-20-15,1 1-7 0,1 5 0 16,2 0 2-16,0 1 0 0,1 3 0 16,2 3 1-16,-1 0 1 0,3 2-1 0,-1 3 1 15,1 0-2-15,1 1-1 0,1 1-1 16,-1 2 0-16,2-2 0 0,1 2 1 16,-3-1 2-16,1 0-1 0,-2 0-1 15,1 0 2-15,-2-1 0 0,0 0 0 16,-2 0-2-16,0-1-1 0,-1 1-1 0,-1 1-1 15,1-1 0-15,-3 1 1 16,-1-1-2-16,0 0 1 0,-1 0-1 0,0-1 0 16,-1-1 1-16,-1-1 0 0,1-2 1 15,-1-2 3-15,0-2-1 0,-2-1 2 16,1-2 2-16,0-1-1 0,-2-3 1 0,2 0-1 16,-2-2-1-16,-1-1-1 15,0 0 1-15,-1-1-3 0,0 0 1 0,1 0-4 16,-1 0-3-16,0 0-3 15,0 0-5-15,0 0-4 0,0 0-7 16,0 0-13-16,0-9-24 0,-11 9-53 0,11-8-3 16,-15 8 1-16,3-12 3 0</inkml:trace>
  <inkml:trace contextRef="#ctx0" brushRef="#br1" timeOffset="65036.08">3251 17776 195 0,'0'0'79'16,"-14"0"-6"-16,14 0-13 0,-16 0-16 0,7 0-13 15,-2 0-19-15,1 0-9 0,-2 0 1 16,2 1-2-16,-1 1 0 0,0 0-1 15,2 0 1-15,-1 0-1 0,10 0 1 16,-17-1 0-16,17 1 0 0,-9-1 0 16,9 1 1-16,0-2 2 0,0 0-2 0,3 0 1 15,1 0-1-15,3 0 0 0,-1 0 1 16,5 0-2-16,0 0 0 0,1 0 0 16,4-8 0-16,-2 8 0 0,6 0 0 15,-1-8 0-15,3 8 2 0,2 0-1 16,3-9 0-16,0 9 2 0,2 0-3 0,2-9 0 15,3 9 1-15,0 0-2 0,2-10 1 16,-1 10-1-16,1 0-1 0,0-7 0 16,-2 7 1-16,-1 0-2 0,-2 0 2 15,-5 0 0-15,-1 0-2 0,-7 0 2 16,-1 0-1-16,-6 0 0 0,-4 0 0 0,-3 0 1 16,-4 0-2-16,0 0 0 0,0 1 1 15,-10 1-1-15,0 0 1 0,-2-1-1 16,-2 1 0-16,-2-1-1 0,-1 0 2 0,-3 0-3 15,1-1 3-15,0 0-1 16,-2 0 0-16,1 0 1 0,0 0 0 16,0 0-1-16,1 0 0 0,1 0 1 0,2 0-1 15,-2 0 1-15,2 0-1 0,-2 2 0 16,3 1-1-16,1 1 0 0,-1 1 1 16,1 0 0-16,0 1 0 0,1 0 2 15,2-2-1-15,-1 3-1 0,2-1 0 0,2-2 1 16,8-1 1-16,-10 0-1 0,10-2 4 15,0-1-3-15,5 0-1 16,2 0-1-16,4-11 3 0,6 11-2 0,-1-13 1 16,4 13-1-16,2-12 2 15,1 12-5-15,3-14 3 0,-1 14 1 0,2-11 0 16,-3 11-1-16,0-9-1 0,-2 9 3 16,-1 0 0-16,-4 0-2 0,-4 0-1 15,-2 0 0-15,-1 0 0 0,-8 0 0 16,-2 0-1-16,0 3 2 0,0 1 1 15,-12 0-2-15,1-1 0 0,-2 0-1 0,-4 0 3 16,-1 0 3-16,-4 0-2 0,-1-1-1 16,0 2 0-16,-1-1 1 0,-1 0-3 15,1 0 1-15,1 0-2 0,0-1 2 0,2 3-2 16,2-1-1-16,2-1 1 0,1 2 2 16,5-1-1-16,0 2 0 0,11-1 0 15,-13 1 0-15,13-2 1 0,0 1 0 16,0-3 1-16,0 1-2 0,3-3 2 15,5 0 0-15,3 0 0 0,0 0 0 16,2 0 0-16,5-10 1 0,0 10 0 0,3-11 0 16,3 11-1-16,2-13 0 0,0 6 0 15,2-1-1-15,0 8 0 0,1-12 1 16,2 12 1-16,-3-11-2 0,0 11 0 16,-2-7 1-16,0 7-1 0,-3 0 0 0,-2 0 0 15,-2-8 0-15,-3 8 0 0,-3 0 0 16,-3 0 1-16,1 0 0 0,-5 0 0 15,-1 0 0-15,-3 0 1 0,0 1-1 16,-2-1 1-16,0 0 0 0,0 1 0 16,0 0-1-16,0-1 0 0,-11 2-1 15,11-1 0-15,-13 0 0 0,13 0 0 0,-13 1 0 16,13 0 0-16,-17-1 0 0,6 0 0 16,1 2-1-16,1-1 0 0,-1-1 2 15,-1 2 0-15,0 0-1 0,2-1 0 16,1 0 0-16,-2 1 2 0,10-1-4 15,-14 0 1-15,14 0 1 0,-13 1 0 0,13-1-1 16,-9-1 0-16,9 1 2 0,0-1-2 16,-10 1 0-16,10-1-2 0,0-1 2 15,0 1 0-15,0-1 0 0,0 0 0 16,0 0 0-16,0 0 0 0,0 0-2 0,1 0 3 16,3 0 0-16,1 0 0 0,0 0 1 15,2 0 0-15,1-7-1 0,1 7 1 16,3-7-1-16,0 7 1 0,3-10 1 15,1 10-1-15,-2-12 0 0,3 12 0 16,1-11-1-16,-2 11 0 0,1-13 1 0,-1 13 0 16,0-11 0-16,-4 11 0 0,0-8-2 15,0 8 2-15,-2 0-1 0,-2 0 0 16,1 0 1-16,-3 0 0 0,1 0-1 16,-1 0-1-16,3 0 0 0,-3 0 1 15,-1 1 1-15,1 0-2 0,0 0 1 0,1 0 0 16,-2-1 0-16,1 0 0 0,-2 0 1 15,-2 0 0-15,0 0 0 0,0 0-1 16,-2 0 2-16,0 0-1 16,0-7-1-16,-11 7 0 15,1 0 0-15,0 0-1 16,10-8-1-16,-11 8 1 16,11 0 5-16,0 0-5 0,0 0-1 15,0 0 1-15,0 0-1 0,0 0 1 16,0 0-1-16,0 0 1 15,0 0-3-15,0 0 2 0,0 0 0 16,0 0 1-16,0 0 2 16,0 0-2-16,3 0-1 15,-1 0 2-15,2 0 0 0,-3 0 0 16,3 0 0-16,-2 0 0 0,2 0 2 16,-3-6-2-16,3 6 1 0,-3 0 0 0,1 0 1 15,-2 0-1-15,3 0 0 0,-3 0 0 16,1 0-1-16,-1-9-1 15,1 9 1-15,0 0-8 0,1-8-3 16,-1 8-29-16,0 0-53 0,-1 0-5 16,0-8 0-16,0 8 1 0</inkml:trace>
  <inkml:trace contextRef="#ctx0" brushRef="#br1" timeOffset="70016">2884 17838 140 0,'0'0'17'0,"0"0"-2"0,0 0-3 15,0 0-1-15,0 0-5 0,0 0 4 16,0 0 0-16,0 0 6 0,0 0 6 16,0 0 7-16,4 0 0 0,-2 0 1 0,3 0-1 15,0 0 2-15,0 0-1 0,1 0-6 16,0-8-7-16,1 8-6 0,2 0-7 15,0 0 0-15,1-10 0 0,1 10-1 16,2-7-1-16,1 7 1 0,1 0-4 16,0-9 2-16,2 9 0 0,-1 0 1 15,2 0 1-15,-1-8-2 0,4 8 0 0,-2 0 0 16,0 0 0-16,2 0-1 0,1 0 4 16,-3-8-1-16,2 8-2 0,1 0 0 15,-1 0 2-15,-1 0-1 0,2 0 0 16,0-7-1-16,1 7 2 0,0 0-2 15,-1 0-1-15,0 0 0 0,1-8 3 0,0 8 0 16,0 0-6-16,-1 0 4 0,-1 0 0 16,1 0 1-16,-2 0 0 0,0 0 0 15,1 0 2-15,-5 0 1 0,2 0-2 16,-2 0 0-16,2 0 0 0,-2 0-1 0,1-11 0 16,-4 11 0-16,4-11 0 0,-1 11 0 15,1-14-2-15,1 6 1 0,-1-1 0 16,2 1-1-16,0 1 2 0,0-1-2 15,0 8 0-15,0-12 0 0,-2 12 0 16,-1-12-1-16,-1 12 2 0,-1-7-2 0,-1 7 0 16,-3 0 0-16,-3 0-1 0,2 0 2 15,-4 0 0-15,0 0 0 0,-1 0 1 16,1 0 0-16,-3 0-2 0,1 0 1 16,2 0 0-16,1 0 1 0,-2 0-1 15,1 0 1-15,1 0-1 0,1 0 0 0,-1-8-1 16,2 8 0-16,-1 0 3 0,1 0-2 15,-2 0 0-15,1-7-1 0,-1 7 2 16,-1 0-2-16,1 0 2 0,-2 0-1 16,-1 0 1-16,1 0-1 0,0 0-1 15,-2 0 1-15,0 0 1 0,1 0-1 16,1 0 0-16,-2 0 0 0,3 0-1 0,0 0 1 16,2 0-1-16,-1 0 1 0,1-7-1 15,2 7 1-15,0 0-1 0,0 0 1 16,1 0-1-16,2 0 1 0,-2 0 0 15,-1 0 0-15,2 0 1 0,-1 0-1 16,1 0-1-16,-2 0 2 0,0 0 0 0,1 0-1 16,-1 0 0-16,0 0 0 0,-1 0 0 15,1 0 1-15,2 1-3 0,-3 1 5 16,3 0-2-16,0 0-1 0,0 0-1 16,1 0 1-16,0 1 1 0,1-2-1 0,0 0-1 15,-2 1 1-15,4-2 1 0,-2 1-4 16,1-1 3-16,1 0 0 0,-3 0 0 15,3 0 0-15,-3 0-2 0,0 0 0 16,0 0 4-16,0 0-1 0,1 0-1 16,-2 0-1-16,3 0-1 0,-3 0 1 15,0 0 0-15,1 0 0 0,-1 0 1 0,0 0 0 16,1 0-1-16,-1 0-1 0,2 0 1 16,-1 0 1-16,0 0 0 0,3 0-1 15,-2 0 0-15,3 0-1 0,0-7 0 0,-1 7-1 16,0 0 0-16,2 0 0 0,-1 0 0 15,3 0 0-15,1 0 5 0,-3 0-5 16,2 0 2-16,-1 0 1 0,2 0 0 16,-2 0 1-16,0 0-1 0,2 0 0 15,-3 0 0-15,1 0 0 0,1-8-1 0,-3 8 1 16,2 0-1-16,-1 0 0 16,1 0 1-16,-2-8-1 0,4 8-1 0,-2 0 2 15,0 0 0-15,3 0 0 0,-3-7-1 16,2 7 1-16,1 0 0 0,0 0 0 15,-1 0-1-15,1 0 6 0,0 0-4 0,-1 0 0 16,1 0 0-16,-3 0 0 0,2 0-1 16,-1 0 0-16,-3 1 1 0,1 1 0 15,0-1 0-15,0 2-4 0,0-1 3 16,-2 0 1-16,1 0 0 0,0-1 0 0,-1 0 1 16,0-1 0-16,-1 0 0 15,0 0 0-15,0 0-1 0,-2 0-1 0,-1 0-3 16,-2 0-5-16,-2 0-25 0,-4 0-54 15,-3 0-8-15,0 0-1 0,0 0 1 16</inkml:trace>
  <inkml:trace contextRef="#ctx0" brushRef="#br1" timeOffset="72495.15">3678 16793 167 0,'5'0'67'0,"-2"0"-5"16,1 0-4-16,1 0-6 0,1 0-10 16,1 0-12-16,2-7-13 0,-2 7-13 0,3 1 0 15,-1-1-3-15,2 1 0 0,0 1 1 16,1-1 0-16,-1 2-1 0,0 1 1 15,3 0-1-15,-3 1 1 0,1 1-1 16,-1 1 1-16,-3 0 1 0,3 1 1 16,-3 0-2-16,0-2 1 0,-2 2-1 0,-1 0 5 15,1-3-2-15,-1 3-1 0,-3-3-3 16,2 0 0-16,-3-1 0 0,3 0 0 16,-3-1 0-16,0 0 0 0,0-1 1 15,2 0-4-15,-2 1 6 0,1-1-4 16,2 0 2-16,-2 1 0 0,2-1 0 0,-2-1 0 15,1 2-1-15,0-1 0 0,0 1 1 16,2 2-1-16,-3 0-3 0,2 1 3 16,-2-1-1-16,1 2 0 0,-3 0 0 15,0 1 0-15,0-1 1 0,0 1 0 0,0 1-1 16,0-1-1-16,0 2 1 0,-11-2-5 16,11 1-1-16,0 0-6 0,-11 1-29 15,11-2-49-15,-10 3-7 0,10-3 0 16,-11 0 1-16</inkml:trace>
  <inkml:trace contextRef="#ctx0" brushRef="#br1" timeOffset="87014.74">13220 16478 167 0,'0'0'94'0,"-13"0"2"0,13-10-3 0,-13 10-28 16,13 0-42-16,-10-11-21 0,10 11 0 16,-9 0-1-16,9-8 0 0,0 8-2 15,0 0-2-15,0 0 0 0,0 0 4 16,0 0 0-16,0 0 2 0,3 5 1 15,1 1-1-15,1 2 1 0,0 0 1 0,1 3-1 16,0 0 1-16,-1 2 0 0,1 1 2 16,-2 2-2-16,3 2 0 0,-2 2 1 15,0 0-2-15,1 3 0 0,-1-1 0 16,1 2-1-16,3 0-1 0,-1-1 1 16,1 2-1-16,3-3-1 0,-2 1 0 0,0-3 0 15,2 0 1-15,-1-2 0 0,-2-4-2 16,2-1 8-16,-3-2 0 0,1-2 0 15,-1-4 0-15,-2-1-1 0,-1-2 3 16,0-2-1-16,-2 0 0 0,0 0 0 16,1-11-6-16,1 3-1 0,2-4 1 0,2-3 0 15,2-2-1-15,4-3-1 0,3-4 0 16,5-3 2-16,4-5-1 0,5-5 0 16,5-2-1-16,5-3 0 0,3-3 0 0,3-3-1 15,2-1 0-15,2 2 1 0,0-1 0 16,-1 2-2-16,-2 2 1 0,-4 4 1 15,-3 3 3-15,-4 4 1 0,-5 5 1 16,-5 3 0-16,-6 5 3 0,-5 2-2 16,-5 5 1-16,-5 2-1 0,-3 2 0 0,-4 9-3 15,0-12-1-15,0 12-1 16,0-10-2-16,-12 10 0 0,12-10-2 0,-12 10 0 16,12-12-1-16,-10 12-1 0,10-11-5 15,-8 11-4-15,8-10-8 0,0 10-9 16,0 0-13-16,-11-7-64 0,11 7-13 0,0 0 2 15,-9 0 0-15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9T11:29:58.848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2345 1289 154 0,'18'13'115'0,"1"-2"-5"0,-1 2 1 0,-1-1-4 16,0 3-6-16,0-4-101 0,0 2-16 16,-4 0-4-16,0 2-7 0,-4 1-41 15,-1 0-42-15,-3-1 1 0,-1-2-1 16,0 5 3-16</inkml:trace>
  <inkml:trace contextRef="#ctx0" brushRef="#br0" timeOffset="316">2778 1387 169 0,'27'-23'93'15,"-1"4"1"-15,-3 2 4 0,-3 3-23 16,0 3-48-16,-2 11-22 0,-7-7-2 16,-4 7 0-16,-4 3-3 0,-3 4 1 15,0 6 1-15,-14 3 1 0,-1 7-3 16,-5 5 1-16,-7 4 3 0,-3 4-1 0,-4 4 1 15,-5 3 0-15,-1 0 4 0,-1 0-3 16,-5-1 0-16,3-1-2 0,2-3 3 16,1-4-3-16,5-2 0 0,4-5 0 0,6-4 0 15,8-3 3-15,7-6-2 0,10-6 1 16,0-6 1-16,7-2 0 0,9 0 0 16,11-9 1-16,7-3-1 0,8-4-2 15,7-2-4-15,6-4 0 0,3-1-4 16,4-3-4-16,1 1-3 0,0-2-7 0,-2 0-7 15,-7 1-23-15,-6 1-44 16,-7-1-15-16,-7 1 1 0,-12 3 2 0</inkml:trace>
  <inkml:trace contextRef="#ctx0" brushRef="#br0" timeOffset="649.32">2751 1070 214 0,'0'-10'89'0,"0"3"0"15,0 7-22-15,3 0-22 0,3 0-28 16,-2 0-8-16,1 3-1 0,-3 8 1 16,2 4 3-16,-1 7-1 0,4 4 3 15,-3 6-1-15,2 7 0 0,1 4 2 0,0 9-7 16,4 5 4-16,-2 7 0 0,1 4-2 15,1 5-4-15,0 1 0 0,0 2-1 16,1-1-2-16,-2 0-4 0,1-3-3 16,-2-4 4-16,0-4-6 0,-2-6-2 15,1-5-2-15,-3-7 0 0,0-8-5 0,-1-7-2 16,0-9-4-16,-3-8-6 0,3-11-17 16,-2-3-23-16,2 0-20 0,-1-17-9 15,3-3 2-15</inkml:trace>
  <inkml:trace contextRef="#ctx0" brushRef="#br0" timeOffset="1231.33">3056 1954 190 0,'4'-32'87'0,"-4"8"-3"0,0 7-5 16,0 10-18-16,-12 7-30 0,0 1-26 15,-6 7-2-15,-4 8 2 0,-4 5-1 16,1 7-1-16,-4-1-1 0,1 1 3 0,1 1-2 16,4-1 4-16,1-3-3 0,8-5-2 15,3-2 3-15,11-9-5 0,0-2 3 16,0-7-1-16,4 0 0 0,10-9-1 15,8-2 0-15,2-6-2 0,6-1 5 16,3-3 3-16,2 2-3 0,2-4 2 0,-2 3 1 16,3 1-2-16,-3 2 2 15,-1 3 2-15,-2 2-2 0,-1 4-2 0,-6 8-3 16,-4 0 0-16,-5 0-1 0,-8 7-2 16,-5 7-1-16,-3 4 1 0,0 6-3 15,-22 3 0-15,2 4 0 0,-6 3-1 0,-7 3 2 16,-4 0-1-16,-4 3 3 0,-3-1 2 15,-3-1 0-15,1-1 2 0,0-3 1 16,2-4-2-16,4-3 0 0,4-4 0 16,9-3 0-16,5-5-1 0,9-3 0 0,13-7-2 15,0-4 0-15,0-1-2 0,9 0-3 16,10-11 0-16,10 0-1 0,5-5-1 16,10-4 1-16,3-2-3 0,6-3 0 15,6-3 2-15,0-2 0 0,3-2 0 16,0-1-1-16,-1-1 1 0,-4 0-2 15,-5 2 5-15,-4 0-1 0,-8 2 3 0,-3 2 1 16,-9 3 4-16,-6 1 7 0,-6 5-2 16,-6 0 4-16,-5 5 2 0,-5 3-2 15,0 2 1-15,0 9-3 0,-13 0 1 16,-1 0-3-16,0 3 1 0,-4 9-2 0,-3 6 1 16,-2 5-2-16,-1 5 2 15,-4 6-4-15,-4 5 1 0,-2 4-2 0,-2 6-2 16,-2 2 0-16,-2 3-1 0,0 4-1 15,0 0-2-15,1-2 0 0,2-1-3 16,0-5 1-16,2-4-2 0,6-6-5 0,1-7-3 16,4-8-6-16,7-8-25 0,3-10-23 15,14-7-26-15,-11 0 0 0,11-11 0 16</inkml:trace>
  <inkml:trace contextRef="#ctx0" brushRef="#br0" timeOffset="1381.38">3033 2477 135 0,'32'-34'95'0,"2"3"-3"16,-1 7 0-16,1 6-8 0,1 7-20 15,-1 11-37-15,0 0-17 0,-1 0-3 16,-2 1 2-16,0 11-4 0,-2 3-2 16,-1 3-3-16,-3 2-1 15,-1 0-4-15,-1 1-7 0,-1-2-1 0,-1 1-4 0,-4-4-8 16,-3-3-27-16,-1-5-36 0,-4-2-13 16,0-6 3-16</inkml:trace>
  <inkml:trace contextRef="#ctx0" brushRef="#br0" timeOffset="1583.92">3825 1427 127 0,'7'-28'101'0,"-1"6"3"15,-1 5 1-15,-4 2 0 0,2 4-32 16,-3 1-63-16,0 10-1 0,0 0-6 15,0 0-7-15,-10 0-8 16,10 10-9-16,0 0-27 0,-12 3-44 16,12 3-13-16,0 1 1 0,0 3 0 0</inkml:trace>
  <inkml:trace contextRef="#ctx0" brushRef="#br0" timeOffset="1722.16">3825 1615 126 0,'0'6'102'0,"2"-4"-1"16,2-2-2-16,3 0-1 0,3 0-31 0,1 0-55 15,3-11-10-15,3 11-2 0,4-13-2 16,1 13-6-16,1-8-7 0,1 8-1 16,-1 0-12-16,-1 0-16 0,-1 5-23 15,-3 2-19-15,-6 5-4 0,0 3 2 0</inkml:trace>
  <inkml:trace contextRef="#ctx0" brushRef="#br0" timeOffset="2091.77">4100 1765 173 0,'-13'23'80'15,"13"-1"2"-15,-15 0 2 0,15-2-13 16,0 0-27-16,0 0-43 0,0 0 0 0,3-2-4 15,6 1-5-15,4 2-1 16,2 0 3-16,2 2 0 0,0 4-1 16,0 1 4-16,-2 4 3 0,-2 1 7 0,-2 1-1 15,-2 1 6-15,-6 0 2 0,-3 0 4 16,0-2 0-16,0-2 1 0,-8-3-4 0,-2-2 2 16,0-5-7-16,-4-5 0 15,2-5-6-15,-2-6 0 0,1-5-4 0,2 0-4 16,-1 0-1-16,12-17-4 0,-13 0 5 15,13-4-7-15,0-5 3 0,0-4 3 16,0-1 5-16,0-3 2 0,0 1 5 0,0 1 3 16,0 1-1-16,0 3 2 15,0 3-3-15,0 5 2 0,0 6-2 0,-10 7-3 16,10 7-4-16,-17 0-1 0,5 7-1 16,-4 6-2-16,-2 6 1 0,-7 6-5 15,-1 3 1-15,-5 3-4 0,-1 2-4 0,-2 2-2 16,-3 1-2-16,0-3-9 15,2 0-7-15,-1-5-11 0,4-4-15 0,1-6-32 16,6-7-4-16,4-5 6 0</inkml:trace>
  <inkml:trace contextRef="#ctx0" brushRef="#br0" timeOffset="2447.06">4598 1495 187 0,'11'0'101'0,"-3"0"-1"0,1 0 3 0,-2 0 1 15,3 2-61-15,-2-1-35 0,3 2-1 16,1-1-6-16,2-1-2 0,0 2 1 16,1-2 1-16,2 1-1 0,2 0 0 0,2 2-4 15,1 1-2-15,0 0-2 16,1 1-2-16,0 0-1 0,-4 1-4 0,-3 1-19 15,-2-1-41-15,-6 3-26 0,-3-2-5 16,-5 1 8-16</inkml:trace>
  <inkml:trace contextRef="#ctx0" brushRef="#br0" timeOffset="2595.02">4646 1801 213 0,'-14'13'111'16,"3"0"1"-16,2-1 0 0,9 1 0 0,-9-3-74 15,9-3-31-15,0 1-7 0,5-2 0 16,2-1-10-16,4-2-7 0,1-2-9 16,4 1-24-16,2 0-41 0,-1 0-19 15,2 2-5-15,2 2 7 0</inkml:trace>
  <inkml:trace contextRef="#ctx0" brushRef="#br0" timeOffset="2763.09">4778 2145 197 0,'-10'30'103'0,"-2"-2"-2"0,0 0-12 15,1-4-15-15,-1-2-31 0,2-3-29 16,10-2 1-16,-11-3-5 0,11-6-2 0,0 0-3 16,0-5-1-16,0-3-1 0,0 0-3 15,7 0-2-15,3-9-4 0,2 0-9 16,3-1-18-16,0-3-53 0,2-5-20 16,1-2 1-16,1-4-1 0</inkml:trace>
  <inkml:trace contextRef="#ctx0" brushRef="#br0" timeOffset="2946.69">5038 1780 238 0,'8'-15'118'0,"2"3"-2"16,-1 0 1-16,5-1-3 0,-1 2-87 16,6 2-24-16,2-3-3 0,2 1-5 15,4 0-4-15,1 0-6 0,0-1-5 0,1-1 0 16,3 2-4-16,-1 2 1 15,0 1 1-15,0 0-2 0,-2-2-10 16,-1 2-26-16,-6 1-35 0,-5-3-1 0,-4 2 0 16</inkml:trace>
  <inkml:trace contextRef="#ctx0" brushRef="#br0" timeOffset="3480.46">5479 1457 222 0,'-10'-8'101'0,"-3"-1"-1"0,3 9-6 15,2-12-24-15,-4 12-34 0,12 0-22 16,-16 0-8-16,16 6-1 0,-16 5-1 15,16 6-4-15,-17 4 1 0,9 4-5 0,-2 6 3 16,1 4-1-16,-3 1 0 0,3 5-3 16,-1 0 5-16,-2 1-4 0,1-1-1 15,0 0 7-15,-2-4-7 0,3-3 1 16,0-3 0-16,10-5 3 0,-11-4-2 16,11-6-1-16,0-6-1 0,4-3 3 15,4-3 0-15,4-1-2 0,3-2 5 16,2 0 2-16,5 0 0 0,-3 0-2 0,4 1 3 15,0-2 2-15,-1 2-1 0,-2 0 1 16,-2 2 2-16,-3 3 1 0,-7 0 0 16,-3 5-2-16,-5 2 3 0,0 2 2 15,-12 4-4-15,-3 1 0 0,-4 2-1 16,-3 1-1-16,-1 3-4 0,-4-1 2 0,0 0 0 16,1 0-3-16,-1-2-1 0,3-2-4 15,4-2 0-15,2-2 1 0,6-2-1 16,12-5-1-16,0-3 1 0,0-5 0 0,0-3-2 15,8 0-2-15,9 0-2 0,4-15-2 16,5 4-6-16,1-3-3 0,5-4-7 16,1 0-15-16,1-2-17 0,0-1-15 15,-1-1-4-15,0 0 6 0,-2 1 10 16,-2 2 20-16,-2 0 41 0,-4 4 15 0,-1 1 20 16,-7 2 22-16,0 3 16 0,-4 1 11 15,-4 8-2-15,2-9-5 0,-6 9-12 16,1 0-36-16,0 0-9 0,-2 1-4 15,2 4-5-15,-2 2-2 0,2 2-6 16,2 0-1-16,0 2-7 0,-1 2-9 16,3 3-10-16,0 0-35 0,-1 0-46 0,0 5-5 15,-1-1 0-15,0-2 2 0</inkml:trace>
  <inkml:trace contextRef="#ctx0" brushRef="#br0" timeOffset="4578.2">2275 2963 182 0,'1'-8'87'15,"-1"8"-6"-15,1-9-17 0,2 9-23 16,-2-11-16-16,1 11-19 0,2-10-4 0,-2 10 0 16,2-9 1-16,2 9 1 0,-2-10 2 15,2 10-3-15,0-7 2 0,1 7 0 16,4 0 0-16,-3-10 1 0,2 10 3 15,2 0 0-15,2 0-3 0,0 0 2 16,3-8-2-16,4 8 1 0,-1 0 0 0,5 0-1 16,3-9 0-16,1 9-1 0,4 0-1 15,2-10 0-15,6 10 0 0,0-7 2 16,7 7-2-16,-1-10 1 0,8 10-1 16,0-10 1-16,4 10-1 0,3-12-2 15,2 12 0-15,1-13 0 0,3 6-1 0,2-1 1 16,2-2-1-16,0 0 1 0,3 1 1 15,2-5 0-15,3 1-1 0,-1 0 2 16,1-1 0-16,1 0 1 0,3 1-1 0,0 0 1 16,1 1 1-16,-3 2-4 15,2 1 0-15,0 0 0 0,-3 9-1 0,2-11-1 16,-2 11 1-16,-3 0 0 0,-3-8-1 16,-1 8-1-16,-2 0 1 0,-2 0 1 15,-5 0-2-15,0 0 0 0,-3 0 2 16,-2-8 1-16,-3 8 1 0,-3-7 1 15,-1 7-2-15,-4-10 0 0,-3 10 0 0,-2-11-1 16,-4 11 5-16,-6-10-3 0,0 10 0 16,-6-9-2-16,-4 9 0 0,-3 0-1 15,-5-7 1-15,0 7 0 0,-4 0 0 16,-2 0 2-16,-1 0-4 0,-3 0 5 16,-1 0-2-16,-3 0 1 0,0 0-2 0,1 0 2 15,-3 1 0-15,1 0-2 0,0-1 0 16,1 0-3-16,-2 0 0 0,0 0-9 15,1 0-9-15,-1 0-18 0,1-7-71 0,-1 7-6 16,0-11 0-16,0 2 0 16</inkml:trace>
  <inkml:trace contextRef="#ctx0" brushRef="#br0" timeOffset="6993.25">4972 2063 187 0,'3'0'62'16,"0"0"-3"-16,-3-7-9 0,2 7-5 15,-1 0-6-15,1 0-6 0,-2 0-10 16,1 0-8-16,-1 0-10 0,1 0 2 0,2-8-5 16,-2 8 0-16,2 0 2 0,1-9-2 15,0 9 1-15,2 0-1 0,-1-8 2 16,2 8-1-16,-1 0-2 0,3-11-2 15,0 11 3-15,2-7-2 0,0 7 0 0,2 0 1 16,0-10 0-16,0 10-1 16,1 0-1-16,1-8 1 0,1 8 1 0,-1 0 3 15,1-10 0-15,1 10-2 0,-1 0 1 16,0-10 1-16,0 10-1 0,1 0 1 16,-3-8 2-16,3 8-3 0,-2 0-1 0,2 0-3 15,0-9 4-15,1 9 2 0,0 0 0 16,0-7-2-16,2 7 0 0,-2 0-1 15,0-10-2-15,2 10 3 0,-3-10-1 16,0 10-2-16,-3-9-1 0,-1 9 1 16,0-9-1-16,-2 9-1 0,-3-7-1 0,1 7-3 15,-5 0-3-15,-1 0-16 0,-2 0-34 16,0 0-39-16,-1 0-2 0,0 0-2 16</inkml:trace>
  <inkml:trace contextRef="#ctx0" brushRef="#br0" timeOffset="10573.1">7459 1564 205 0,'-17'4'92'0,"-4"2"-2"0,4 0-18 16,3-2-25-16,1 3-40 0,3 1-5 0,10 0-2 15,-13 4-1-15,13 1 2 0,0 3 0 16,0 2 0-16,3 2-2 15,2 3 2-15,0 3 3 0,5 2 1 0,0 1 1 16,0 2-1-16,2 0 2 0,-1-2 1 16,0 0 1-16,0-2-3 0,-3-3 2 0,-2-1 1 15,-2-4 0-15,-3 1 0 0,-1-4 0 16,0 0 0-16,0 0-1 0,-17-1 0 16,3 0-2-16,-2-1 1 0,-2 1-6 15,-5-1-1-15,1 2-2 0,-3-1-2 16,0 1-3-16,0-2-2 0,-1 0-3 15,3-2-3-15,1-2-4 0,3-2-12 0,2-5-19 16,3-3-23-16,6 0-19 0,8 0 0 16,0-16 4-16</inkml:trace>
  <inkml:trace contextRef="#ctx0" brushRef="#br0" timeOffset="10689.99">7237 2092 180 0,'30'-29'84'0,"8"-1"1"16,3 3-6-16,3 1-13 0,5 0-34 15,4 3-30-15,2 2-2 0,2 0-1 16,2 3 0-16,-2 2-5 0,-3 0-2 15,-1 2-18-15,-3-1-25 0,-5 5-32 16,-3-2-5-16,-8 2 1 0</inkml:trace>
  <inkml:trace contextRef="#ctx0" brushRef="#br0" timeOffset="11309.19">7998 1622 140 0,'-18'-12'83'15,"0"2"1"-15,0 2-3 0,0 8-13 0,2 0-17 16,1 0-33-16,0 7-10 0,2 6 1 15,-1 8-2-15,2 5 2 0,-1 6-2 16,2 4 1-16,-1 4-2 0,2 2-2 16,0 4 1-16,2-2-3 0,8 5-1 15,-16-5 0-15,16-1-1 0,0 0 0 0,0-6-2 16,0-4-2-16,0-6 1 0,2-6-2 16,7-4-1-16,5-4 0 0,2-7-1 15,5-2-3-15,2-4 1 0,4 0 2 0,-2 0 0 16,3-10-1-16,4 1 2 15,3-5 1-15,-1-4-1 0,2-3 2 0,2-4 3 16,1-4 0-16,1-1 3 0,0-4 3 16,0 0-2-16,-2 0-1 0,0-2 2 15,-1 2 3-15,-3 0 1 0,-5 1-3 0,-2 2-1 16,-4 2 1-16,-8 4 1 16,-4 4-3-16,-5 5 4 0,-6 5-3 0,0 2 1 15,0 9-2-15,-15 0-3 0,1 0 3 16,-4 5-1-16,-1 1 2 0,-3 5-4 15,0 2 1-15,1 1-4 0,-1 1 3 0,3 2-1 16,0 1 0-16,4 0 3 0,1 1 1 16,3 0 0-16,2 0-4 0,9-1 4 15,-14 0-1-15,14-1 1 0,0 1-1 16,0-2-1-16,0 0 0 0,0 0-2 16,0-3 0-16,4 0-1 0,2-1 3 0,2-5-3 15,0-2 1-15,4-2 0 0,0-3-2 16,3 0 1-16,2 0 0 0,2-13 2 15,0 4-3-15,3-4 3 0,-3 1 0 16,2-1 4-16,-3 1-1 0,-2-2-2 16,1 3 2-16,-4-1 1 0,0 6 2 0,-4 6-2 15,-2 0 1-15,-3 0-1 0,-2 0 1 16,0 5-2-16,0 5-1 0,-2 5 0 16,1 0 0-16,-1 0-2 0,1 1 0 15,0-1-1-15,1 1-4 0,1-1 0 16,0-2-3-16,-1-2-3 0,-1-2-7 0,1-3-28 15,0-6-48-15,0 0-5 0,1 0-1 16,1 0 4-16</inkml:trace>
  <inkml:trace contextRef="#ctx0" brushRef="#br0" timeOffset="11456.64">8685 1904 176 0,'21'-17'98'0,"0"1"-1"0,2 0 1 15,1 2-22-15,1 1-33 0,1 2-36 16,-2 1-7-16,4 1-2 0,-2-1-5 15,1 2-4-15,1-1-4 0,-2 2-10 16,2 7-17-16,-3-11-22 0,1 11-26 0,-3-8 0 16,0 8 2-16</inkml:trace>
  <inkml:trace contextRef="#ctx0" brushRef="#br0" timeOffset="11822.93">9209 1654 140 0,'0'-16'84'0,"0"1"2"15,0 1-6-15,0 1-13 0,0 1-15 0,0 5-27 16,-10 7-24-16,10 0 1 15,-15 3-2-15,15 9 1 0,-13 8-2 16,13 3 3-16,-15 5 2 0,5 4 0 16,1 3-2-16,-1 1 0 0,-1 2-1 15,0-1 2-15,0 0 0 0,-1-2-1 0,1-3 0 16,0-1-1-16,1-7-1 0,1-3-3 16,9-4 1-16,-13-4 0 0,13-2-1 15,0-5-1-15,0-2-1 0,0-3-1 16,4-1-2-16,7 0-3 0,0 0 1 15,6-13 3-15,3 3-4 0,5-3 4 0,4-2 0 16,0-2 4-16,4-2 3 0,-2-2 5 16,1 0 5-16,1 2 4 0,-4-2-1 15,-1 3 1-15,-3 2 3 0,-4 4-2 16,-3 12 2-16,-6 0-3 0,-2 0-1 16,-9 1 0-16,-1 13-4 0,0 5 2 0,0 6-4 15,-15 3-2-15,15 4-3 0,-15 1-2 16,15 1-4-16,-11-2-3 0,11-1-5 15,0-4-9-15,0-5-22 0,0-4-48 16,0-10-14-16,0-7 2 0,0-1 1 16</inkml:trace>
  <inkml:trace contextRef="#ctx0" brushRef="#br0" timeOffset="11982.85">9488 1575 205 0,'9'-10'102'0,"2"10"0"0,-4-7-2 16,1 7-13-16,-1 0-79 0,2 0-8 16,0 2-2-16,-2 2-8 0,3-1-10 0,-4 1-31 15,2-1-26-15,1 0-24 0,2 1-1 16,-2 4 4-16</inkml:trace>
  <inkml:trace contextRef="#ctx0" brushRef="#br0" timeOffset="12239.21">9972 1654 129 0,'28'-9'99'16,"-1"0"2"-16,-5-1 1 0,-1 2-3 15,-7-1-40-15,-2 2-47 0,-7 7-6 16,-5-8-1-16,-14 10-6 16,-2 5 2-16,-3 5 2 0,-4 4 2 15,-2 7-1-15,-2 3-1 0,-1 3 3 16,1 4-2-16,0 1 2 0,4 3 1 0,0 0-6 15,6 0 0-15,5-2-1 16,12 0-1-16,0-3 0 0,0-3-3 0,1-2-1 16,13-7-6-16,7-4-2 0,6-3-8 15,2-6-10-15,7-4-23 0,3-3-28 16,2 0-17-16,-1 0 1 0,1-16 1 16</inkml:trace>
  <inkml:trace contextRef="#ctx0" brushRef="#br0" timeOffset="13092.05">7435 2441 155 0,'0'0'83'0,"0"-10"-6"0,-10 10-9 16,10 0-5-16,0 0-11 0,0 0-8 16,0 0-15-16,0 0-21 0,0 0-3 0,0 0-4 15,3 0-1-15,1-7 2 0,3 7-1 16,1 0-2-16,0 0 3 0,3-8 0 16,4 8 0-16,2 0 1 0,2 0 0 15,4 0 0-15,4 0-1 0,3 0 2 16,2 0-1-16,4 1 1 0,2 2-2 0,3 0 3 15,4-1 0-15,1 0 4 0,4-1-3 16,1 1 1-16,4-2-1 0,-1 1-1 16,2-1 1-16,1 0-1 0,1 0-1 15,0 0 0-15,3 0-1 0,1-10-3 16,2 10 2-16,1-7-1 0,1 7-1 0,-1 0 2 16,2-9-1-16,-2 9-1 0,1 0 1 15,0-7-1-15,-1 7-1 0,-1 0 1 16,-1-7 1-16,-2 7-1 0,-3 0 1 0,-2 0-2 15,-5 0 2-15,-3 0 1 16,-4-8-5-16,-3 8 1 0,-4 0 2 0,-3 2 2 16,-3-2-2-16,-2 3 4 0,-3-2-1 15,-3 1-2-15,0 0 2 0,-2 1-1 16,-3-1 2-16,1-2 0 0,0 1-1 16,-4-1 1-16,1 0-1 0,-2 0 2 0,1 0-1 15,-3 0 2-15,-1 0 1 0,0 0-3 16,-3 0 1-16,-1-8-1 0,-1 8-2 15,0 0-2-15,-2 0 0 0,-2 0-8 16,-1 0-4-16,2 0-6 0,-3 0-12 16,0 0-32-16,1 0-53 0,-1 0-4 0,0-7 2 15,0 7 4-15</inkml:trace>
  <inkml:trace contextRef="#ctx0" brushRef="#br0" timeOffset="15585.5">11467 1471 164 0,'0'7'94'0,"0"0"3"0,0-1-3 15,0 1-5-15,0-2-77 0,7-1-12 16,3-1-2-16,3-3-3 0,4 0-1 16,1 0 2-16,5 0 1 0,2-13-1 15,1 13 1-15,5-10 1 0,-1 10 4 16,2-14 1-16,-1 6-1 0,-1-1 4 0,-2-1-1 15,-3 1-2-15,-3 0-1 0,-4 1-2 16,-4 0 0-16,-2 8 2 0,-5-8 2 16,-4 8 0-16,-3 0 3 0,0 1-5 0,0 6 4 15,-12 2 0-15,-1 4 4 0,-2 4 2 16,-3 3-3-16,-4 3-4 0,0 3-1 16,-3 0 0-16,-2 5 0 0,1 1-1 15,-1 3-2-15,-3-2 2 0,0 2-6 16,0 1 0-16,1-3 1 0,1 0 1 15,0-2 1-15,1 1-4 0,0-4-3 16,1-1-3-16,3 0-5 0,2-4-12 0,2-2-40 16,0-3-31-16,5-5-1 0,4-3 1 15</inkml:trace>
  <inkml:trace contextRef="#ctx0" brushRef="#br0" timeOffset="15802.65">11674 1680 216 0,'33'-20'105'0,"-1"9"1"16,-3 11 4-16,-5 0 1 0,-3 0-93 0,-8 14-8 16,-4 10-4-16,-7 7 0 0,-2 9 0 15,0 4-4-15,-8 6-1 0,-2 1-1 16,-2 4-3-16,-1 2 1 0,2 3-1 16,-3-3-2-16,2-2-3 0,0-5-2 15,1-6-6-15,0-9-8 0,2-7-7 0,9-12-31 16,-12-7-35-16,12-9-7 0,0 0 1 15,0-9 5-15</inkml:trace>
  <inkml:trace contextRef="#ctx0" brushRef="#br0" timeOffset="15919.32">11764 2171 149 0,'17'-32'92'0,"0"0"-1"15,2 6-6-15,1 2-7 0,2 5-29 16,0 6-39-16,1 2-4 0,-4 11-1 16,1 0-4-16,-1 0-1 0,-3 1 0 15,-2 9-2-15,0 0-2 0,-3 3-12 16,-3 1-23-16,0-3-50 0,-3 1-6 15,-1-3-2-15,-1-2 3 0</inkml:trace>
  <inkml:trace contextRef="#ctx0" brushRef="#br0" timeOffset="16352.03">12656 1299 145 0,'16'0'93'0,"-4"-8"1"0,-3 8 0 0,-4 1-3 16,-5 4-55-16,0 3-35 0,0 2 1 15,-10 2-3-15,0 2 0 0,-3 2-2 16,-2-3 4-16,0 2 1 0,2-1-1 16,1 1 2-16,2 2 2 0,10-2-3 0,-12-1 0 15,12-2 2-15,0-2-1 16,2-4 0-16,6-3-3 0,3-3 0 0,7 0 0 15,3 0-4-15,3-10 1 0,2 4 1 16,1-4-4-16,1 1 4 0,0-2 0 16,1-3-5-16,-3 1 5 0,1 0 0 0,-5-1 4 15,0 0 4-15,-1 1-1 16,-5 2-2-16,-1 0 3 0,-3 2 2 0,-1 0-2 16,-3 3 0-16,0 6 0 0,-3-9 0 15,-1 9-2-15,-2 0 1 0,-2 3-1 16,0 4-1-16,0 4-2 0,0 0-3 15,-9 6 1-15,9 1 0 0,-10 2-2 0,10 4-4 16,-13 1-2-16,13 1-6 0,-15 3-2 16,15-2-17-16,-18 1-26 0,10-3-31 15,-1-2-9-15,9-3 1 0</inkml:trace>
  <inkml:trace contextRef="#ctx0" brushRef="#br0" timeOffset="16557.55">12763 1676 180 0,'-8'0'103'16,"8"0"-3"-16,-16 2 4 0,16 4-16 0,-11 2-45 16,11 8-36-16,-7 1-2 0,7 2-1 15,0 3-1-15,-14 3 0 0,14 1-3 16,-9 2 0-16,9 3 0 0,-10 2-1 16,10 2 1-16,-11 1-2 0,11-2 0 15,-13 2-1-15,13-5-3 0,-11-3-4 0,11-4-1 16,-10-2-6-16,10-7-9 0,-9-4-23 15,9-5-24-15,-9-5-20 0,9-1-1 16,0 0 2-16</inkml:trace>
  <inkml:trace contextRef="#ctx0" brushRef="#br0" timeOffset="16850.62">12639 1987 177 0,'10'-33'84'0,"1"-1"0"0,1 4-2 0,4 2-17 16,1 3-37-16,1 4-24 0,1 3-4 15,0 5 0-15,1 5 2 0,-2 8-2 16,-2-8 0-16,0 8 2 0,-3 0-1 15,0 0 1-15,-1 0 6 0,-3 4 3 0,-1 4 0 16,1 0 1-16,-4 5-2 0,-1 2 5 16,-2 4-3-16,-1 3-1 0,-1 2 0 15,1 4-4-15,-1 4-2 0,0 4 2 0,0 3-3 16,0 4 0-16,0 4-1 0,0 1-1 16,1 0 0-16,1 3 1 0,-1-3-3 15,0 0 1-15,1-3 1 0,-2-3-3 16,1-3 1-16,-1-6-1 0,0-3 1 15,0-5-1-15,0-5 0 0,-9-5-6 0,9-5-2 16,-12-6-6-16,1-4-5 16,0 0-11-16,-1 0-31 0,-1-15-37 0,1 0-8 15,0-4 3-15</inkml:trace>
  <inkml:trace contextRef="#ctx0" brushRef="#br0" timeOffset="17533.64">12804 2127 190 0,'6'-25'90'0,"1"4"0"0,0 2-8 16,2 1-27-16,0 5-36 0,0 1-18 16,1 5 0-16,-2 7-2 0,-1-7 1 0,-2 7 0 15,-1 1 0-15,-4 3 2 0,0 6 1 16,0 3-2-16,0 3 2 0,-12 4-3 16,12 0 2-16,-18 1 0 0,7 2 0 15,0 0-1-15,-1-2-1 0,3 0 0 16,0-4 1-16,9-1 1 0,-10-4-1 15,10-4 4-15,1-5-2 0,6-3 1 16,1 0-1-16,6 0 0 0,3-13-1 0,4 2-2 16,1-6-1-16,4-2 1 0,1-3-4 15,0-2-4-15,2-4 0 0,0-3-1 16,1-2-1-16,-1-2-1 0,-1 0 2 16,0-1 1-16,-4-1 4 0,0 2 3 15,-2 2 3-15,-4 1 4 0,-1 2 0 0,-3 4 2 16,-3 2 2-16,-2 1-1 0,-3 8-4 15,-4 3 2-15,-2 12-3 0,0 0 3 16,0 0-2-16,-13 0-3 0,2 12 1 0,-1 2-1 16,-1 4-1-16,-1 3-1 0,3 0 0 15,1 1-1-15,10-1-1 0,-14 0-4 16,14-2-2-16,0-3 4 0,0-3-2 16,2-4 1-16,5-7 1 0,5-2-1 15,3 0 1-15,4-9 2 0,2 0 2 0,-1-6-1 16,3-2 2-16,-1 0-4 0,-3-1 6 15,0 0-6-15,-3 1 5 0,-1 4 1 16,-5 4 1-16,-2 9-1 0,-4 0 3 16,-4 0 2-16,0 4-1 0,0 11 5 15,-17 4-5-15,3 9 1 0,-3 5-1 0,-3 5 0 16,1 3-2-16,-1 1-1 0,2 2-2 16,2 2 0-16,2-3 0 0,2-1-2 15,12-4 2-15,-12-4 0 0,12-6-1 16,2-6-1-16,5-6 1 0,7-6 0 15,6-8 0-15,6-2-2 0,4 0 0 0,3-15 1 16,2-1 0-16,1-3 4 0,1-1 0 16,-3-2 2-16,-3 0-1 0,-3 1 0 15,-8 2-1-15,-4 3 1 0,-13 3-3 0,-3 4-2 16,0 9-2-16,-15 0-5 16,-4 0-5-16,-9 0-6 0,-4 4-19 0,-6 6-53 15,-3-1-15-15,-2 1 2 0,-1-1 1 16</inkml:trace>
  <inkml:trace contextRef="#ctx0" brushRef="#br0" timeOffset="18296.33">13863 1471 234 0,'4'0'116'0,"0"0"-1"16,1 0-2-16,-1 0-3 0,-1 2-94 0,2 0-12 15,2 1-4-15,0 1-5 0,3 0-13 16,0-1-19-16,-1-1-51 0,0 1-24 15,-1 3-1-15,-2 2 1 0</inkml:trace>
  <inkml:trace contextRef="#ctx0" brushRef="#br0" timeOffset="19064.99">13939 1776 175 0,'-9'13'108'0,"9"1"-1"15,1-4-1-15,1 2 2 0,4-1-49 0,2 2-49 16,1 2-7-16,1 1-1 0,1 3 0 15,-3 1-2-15,0 2-1 0,-5 0 2 16,1 4-1-16,-3-1 0 0,-1 5 2 16,0-3 2-16,0 1-3 0,0-1 2 0,-13-4-1 15,13-1 2-15,-16-2 1 0,5-5-3 16,0-2 1-16,1-4-3 0,0-2-1 16,10-4-3-16,-12-3-2 0,12 0-2 15,0 0-2-15,4-18-4 0,3 4 0 16,6-4-3-16,0-6-1 0,8-3 4 15,1-5-1-15,4-4 2 0,4-6 4 0,3-3 1 16,3-3 7-16,1-4 1 0,3 0 4 16,-1-2 0-16,0 3 1 0,-3 0-3 15,-2 3 3-15,-4 3 0 0,-5 5 2 16,-3 3-5-16,-6 6 0 0,-6 4 1 16,-6 8 0-16,-4 4 1 0,0 5-1 0,0 10 3 15,-15 0 0-15,2 0-4 0,0 0-1 16,-1 1 2-16,0 6 0 0,4 2-1 15,10 2-2-15,-11 0 4 0,11 0-1 16,1 1-2-16,6-1 4 0,6 1 0 0,4-2-1 16,3 0 2-16,5-1 0 0,1 1-4 15,1-1 2-15,-1 1-1 0,-3 1-2 16,-3 1-1-16,-5 4-4 0,-6 0 1 16,-5 3 1-16,-4 0-3 0,0 1 0 15,0 0 3-15,-14 0-3 0,4-1 0 0,0 1 3 16,1-1 0-16,9 0 1 0,-14-2 2 15,14 1 3-15,0-2-2 0,0-2 3 16,2 0-1-16,9-1 0 0,3 0 0 16,3-1 1-16,3 3 3 0,2 0-2 15,0 1 1-15,-1 3-2 0,-1-2 0 0,-3 1-3 16,-5 4-2-16,-4-1 5 0,-3 3-1 16,-5 0-2-16,0 0 0 0,0 1 0 15,-13 0-2-15,1-1-1 0,-4-2 1 16,-2 1 2-16,-2-4-1 0,-2-1-2 15,0-1 0-15,2-5-1 0,-1-3-5 0,2-4-1 16,2-4-1-16,1-1-5 0,4 0-1 16,4-14-1-16,8-2 0 0,-9-4 2 15,9-5 4-15,0-2 6 0,5-3 0 0,1-3 8 16,1 1 5-16,1 3 1 16,1-1-1-16,-1 4 3 0,-1 1-2 0,-2 7-2 15,-2 7-3-15,-3 11-1 0,0 0-6 16,-18 5-5-16,2 8-6 15,-4 5-7-15,-6 3-15 0,-2 1-23 16,-3-1-36-16,-2-1-8 0,1-1-3 0</inkml:trace>
  <inkml:trace contextRef="#ctx0" brushRef="#br0" timeOffset="19276.77">14964 1389 211 0,'18'-8'102'16,"0"8"-2"-16,-3-9-3 0,-2 9-10 16,-1 0-87-16,-1 0-10 0,-2 0-41 15,-2 2-45-15,-1 4-9 0,-2-1 1 16,-1 2 4-16</inkml:trace>
  <inkml:trace contextRef="#ctx0" brushRef="#br0" timeOffset="19464.12">15040 1662 216 0,'0'27'97'0,"0"-1"3"0,0 4-5 16,0 1-22-16,0 0-29 0,0 1-27 15,0 0 0-15,2 0-3 0,1 0-5 16,-1 0 1-16,-2-3-9 0,0 0-1 15,0-4-5-15,0 0-1 0,0-1-6 16,-9-2-8-16,9-1-19 0,-12-3-42 16,12-3-28-16,-15-5-1 0,15-4 1 0</inkml:trace>
  <inkml:trace contextRef="#ctx0" brushRef="#br0" timeOffset="19864.57">15437 1583 181 0,'19'-7'84'16,"2"7"5"-16,0 0-8 0,1-11-18 16,-1 11-26-16,1 0-29 0,1 0-3 15,-1 0 0-15,2 2 0 0,-2 1-5 16,0 2 4-16,0 0-4 0,-2 1 5 0,2 0 0 15,-1 4 0-15,-2 0-1 0,1 0 2 16,-2 2 2-16,0 2 0 0,0 0-1 16,-3 4 0-16,-1 0 1 0,-2 2 1 15,-2 3 1-15,-3 3 0 0,-2 2 0 0,-2 4 1 16,-3 3-1-16,0 2-1 0,0 2 2 16,0 1-5-16,-10 1 3 0,10 3-4 15,-14-3 0-15,14 0-2 0,-14-1-1 16,14-3 1-16,-15-2-2 0,15-5-1 15,-11-3 0-15,11-4 1 0,0-4-1 16,-9-6 0-16,9-4-2 0,0-2 1 0,0-7-9 16,-11 0-4-16,11 0-7 0,-10-12-4 15,10 1-12-15,-17-5-22 0,6-3-28 16,0-2-22-16,-4-4 1 0,2-1 5 16</inkml:trace>
  <inkml:trace contextRef="#ctx0" brushRef="#br0" timeOffset="20264.52">15563 1810 168 0,'0'-12'86'0,"-15"3"0"0,15 9-1 0,-13 0-24 15,13 0-20-15,-11 5-25 0,11 8-6 16,-12 3 0-16,12 6-2 0,-17 2 0 16,8 6-2-16,1 1-2 0,-3-1 0 15,2 2-1-15,-1 2-3 0,-1-4 3 16,2 0-4-16,-1-3 0 0,0-4 0 0,10-4-3 15,-13-7-3-15,13-4-3 0,0-5-2 16,0-3-2-16,0 0 1 16,4-10 0-16,4-3 3 0,5-6 4 0,2-4 4 15,5-2 6-15,3-3 4 0,1-1 4 16,3 0 3-16,0 1 0 0,1 2-1 0,0 1-2 16,-1 4 0-16,0 3-4 0,-3 7-2 15,-3 11-1-15,-2 0-2 0,-7 0-1 16,-5 1 1-16,-5 12-1 0,-2 6 0 15,0 5-2-15,-13 1 4 0,0 5 0 16,-2-1-2-16,-2 1 0 0,-1-1 2 16,-1-1 1-16,1-3-5 0,1-2 2 0,3-5-3 15,4-4 1-15,10-4-4 0,0-5 0 16,0-3-2-16,1-2-7 0,10 0-9 16,5-8-18-16,5-1-50 0,5-4-14 0,3-2 2 15,1-1 2-15</inkml:trace>
  <inkml:trace contextRef="#ctx0" brushRef="#br0" timeOffset="22262.44">16413 1076 175 0,'0'0'53'16,"-9"0"-6"-16,9-10-1 0,0 10 0 15,-9-8 0-15,9 8-4 0,0-9-9 0,0 9-11 16,0-11-18-16,0 11 0 16,1-12-4-16,1 12 6 0,1-11-1 15,0 11-3-15,0-13 3 0,0 13-1 0,1-8 4 16,0 8-4-16,0 0 4 0,1 0-2 15,2 0 1-15,-1 0-1 0,1 0 0 16,1 0 1-16,1 5 0 0,1-1-2 16,1 5-2-16,3-2-1 0,-1 0-1 0,3 2-1 15,-1 0 0-15,1 0-1 0,-2 1-6 16,-1 1-6-16,-5 0-10 0,-1-1-35 16,-5 2-40-16,-2-2-2 0,0-1 1 15</inkml:trace>
  <inkml:trace contextRef="#ctx0" brushRef="#br0" timeOffset="22480.93">16183 1182 204 0,'0'10'104'0,"-10"2"-2"0,10 0 1 15,0 2 2-15,0 2-87 0,4 0-17 16,0 3-1-16,1 0-2 0,-1 1-1 15,-1 0-4-15,-2 0-2 0,1 0 0 16,-1 2 1-16,0 1-4 0,-1-2 0 0,0 2-2 16,0-4-1-16,0 0-16 0,0-3-30 15,0-2-35-15,-13-4 3 0,3-2 1 16</inkml:trace>
  <inkml:trace contextRef="#ctx0" brushRef="#br0" timeOffset="22745.49">16135 1472 166 0,'11'-16'96'15,"5"-1"-2"-15,2 0 1 0,6 2-27 16,4 0-39-16,4 0-23 0,2 2-4 16,3 2 0-16,3-1 0 0,2 1 1 15,3 1 0-15,1 2 3 0,2 8 3 0,1-13 1 16,2 13 4-16,1-10 0 0,-1 10 0 16,0-6-3-16,-2 6 1 0,-1 0-1 15,-6 0-3-15,-2 0-1 0,-7 0-3 16,-7 0-3-16,-8 4-1 0,-5 3 0 0,-9 1-1 15,-4 4-1-15,0 0-4 0,0 3 2 16,-18 1-2-16,3 0-3 0,-4 1-1 16,-3 1-1-16,0-1 0 0,-3 0-8 15,-1 0-5-15,2-1-11 0,-1-3-56 0,2-2-12 16,0-2 2-16,0-4 4 0</inkml:trace>
  <inkml:trace contextRef="#ctx0" brushRef="#br0" timeOffset="22929.04">16649 1389 197 0,'2'0'98'0,"-1"0"4"0,-1 0-4 16,0 0-11-16,0 0-64 0,0 6-19 16,0 0-1-16,0 2-1 0,0 0-5 0,0 2 2 15,0 2-2-15,1 1-4 0,3 2-5 16,2 2-10-16,2 1-27 0,0 0-47 15,0 0-6-15,-1-1 2 0</inkml:trace>
  <inkml:trace contextRef="#ctx0" brushRef="#br0" timeOffset="23310.72">16591 1560 195 0,'-10'0'102'0,"1"0"1"0,0 0-1 16,0 0 1-16,9 11-82 0,-16 4-21 0,16 5-2 15,-16 4-1-15,16 0 0 0,-16 2 0 16,7 2-4-16,9-2 2 0,-16 3 6 16,16-1-2-16,-10 1 5 0,10-4 1 15,0-1-2-15,0-5 3 0,0-4-1 16,7-4 1-16,4-6-5 0,4-5-1 0,6 0-6 16,3 0 0-16,6-13-5 0,4-1 0 15,4-3 3-15,1-3-3 0,2-2-1 16,2-4 2-16,-1 0 1 0,0-4 4 15,-1 0 4-15,-3 1 4 0,-3 0 1 16,-4 1-1-16,-4 2 2 0,-5 3 2 0,-7 2 0 16,-3 8 2-16,-6 3 3 0,-6 10-4 15,0 0 0-15,0 2 1 0,-16 10-2 16,1 7 1-16,-5 8-2 0,-4 5 0 16,-4 4 0-16,-4 6-5 0,-3 2-2 15,-2 3 1-15,-2 2-7 0,-2 1-5 0,1 0-8 16,-1-3-25-16,-1-1-56 0,2-5-5 15,3-6 2-15,3-7 1 0</inkml:trace>
  <inkml:trace contextRef="#ctx0" brushRef="#br0" timeOffset="23477.98">16555 2107 134 0,'30'-18'104'0,"3"2"5"16,1 5-2-16,1 2 1 0,0 9-24 15,1 0-70-15,1 0-2 0,0 6-7 16,-1 4-4-16,-1 3 0 0,-1 3-1 15,-1-1-4-15,0 2-2 0,0-1-3 0,-1 2 0 16,-1-1-6-16,-1-3-2 0,-2-3-10 16,-2-4-29-16,-2-6-44 0,-4-1-4 15,-1 0 2-15,0-12 3 0</inkml:trace>
  <inkml:trace contextRef="#ctx0" brushRef="#br0" timeOffset="23679.01">17734 1452 213 0,'26'-18'115'0,"-3"5"-3"16,-4 5 0-16,-4 8 0 0,-9 0-64 15,-6 4-46-15,0 9-2 0,-10 3-7 16,-8 9-5-16,-7 3-1 0,-7 5-1 16,-5 2 0-16,-3 1 1 0,-3 5-1 0,0 0 4 15,-3 1 1-15,0-2 1 0,1 0-4 16,5-6-5-16,4-6-17 0,7-7-39 15,6-8-26-15,10-9 1 0,13-4 0 16</inkml:trace>
  <inkml:trace contextRef="#ctx0" brushRef="#br0" timeOffset="24295.01">17543 1640 195 0,'31'-14'99'16,"-3"6"5"-16,-3 8 2 0,-2 0-20 15,-6 5-49-15,-4 10-21 0,-4 6-5 16,-6 5-4-16,-3 4 0 0,0 3-2 0,0 1-5 15,-12 1-3-15,3 2-5 0,-4-1-3 16,1-1-2-16,-2-1-1 0,0-4-1 16,1-4-4-16,-2-4-3 0,4-8 2 15,-1-6 1-15,12-7 1 0,-11-1 2 16,11 0 4-16,0-16 2 0,2-2 0 16,5-6 6-16,5-5 3 0,4-3 2 0,5-5 4 15,4 0 2-15,5-2 2 0,3 0 2 16,5 2 2-16,1 0-4 0,3 5 5 15,0 3-3-15,0 3 2 0,-1 5 0 16,-2 5-4-16,-2 5 2 0,-4 11-5 0,-5 0 3 16,-7 0-1-16,-6 0-1 0,-6 9-5 15,-8 4-2-15,-1 4-4 0,0 4-1 16,-20 1-3-16,3 1-7 0,-3 1 2 16,-2-2-5-16,1 0-2 0,1-2 2 15,1-2 4-15,3-1 5 0,3-2 5 0,3-1 6 16,10-3 7-16,0-2 3 0,0-4 3 15,0-2 3-15,9 1-2 0,6-1-2 16,3 0 0-16,4 2-1 0,0 0-7 16,0 2-3-16,1 3 2 0,-1 1-3 15,-1 1-1-15,-2 2-2 0,0 1 0 0,-6 2 0 16,-2 1-5-16,-7 1-5 0,-4 1 1 16,0 2-4-16,-12 0-1 0,-2 0-6 15,-7 1-2-15,-6-5-1 0,-4-2 2 0,-4-3 3 16,-3-4 14-16,-2-4 0 0,-2-3 7 15,2-2 4-15,3 0 7 0,5-10 8 16,6-1-1-16,7-3 1 0,10-5 2 16,9-1-8-16,0-3 2 0,7 0-5 15,9 0-3-15,8 0-3 0,6 4-1 0,4 1-1 16,5 1-2-16,3 6-2 16,3 0-1-16,2 4-5 0,0 7-7 0,-1-11-2 15,-1 11-5-15,-4 0-20 0,-3 0-26 16,-4-10-26-16,-4 10-1 0,-3-9 0 15</inkml:trace>
  <inkml:trace contextRef="#ctx0" brushRef="#br0" timeOffset="24443.74">18452 1864 211 0,'0'-12'97'0,"0"12"0"0,0-10-6 15,0 10-16-15,0 0-32 0,0 0-32 16,-9 0-3-16,9 3-2 0,0 1-6 16,0 4-2-16,0-1-1 0,0 0-4 0,0-1-2 15,0 0-1-15,0 0-3 0,1-3-4 16,4 1-7-16,0-4-12 0,1 0-10 15,1 0-13-15,-2-15-7 0,1 3-1 16,0-4 2-16,-1-6 6 0</inkml:trace>
  <inkml:trace contextRef="#ctx0" brushRef="#br0" timeOffset="24677.3">18523 1673 168 0,'8'-38'63'0,"0"-1"3"0,-1 2 1 16,0 1-1-16,1 3-7 0,-1 2-12 16,0 5-28-16,-1 3-7 0,2 7-4 15,-1 7-4-15,-1 9 0 0,0 0 2 16,-1 0 1-16,0 11 1 0,-3 10-1 0,-1 7 0 15,1 9 1-15,-2 7 1 0,0 7-1 16,0 6-2-16,0 4-1 0,0 4 0 16,0 2-1-16,0 2 0 0,0-2-2 15,0 1-1-15,0-5-1 0,0-2 1 0,0-6 1 16,0-8 0-16,0-5-2 0,0-8 1 16,-12-5-3-16,12-7 0 0,-13-5-3 15,4-8-7-15,-3-3-13 0,-2-6-40 16,-5 0-41-16,-2-9-1 0,-3-3-1 15,-2-5 1-15</inkml:trace>
  <inkml:trace contextRef="#ctx0" brushRef="#br0" timeOffset="25558.48">19445 1146 174 0,'1'0'102'16,"2"-9"1"-16,-1 9-2 0,0 0 2 16,0 0-65-16,1 0-36 0,-1 4-2 0,0-1-2 15,1 2-1-15,0-1-3 0,0 0 2 16,0 1-3-16,3-2 3 0,-2 4-3 16,0 2 3-16,-1 0-4 0,-1 1 1 15,-2 0 2-15,0 0-6 0,0 1 3 16,0 0-1-16,-18-1 0 0,7 2-3 0,-4-2 2 15,-5 3 6-15,-3-3 2 16,-4 2 0-16,-1 0 8 0,-1-2 3 0,0 0 1 16,3-2-2-16,2-1 3 0,4-3 0 15,6-1 0-15,4 0-2 0,10-3-3 16,0 0-1-16,0 0-2 0,9 0-3 0,5-12-1 16,6 12 0-16,3-13 0 0,3 5 0 15,2-1 0-15,2 2 0 0,-1-1 2 16,0 0-3-16,-2-1 1 0,-3 3 2 15,-4 6 2-15,-2-13-1 0,-2 13 0 16,-6-10 1-16,-2 10 1 0,-3 0-4 0,-2-8 2 16,-3 9-1-16,0 2 2 15,0 2 0-15,-14 3-1 0,5 3 0 16,-3 2-1-16,0 4 2 0,-2 1 4 16,0 3-7-16,0 1 1 0,-1 2-1 15,1 2-4-15,0-1-5 0,3 1-7 0,1-3-6 16,10-1-31-16,-13-5-31 0,13-2-18 15,0-5 3-15,0-5-1 0</inkml:trace>
  <inkml:trace contextRef="#ctx0" brushRef="#br0" timeOffset="25690.85">19589 1440 171 0,'25'-17'104'0,"-2"0"-4"0,-5 3 0 16,0 3-12-16,-5 11-39 0,-3-8-37 15,-5 8-10-15,-5 3-2 0,0 4-5 16,0 4-7-16,-10 3-5 0,0 3-2 15,-3 0-10-15,-2 1-22 0,-1 2-15 0,-1-3-17 16,-2 2-5-16,0-2 2 0</inkml:trace>
  <inkml:trace contextRef="#ctx0" brushRef="#br0" timeOffset="26375.24">19359 1520 155 0,'-11'0'88'0,"0"6"4"16,-2 3-4-16,0 5-9 0,-1 7-22 15,-2 5-30-15,2 4-17 0,-1 2-6 16,2 2-3-16,0 4-1 0,2-4-2 0,1-3-5 16,10-1-1-16,-13-6-4 0,13-4 1 15,0-6-8-15,0-6-6 0,2-7-3 16,8-1-1-16,2 0 1 0,6-17 1 16,1 0 0-16,4-6 4 0,3-3 3 0,3-3 16 15,3-3 13-15,3-2 9 0,2 1 2 16,1 1 7-16,1 2 0 0,-1 1 0 15,-2 3 5-15,0 4 0 0,-3 4-17 16,-2 2-5-16,-2 5-2 0,-5 11 2 16,-4-9-6-16,-7 9 3 0,-6 4-3 0,-6 5-4 15,-1 3 1-15,0 3 1 0,-10 2-1 16,10 2 1-16,-17 3 0 0,7 0-3 16,0 1 1-16,0 0-3 0,0 1 1 15,1 0 2-15,9-1-2 0,-14-2-2 16,14-2 2-16,0-3 2 0,0-2-2 0,0-1 6 15,6-1 2-15,-1-2 3 0,0-1 2 16,0-3-2-16,1 0 0 0,0-2 0 16,0 0 1-16,0 0-1 0,-3 0-3 0,-2 4-3 15,-1 0 0-15,0 3-2 16,0 2 0-16,-15 2 0 0,4 4-1 0,-3 0 0 16,-3 3-1-16,-4 1 2 0,0-1-1 15,-3 1 0-15,-2 0-3 0,-1-2 1 16,1-2-6-16,-2-4 0 0,4-2 1 15,-1-5-8-15,4-5-3 0,4-3-8 16,3 0-8-16,3-7-18 0,11-6-9 0,-14-2-19 16,14-4 5-16,0-4 15 0,0-2 24 15,0 1 33-15,0-1 13 0,5 1 9 16,1 1 18-16,0 2 19 0,2 3 17 16,1 4 3-16,1 5-10 0,1 9-18 15,1 0-26-15,-1 0-5 0,1 6 0 0,2 6 0 16,-1 6 1-16,2 4-4 0,1 1-4 15,1 3-2-15,0 2 0 0,4-1-4 16,0 1-2-16,1 0-2 0,1-2 0 0,0-3-5 16,0-4-6-16,-1-3-5 0,1-4-7 15,-1-5-17-15,-1-5-40 0,-1-2-30 16,0 0 1-16,-3-12 2 0</inkml:trace>
  <inkml:trace contextRef="#ctx0" brushRef="#br0" timeOffset="26759.36">20259 1005 150 0,'7'0'94'16,"0"3"4"-16,1 4-1 0,-2 2-4 15,-1 5-58-15,-2 2-29 0,-2 4-1 16,-1 3-1-16,0 1 0 0,0 3-1 16,0-1-3-16,-13 4 0 0,13 1-1 0,-16-1-3 15,16 1-5-15,-16-3-2 0,5-1-10 16,2-6-27-16,-2-4-41 0,-1-5-10 16,1-5 3-16</inkml:trace>
  <inkml:trace contextRef="#ctx0" brushRef="#br0" timeOffset="27457.94">20364 1048 143 0,'26'-11'93'0,"0"11"-2"0,-2 0-3 16,-3 0-12-16,-4 3-15 0,-3 9-34 0,-3 5-15 16,-6 5-3-16,-3 2 1 0,-2 3-1 15,0 0-4-15,0-1-3 0,-11 2-1 16,2-2-1-16,-1-1-4 0,-3-2 0 0,-2-1-6 15,0-4 3-15,-2-4-9 16,1-2-3-16,-2-2 0 0,1-6-4 0,1-1 0 16,2-3 6-16,3 0 4 0,2-8 7 15,9-1 4-15,-10-1 6 0,10-2 3 16,0 1 3-16,1-4 3 0,3 3 2 16,2 0-4-16,2 1-4 0,2 1-1 15,4 2-1-15,1 8-5 0,1-9 2 0,0 9-1 16,0 0 2-16,-4 2-3 0,-1 2 2 15,-4 4 2-15,-2-1 2 0,-3 5-4 16,-2-1 2-16,0 2 0 0,0-1-1 16,-13 3-1-16,0-1 1 0,-2 1-1 0,-5-1 0 15,-2 1-1-15,-1 0-2 0,-3-1 1 16,0-1-3-16,0-1 2 0,-2 1-2 16,1-4 2-16,0 1-2 0,1-1 1 15,0-2 0-15,0-1-1 0,2 0 1 16,1-2 0-16,3 0 1 0,2-1 0 15,3 0 3-15,2-1 1 0,4-1 0 0,9-1-2 16,0 0 0-16,0 0 2 0,3 0-2 16,9 0 0-16,7 0 3 0,5-10-4 15,6 10 0-15,4-13 2 0,5 5-4 16,4 1 6-16,-1-3-1 0,2 1-3 16,1 0 1-16,-3-1 1 0,0 1-3 0,-5 2 4 15,-3-1-2-15,-5 8-3 0,-5-12 2 16,-5 12 1-16,-4 0-3 0,-5-8 3 15,-4 8 3-15,-5 1 0 0,-1 1 2 16,0 1-2-16,0 3 2 0,-13 3 5 0,4 1-1 16,-3 2-1-16,-2 4 1 0,-1 3-3 15,-1 4 2-15,-1 3-4 0,1 3-1 16,-2 3-1-16,3 1-1 0,-3 2-2 16,2 1 0-16,0 0-5 0,-1 0 2 0,1-1-1 15,0-1-3-15,2-4 1 0,-1-1-1 16,2-5-1-16,2-4-2 0,0-3-3 15,2-6-1-15,9-5 0 0,-13-6-11 16,13 0-15-16,0 0-28 0,0-14-28 16,0 0 1-16,0-6 1 0</inkml:trace>
  <inkml:trace contextRef="#ctx0" brushRef="#br0" timeOffset="27907.14">20361 1708 133 0,'21'-27'86'0,"-1"4"-1"0,1 1-2 15,1 5-15-15,-1 3-20 0,0 4-25 16,0 2-19-16,0 8 1 0,-2 0 2 0,-2 0-2 15,-1 0 3-15,1 0-1 0,-4 7 1 16,-1 2 4-16,-2 6-1 0,-3 2 1 16,-4 5 1-16,-3 2-3 0,0 4-1 15,0 1-2-15,-10 4 1 0,0 1-3 16,-2 0-3-16,-2 0-1 0,-4-2-2 0,1-2 0 16,-3-2-4-16,-1-2-5 0,1-6-3 15,-2-3-2-15,1-6-5 0,1-6 0 16,0-3-1-16,3-2 1 0,1 0 2 15,2-11 5-15,4 0 4 0,10-3 6 16,-14-2 1-16,14-3 4 0,0 1 1 0,0-1 2 16,0 1 0-16,4-1 0 0,5 2-1 15,2 2 1-15,4 4 0 0,0 3 2 16,2 8 0-16,1 0 4 0,-3 0 1 0,0 0 0 16,-4 6 2-16,-2 4 0 15,-2 6-3-15,-4 3 2 0,-3 4-1 0,0 3-3 16,0 3-1-16,-17 3-4 0,5 1 0 15,-3 0-1-15,-1-1 1 0,0 0-2 16,0-3-1-16,0-2 0 0,3-2-2 0,1-2 2 16,2-4 0-16,10-1 1 15,0-5-2-15,0-3 1 0,0-4-1 0,11-3-1 16,8-3-1-16,5 0-3 0,6 0-3 16,4-9-3-16,3 9-8 0,5-14-8 15,4 2-18-15,2-1-47 0,3-3-14 0,3-4 2 16,-2-2 2-16</inkml:trace>
  <inkml:trace contextRef="#ctx0" brushRef="#br0" timeOffset="28557.4">21260 1351 148 0,'0'0'101'0,"4"0"2"0,3 0 0 16,0 2 0-16,4 2-46 0,4-2-53 15,1 1-1-15,4-1-2 0,1 1-2 16,3 0-1-16,2-2-1 0,1 1-3 0,1-2 2 16,0 3-3-16,0 1-3 15,0-2-2-15,-2 1-3 0,-3 0-8 0,-4-2-13 16,-4 0-24-16,-4 0-25 0,-5-1-6 15,-4 0-6-15</inkml:trace>
  <inkml:trace contextRef="#ctx0" brushRef="#br0" timeOffset="28956.96">21435 1389 174 0,'-25'5'94'0,"2"0"-1"0,2 4-5 16,1 1-12-16,4 2-23 0,0 4-30 15,4 2-7-15,1 3-3 0,11 4-3 16,-14 4-4-16,14 2 2 0,-13 2-7 15,13 2-1-15,-15 2-4 0,7-2-2 0,-3 4 0 16,1-4-3-16,-1-2 0 0,-2-4-1 16,1-2 2-16,-1-8-4 0,2-3 5 15,2-9 0-15,9-7 0 0,-12 0 2 0,12 0 3 16,0-20 0-16,2 1 0 16,6-6 2-16,3-3 3 0,6-3 1 0,3-1 2 15,3 2 0-15,1-1-1 0,1 5 0 16,1 3-3-16,0 4 1 0,-3 3 3 15,-1 9-3-15,-4 7-1 0,-5 0-1 0,-5 4 1 16,-5 9 3-16,-3 3 0 16,0 6-2-16,-11 2 3 0,-2 2 0 0,0-1-2 15,-3 1 2-15,0-2 3 0,-2-2-2 16,1-1 2-16,0-3-2 0,3-3-1 16,2-3 0-16,12-5-1 0,0-3-2 0,0-4-1 15,8 0-3 1,8 0-2-16,5-11-4 0,3 11-5 0,0-9-2 15,3 9-7-15,0 0-7 0,-1-7-19 16,-1 7-31-16,-2 0-26 0,-5 0-2 16,-3 3 2-16</inkml:trace>
  <inkml:trace contextRef="#ctx0" brushRef="#br0" timeOffset="29138.9">21409 1995 129 0,'-33'21'104'0,"-1"0"2"0,2 1-3 15,2-1-5-15,2-3-21 0,5 1-49 16,5-3-18-16,5-1-5 0,13-5-3 15,0-3 0-15,0-4-2 0,11-3-1 0,7 0-3 16,9-8-2-16,5 0-2 0,5-5 2 16,3-3-1-16,3-3-3 0,0-4-4 15,1-7-4-15,-2-3-3 0,0-5-4 16,-4-4-16-16,-5-2-11 0,-5-4-12 0,-6 0-5 16,-6-4-1-16,-6 2 2 0</inkml:trace>
  <inkml:trace contextRef="#ctx0" brushRef="#br0" timeOffset="29339.01">21706 1396 165 0,'-12'-29'70'0,"0"6"2"0,0 3-1 16,0 8 0-16,1 1-10 0,11 11-15 0,-14 0-23 16,14 0-2-16,0 3-7 0,0 10 4 15,0 5 0-15,1 7 0 0,4 7-1 16,1 6-1-16,-1 5-5 0,3 8 0 16,-1 3-3-16,3 6-1 0,-1 1-4 15,0 2-2-15,1 1 1 0,0-1-2 0,-1-1 1 16,0-4-2-16,0-4 0 0,0-7-3 15,1-2-4-15,-2-10 0 0,0-6-7 16,-1-9-9-16,1-6-15 0,-3-7-36 16,0-7-36-16,0 0-1 0,0-9 1 15,0-5 6-15</inkml:trace>
  <inkml:trace contextRef="#ctx0" brushRef="#br0" timeOffset="29522.43">21907 1923 169 0,'13'-35'96'0,"-2"5"1"0,-1 5 4 0,-2 9-16 16,-3 6-44-16,-4 10-30 0,-1 0-5 15,0 6-4-15,-14 8-1 0,0 8 1 16,-6 3 2-16,-1 3-3 0,-4 2-1 16,-2 4-1-16,-4-1 1 0,-2 3 0 15,-3 1-3-15,-3-3 0 0,-2-2 0 16,1-4-3-16,0-4-5 0,1-5-1 16,4-6-7-16,3-3-21 0,4-7-27 0,5-3-31 15,6 0 3-15,4-12 0 0</inkml:trace>
  <inkml:trace contextRef="#ctx0" brushRef="#br0" timeOffset="29738.94">21933 1149 130 0,'7'-12'108'0,"0"5"-4"0,-2 7 4 16,-1-10-6-16,1 11-5 0,1 1-97 15,2 2-11-15,0 3 0 0,1 1 0 16,1 2-1-16,2 0-1 0,0-1 1 16,1 2 1-16,1 2 3 0,1 4 1 0,0 1-2 15,1-2-25-15,-3 1-53 0,-4-3-6 16,0-4-2-16,-2-2 0 0</inkml:trace>
  <inkml:trace contextRef="#ctx0" brushRef="#br0" timeOffset="33036.51">14132 2448 148 0,'0'0'91'0,"-10"0"1"0,10-8-3 16,-12 8-24-16,12 0-23 0,-10-10-37 0,10 10-4 15,-9-7 0-15,9 7-3 0,0 0-1 16,0 0 0 0,0 0 4-16,0 0-2 0,0 0 2 15,4 2-1-15,3 3 1 0,0-1-1 16,2 1 4-16,3-1-3 0,-1-1 4 0,3 0 0 15,0-1-3-15,4 0 1 0,0-2 1 16,4 0 2-16,3 0-1 0,3 0-1 16,4 0-5-16,4 0 6 0,3-10-1 15,5 10 2-15,1-10-3 0,4 10 2 0,1-10-3 16,3 10 0-16,3-9 0 0,0 9 0 16,0-9-1-16,3 9-2 0,-1-7 2 15,0 7-2-15,1 0 3 0,-2-9-3 16,2 9 2-16,1 0 0 0,1 0 0 15,1-8 1-15,2 8-2 0,1 0 0 16,1-8 1-16,-1 8-1 0,0 0-2 0,0 0 2 16,-2 0 0-16,-1 0-1 0,-2 0 1 15,-2 0-2-15,-3 0 2 0,-3 0 2 16,-6 0-3-16,0 1 2 0,-4 3-1 0,-3 0 0 16,-1-1 1-16,-1 1-1 15,-1 1 2-15,0-1-1 0,2 0-1 0,2-1-1 16,1 0 0-16,2-1 1 0,2 2 1 15,2-1 2-15,2-1-2 0,2 0-1 16,0 0-3-16,3 0 3 0,0 0 1 0,1 1-1 16,-2-1 1-16,1 2-2 0,0-1 1 15,-1 1-3-15,-1 1 2 0,0 0 2 16,1 1-1-16,-2-2-1 0,2 2 0 16,1 0 1-16,1-1 0 0,-1-1 2 15,2 2-3-15,0-2 4 0,2 0-1 16,-2-2 0-16,2 1 0 0,-2 0-1 0,1-2 2 15,0 1-4-15,0-1 2 0,0 2-1 16,-1-3 3-16,0 1-3 0,-1 1-2 16,0-1 1-16,0 1 1 0,-2-1 2 15,1 1-1-15,1-1 1 0,-1 1-1 0,1-1 1 16,-2 1 2-16,1-2-1 16,-1 2 0-16,-1-1 0 0,0 0 0 0,0-1-2 15,-3 0 0-15,2 0 0 0,-1 0 1 16,-1 0-2-16,1 0-3 0,-2 0 3 15,1 0 1-15,-1 0-2 0,-1 0 0 0,1 0 1 16,-2 0 1-16,0 0 0 0,-2 0-3 16,0 0 2-16,-3 0 0 0,-4 3 1 15,-1-1-3-15,-2 0 4 0,-4 1-1 16,-2-1 0-16,-5 2-1 0,-3-4-1 16,-3 3 0-16,-3-3 0 0,-5 0-1 0,-2 0-8 15,-3 0-3-15,-4 0-23 0,0 0-54 16,0 0-12-16,0-7-2 0,-13 7 1 15</inkml:trace>
  <inkml:trace contextRef="#ctx0" brushRef="#br0" timeOffset="34751.41">22603 1302 134 0,'0'0'114'0,"0"0"0"0,-11 0 0 16,11 0-4-16,0 0 1 0,-9 1-110 0,9 3-1 15,0 1-7-15,0-1-8 0,0 2-13 16,0 2-41-16,0-1-43 0,0 1-1 16,-10 4 0-16,10 4 2 0</inkml:trace>
  <inkml:trace contextRef="#ctx0" brushRef="#br0" timeOffset="35316.41">22369 1557 149 0,'-12'5'105'0,"0"0"-3"15,2 0 0-15,10 0-1 0,0-1-46 16,0-1-53-16,0 0-1 0,0-1-2 0,7 1-6 15,4-3 3-15,0 2 1 16,4-2-2-16,2 1 0 0,2 1 6 0,-1 3 3 16,2 2-3-16,0 0 1 0,-3 3 2 15,-4 2-1-15,-2 2-1 0,-5 1 0 16,-5 3 3-16,-1 1-3 0,0 2-1 0,0 0-1 16,-15 3 1-16,3 0-1 15,0 0 1-15,0 0 1 0,-2-1-1 0,2 0-2 16,1-2 3-16,1-2 0 0,10-3 1 15,-10-3 1-15,10-3-2 0,0-4 2 16,4-3-1-16,4-3 0 0,5 0 0 0,3-9-3 16,5-3-5-16,-1-2-2 15,3-4-5-15,1-3-1 0,1-3 0 0,0-2-6 16,-1-2-2-16,2-2-3 0,-1 1 4 16,-1-1 8-16,-1 1 2 0,-3 0 6 15,-1 3 5-15,-3-2 0 0,1 4 9 0,-4 1 0 16,2 2 5-16,-3 1-2 15,0 2 1-15,0 2-3 0,-2 2-3 0,1 0 0 16,-1 4 1-16,0 3-1 0,1 7-3 16,-2 0 0-16,0 0 3 0,-3 3-2 15,0 9-2-15,-3 6 4 0,-3 7-2 0,0 7-1 16,0 6-1-16,0 6 0 0,-14 3-3 16,6 2 0-16,-2 0 0 0,-2 1-1 15,0-1-1-15,-2-2-1 0,-1-4-5 16,2-3-4-16,-2-5-4 0,4-7-14 15,-1-8-31-15,2-7-42 0,10-10-4 16,-10-3 4-16</inkml:trace>
  <inkml:trace contextRef="#ctx0" brushRef="#br0" timeOffset="35683.35">22948 1555 172 0,'24'-45'88'0,"0"3"-1"0,-1 4 1 0,0 5-22 16,1 6-52-16,1 5-11 0,0 4-1 15,-2 2-2-15,3 4 3 0,-1 1-1 16,1 3 5-16,-1 8 0 0,2-12 3 16,-2 12-3-16,3 0 1 0,-1-8-1 0,1 8 3 15,-1 0-2-15,-1 0 0 0,-1 0-6 16,-2 0 1-16,-1 0-1 0,0 1 0 16,-4 6 2-16,1 3 4 0,-4 3 0 15,0 5-1-15,-4 4 1 0,1 4 2 16,-5 9 0-16,-2 4 1 0,-2 7 1 0,-3 5-1 15,0 5-4-15,0 5-1 0,0 3-1 16,-11 1 0-16,11 2-2 0,-18-2-1 16,8-1-1-16,-1-5 0 0,1-3 0 15,-1-5-3-15,2-7 6 0,-1-4 2 16,10-8-1-16,-16-7 1 0,16-6 2 0,-13-6-3 16,13-6-4-16,-9-4-2 0,9-3-2 15,0 0-4-15,-11 0-7 0,11-13-9 16,-11 4-8-16,11 0-10 0,-13-2-33 15,13-5-38-15,-14 0-2 0,14-2 3 16</inkml:trace>
  <inkml:trace contextRef="#ctx0" brushRef="#br0" timeOffset="35949.5">23070 1526 165 0,'9'0'102'16,"3"-13"-2"-16,2 13-1 0,3-8-5 15,2 8-56-15,3 0-38 0,0 0-15 0,1-8-6 16,-3 8-18-16,1 0-8 0,-1-7-7 15,-2 7-1-15,1 0 3 0,-2 0 6 16,-1 0 4-16,-3 0 2 0,-1 0-3 16</inkml:trace>
  <inkml:trace contextRef="#ctx0" brushRef="#br0" timeOffset="36432.49">23254 1418 196 0,'0'0'99'0,"0"0"3"0,0 0-5 0,0 4-27 16,0 1-39-16,0 2-24 0,6 1-4 16,-2 2 1-16,0 1-1 0,-1 2 1 15,0 2-4-15,-1-1-2 0,-1 4 3 16,0-1-1-16,-1 2 2 0,0 2-1 16,0-2-1-16,0 0-2 0,-15-2 1 15,15 0-2-15,-13-3 2 0,13-2-1 0,-11-1-1 16,11-4-2-16,0-1-3 0,0-1 0 15,0-3 1-15,3-1 3 0,3-1-4 16,2 0 1-16,4 0 1 0,1 0 0 16,2-7 5-16,2 7 5 0,2 0-4 0,-2-8 2 15,1 8 6-15,-3 0-3 0,0 0 7 16,-4 0-3-16,-4 0 1 0,-2 3 1 16,-2 4 1-16,-3 1-1 0,0 4 0 15,0 1-4-15,-15 3 0 0,15 2-3 16,-14 1 0-16,14 0 2 0,-12 1-6 0,12-1-1 15,0 0-1-15,0 0-2 0,0-5 0 16,1-2 1-16,8-4-2 0,2-4 3 16,5-4-4-16,3 0 2 0,4 0 4 15,2-12 2-15,-1 0 0 0,0-3-1 16,-2-4 1-16,-4 0 5 0,-2-4-4 0,-4-1 2 16,-2-1-3-16,-5 2 0 0,-2 0-3 15,-3 2-1-15,0 4 0 0,0 2-3 16,-15 5-6-16,3 10-11 0,-3-10-25 15,-5 10-54-15,0 0-3 0,-1 1-3 16,0 1 3-16</inkml:trace>
  <inkml:trace contextRef="#ctx0" brushRef="#br0" timeOffset="36899.07">24090 1457 166 0,'0'0'96'0,"0"1"5"15,0 7 2-15,0 6-18 0,-12 4-40 16,12 7-31-16,-18 10 2 0,6 3-1 15,-3 6-1-15,-1 5-2 0,-2 4-5 16,0 3 1-16,0 1-4 0,1 1 1 0,-2 0-3 16,1-2-2-16,2-5-6 0,-1-6-4 15,1-8-8-15,1-9-8 0,2-10-22 16,2-11-40-16,11-7-20 0,-13 0-2 16,13-13 2-16</inkml:trace>
  <inkml:trace contextRef="#ctx0" brushRef="#br0" timeOffset="37232.19">24022 1356 159 0,'20'-22'92'0,"0"7"-3"0,1 3-1 16,1 5-27-16,0 7-39 0,1 0-22 16,2 0 2-16,-1 0 0 0,2 0 1 15,0 1 4-15,2 0-4 0,3 0 4 16,0 2 4-16,2 0-1 0,1 1 0 0,-1-2 1 15,-1 2-1-15,0 1 0 0,-2 2-4 16,-2 1 3-16,-2 4-2 0,0 1 0 16,-3 6 4-16,-2 5 0 0,-6 6 0 15,-1 8 2-15,-5 4-1 0,-3 5-3 0,-2 5 0 16,-4 3-1-16,0 2 0 16,0 0-5-16,-9 0 0 0,9-1-1 0,-18-3-1 15,6-5 0-15,0-1 1 0,-4-5-1 16,1-7-1-16,-1-6-1 0,1-6 0 15,0-4-1-15,2-7-2 0,1-3-5 0,1-4 0 16,1-4-5-16,0-1-6 0,1 0-2 16,0 0-5-16,-1-15-6 0,1 3-12 15,0-4-22-15,-2-4-18 0,0-3-12 16,-2-3 4-16</inkml:trace>
  <inkml:trace contextRef="#ctx0" brushRef="#br0" timeOffset="37381.83">24308 1914 137 0,'-16'-24'86'0,"1"1"3"16,5 4-1-16,10 1-9 0,0 5-24 15,0 1-33-15,0 1-16 0,5 2-2 16,11 2-4-16,5-1 2 0,6 0-2 16,5-1-2-16,4 0-2 0,3 0-4 0,1-1-1 15,-1-1-4-15,-1 2-2 0,-1-2-13 16,-5-1-15-16,-4-1-22 0,-6-2-15 16,-3-1-7-16,-7-1 6 0</inkml:trace>
  <inkml:trace contextRef="#ctx0" brushRef="#br0" timeOffset="37549.37">24614 1456 133 0,'-20'0'88'0,"1"-9"3"0,-1 9-2 0,4 2-13 16,-1 5-20-16,3 4-21 0,1 6-20 15,4 4-2-15,9 4 1 0,-14 5 0 0,14 2-3 16,-9 4-4-16,9 2 2 0,0 1-4 16,0 2-4-16,0-1-1 0,0 1-2 15,0-1-4-15,0 0-13 0,0-3-15 16,-9-1-44-16,9-4-26 0,-8-5-1 15,8-1-3-15</inkml:trace>
  <inkml:trace contextRef="#ctx0" brushRef="#br0" timeOffset="37678.11">24252 2027 234 0,'0'-19'110'0,"3"0"-1"15,2 4-4-15,4 1-6 0,3 5-99 0,5 2-4 16,4 7-16-16,0-9-40 0,3 9-47 15,1 0-3-15,0-7 1 0,1 7-1 16</inkml:trace>
  <inkml:trace contextRef="#ctx0" brushRef="#br0" timeOffset="38580.12">25093 1066 190 0,'15'1'99'0,"0"1"1"15,-2-1-2-15,-1 2-12 0,0 0-70 16,-1 1-10-16,1 1-4 0,0 2 0 16,1-1-3-16,0 4 0 0,0-2 0 15,2 2-3-15,-1 1 3 0,1 2-3 0,-1 2-3 16,1 1-5-16,-3-2-10 15,-2 1-28-15,0-3-39 0,-4-1-8 0,-2-3 0 16</inkml:trace>
  <inkml:trace contextRef="#ctx0" brushRef="#br0" timeOffset="38746.85">24957 1207 147 0,'-22'6'101'15,"2"4"3"-15,2 3-2 0,4 2 0 0,1 1-58 16,1 4-38-16,4 0-1 0,8 4-2 16,-14-2-3-16,14 1 0 0,-9 0-4 15,9 2-5-15,-10 0-2 0,10 2-4 16,-16 0-11-16,8 0-34 0,-2-5-34 16,-2-1-4-16,2-5 0 0</inkml:trace>
  <inkml:trace contextRef="#ctx0" brushRef="#br0" timeOffset="38996.71">24783 1449 136 0,'21'-21'94'0,"3"3"-2"0,4 3-2 0,0 2-7 15,4 3-46-15,1 1-35 0,3 9-2 16,3-7 2-16,0 7 1 0,3 0 3 16,3 0 2-16,-1 0 5 0,2 0 3 15,0 1 1-15,1 2 1 0,-2 1 0 16,-2 2-2-16,0-2-4 0,-6 2-3 0,-4 0-3 15,-6 0-5-15,-7 3-1 0,-8-1-5 16,-7 3-3-16,-5 0-5 0,0 3-4 16,-11 0-3-16,-4 2 0 0,-5-1-2 0,-5 0-4 15,-3 1-17-15,-2-2-16 16,-3-1-24-16,0-1-7 0,0 0-1 0</inkml:trace>
  <inkml:trace contextRef="#ctx0" brushRef="#br0" timeOffset="39178.73">25158 1485 180 0,'-10'5'103'0,"10"-1"0"0,0 3-4 15,-10-1-9-15,10 0-78 0,1 1-12 16,0 0-12-16,2 2-20 0,3-3-35 15,0 3-26-15,2-2-7 0,1-2-1 16</inkml:trace>
  <inkml:trace contextRef="#ctx0" brushRef="#br0" timeOffset="39429.93">25221 1596 176 0,'-10'0'101'0,"-3"0"-3"16,2 3 1-16,-2 7-27 15,1 2-26-15,0 5-39 0,0 5-6 0,1 1-1 16,1 2-4-16,1 2-2 0,9 2-1 16,-14-1 1-16,14 3-1 0,0-2 6 15,-9-1 1-15,9-3-1 0,2-4 4 0,4-5 6 16,3-4 1-16,6-7-2 0,3-5-2 16,4 0-1-16,5 0-5 0,2-17 0 15,5 1-8-15,0-3-5 0,2-5-13 16,0-1-27-16,-2-5-27 0,0 1-15 15,-4 0-1-15,-2 1 2 0</inkml:trace>
  <inkml:trace contextRef="#ctx0" brushRef="#br0" timeOffset="39582.12">25567 1596 219 0,'0'-9'96'0,"-9"9"-4"16,9 0-1-16,-10 0-17 0,10 2-29 16,-13 4-30-16,13 4-4 0,-15 4-1 0,3 5-2 15,-3 6 0-15,-2 3-2 0,-1 5-6 16,-3 2 0-16,-4 4-2 0,-1 4-3 15,-3 3-3-15,-3 0-2 0,-1 3-7 16,-1-1-4-16,-1-5-14 0,1-3-32 16,1-7-34-16,4-5-5 0,3-8 4 0</inkml:trace>
  <inkml:trace contextRef="#ctx0" brushRef="#br0" timeOffset="39746.65">25178 2052 211 0,'26'-19'102'0,"2"2"-2"0,0 6 0 0,0 1-29 15,-1 10-54-15,1 0-8 0,-2 0-4 16,-1 3-5-16,-1 6-1 0,0 3-3 16,-1 1-3-16,0 3-1 0,-3 0-3 0,1 1-4 15,-1 0-3-15,-1-2-9 16,-1-2-21-16,-1-3-38 0,1-4-9 0,-4-3 1 16</inkml:trace>
  <inkml:trace contextRef="#ctx0" brushRef="#br0" timeOffset="39978.76">26239 1399 204 0,'8'0'89'0,"-5"0"1"0,-3 0 1 16,0 0-44-16,-10 8-44 0,-2 2 0 15,-6 4-3-15,-4 4 0 0,-5-2 4 16,-2 4-4-16,-4 2 0 0,-1-1 2 16,-1 4-3-16,-1 0-1 0,-2 0-8 0,1 0-27 15,-1-2-50-15,3-4-1 0,3-4-6 16</inkml:trace>
  <inkml:trace contextRef="#ctx0" brushRef="#br0" timeOffset="40212.91">25905 1537 224 0,'22'0'106'16,"-3"0"5"-16,-2 1-2 0,-2 7 1 15,-4 6-80-15,-4 7-25 0,-4 7-3 0,-3 3-1 16,0 2 2-16,0 3-1 0,-15 3-1 16,2 0-2-16,-3 2 2 0,-2 2-2 15,0 1-1-15,0-1 2 0,-2-2 1 16,1-5-1-16,1-2 0 0,0-7-2 15,2-6-3-15,2-6-4 0,2-3-6 16,3-7-7-16,9-4-9 0,-9-1-19 0,9 0-29 16,1-13-26-16,4 1 0 0,2-6 2 15</inkml:trace>
  <inkml:trace contextRef="#ctx0" brushRef="#br0" timeOffset="41044.99">25954 1817 161 0,'28'-34'84'0,"2"1"2"0,-1 2-6 16,-1 4-20-16,2 1-27 0,0 2-24 15,0 7-2-15,0 1 3 0,-1 6-3 16,-1 10 0-16,-2-10 2 0,-2 10 3 16,-5 3 2-16,-3 4-4 0,-5 7 1 0,-4 3-2 15,-6 4-2-15,-1 1-2 0,0 1 0 16,0 3-1-16,-17 0-4 0,5-1 0 16,-3 0-3-16,-2-3 2 0,-1-3-5 0,-1 0 0 15,3-4 1-15,1-3-1 0,3-1 0 16,3-4-2-16,9 0 1 0,0-3 4 15,0 1 1-15,0-3 3 0,0 2 3 16,5-1 1-16,4 0-2 0,3 2 4 16,0 0-2-16,1 2 0 0,1 0-2 15,0 1-1-15,-2 0-2 0,-1 1 0 0,-4 2-1 16,-3-1-2-16,-4 1-3 0,0 1-1 16,0-1 1-16,-13 2 0 0,-1-2 1 15,-5 1 1-15,-4 0 0 0,-3-1 4 16,-4-1-3-16,-1-2 5 0,-2-3 2 0,0-2 0 15,2-2 0-15,2-1 4 0,3 0-5 16,6-8 0-16,5-1-1 0,7-4-1 16,8 0 1-16,0-2 1 0,4-3-4 15,8-1 1-15,4 0-5 0,8-1-5 16,4 2 4-16,5 0-1 0,3 0 2 0,2 4-1 16,3-1-2-16,0 3-1 15,-1 3 5-15,0 0 5 0,-2-1 2 0,0 4 3 16,-4-3 4-16,-1 9-2 0,-4-11 1 15,-3 11 4-15,-5 0 2 0,-7 0 2 16,-3 0-4-16,-5 6 0 0,-4 5-4 0,-2 2 0 16,0 4-3-16,0 3 0 0,-15 3 0 15,15 0-6-15,-17 2 1 0,6 1-6 16,0 0 3-16,0-2-1 0,1-1 1 16,10-6-2-16,-13-4 0 0,13-5-3 15,0-4-5-15,1-4 1 0,4 0-3 0,3-10-2 16,4-3-3-16,1-3-4 0,3-6-4 15,1-4-8-15,4-5-5 0,1-3 4 16,2-3 15-16,2-3 12 0,1 0 5 16,0-1 5-16,0 0 5 0,1 1 8 15,0 0 8-15,-2 2 7 0,0 0 0 0,-1 3-10 16,0 2-9-16,-2 4-2 0,-4 6-3 16,-1 2-1-16,-2 5 3 0,0 7-3 15,-3 9 6-15,-1 0-3 0,-5 0 3 16,-2 0-1-16,-1 14 4 0,-4 8-3 15,0 6 2-15,0 10-4 0,-11 7 2 0,-1 6-2 16,-3 6-2-16,-3 6-3 0,-2 2 0 16,-2 4-2-16,-2 1-2 0,-3-2 2 15,2-1 4-15,0-4 0 0,0-5 3 16,1-6 1-16,1-8-2 0,2-6 1 0,0-8-3 16,1-6-1-16,4-7-4 0,-1-6 0 15,2-6-10-15,0-5-17 0,2 0-26 16,0 0-57-16,-2-15-3 0,2 3 2 15,0-5 0-15</inkml:trace>
  <inkml:trace contextRef="#ctx0" brushRef="#br0" timeOffset="41476.94">27467 1314 199 0,'2'2'93'16,"1"1"-3"-16,-1 1 3 0,-1 3-45 0,0-2-36 15,-1 4-3-15,0 0-1 0,0 0 0 16,0 2-1-16,0 1-3 0,0 1-1 15,0 1-2-15,0 1-3 0,0 0-1 16,0 1-13-16,-10-3-36 0,10 0-42 16,-12-3-2-16,12-1-1 0</inkml:trace>
  <inkml:trace contextRef="#ctx0" brushRef="#br0" timeOffset="41578.08">27269 1530 154 0,'-9'0'103'16,"9"-8"-4"-16,0 9 0 0,1 0-7 15,4 2-53-15,5 1-39 0,-1 0-20 16,3 0-34-16,1-1-32 0,-1 1-11 16,2 0-1-16,-3 1 2 0</inkml:trace>
  <inkml:trace contextRef="#ctx0" brushRef="#br0" timeOffset="41944.18">27334 1798 167 0,'9'15'45'0,"2"7"4"16,2 0 1-16,-1 2 1 0,-1 2 1 16,1 2 1-16,-2 0-1 0,-1 1-6 15,-2-1-26-15,-4 1-3 0,-3-2-3 16,0 0 0-16,0-4-3 0,-10-3 0 16,0-2-3-16,-1-5-1 0,-4-3-3 0,1-3-2 15,-3-5-2-15,1 0-3 0,0-2-6 16,0 0-1-16,-1 0-6 0,2-15 0 15,0 4-1-15,3-3-6 0,1-2 0 0,11-5 2 16,-11-1 6-16,11-2 8 0,0-3 5 16,0 1 7-16,2-1 5 0,3 2-2 15,1 0 9-15,3 3 3 0,-1 2 0 16,1 5-1-16,-1 4-3 0,-1 11-4 16,-3 0-1-16,-2 0-5 0,-2 0 1 0,0 9-5 15,0 5-2-15,-17 4-5 0,5 2-3 16,-5 2-9-16,-1 3-8 0,-4-2-19 15,-2-3-35-15,-1 0-23 0,0-3-4 16,-1-4 2-16</inkml:trace>
  <inkml:trace contextRef="#ctx0" brushRef="#br0" timeOffset="42377.08">27903 1478 127 0,'3'3'96'0,"2"1"3"16,0-1-1-16,3 0-15 0,1 0-24 15,0 0-26-15,4 1-19 0,0-2-3 16,3 2-1-16,-1-2-3 0,2 2-4 16,0 0-3-16,0 1-3 0,0-1-8 15,-2 2-3-15,-2 0-6 0,-2-2-19 0,-4 2-39 16,-4 1-23-16,-2-2-3 0,-1 0 0 16</inkml:trace>
  <inkml:trace contextRef="#ctx0" brushRef="#br0" timeOffset="42543.61">27767 1635 169 0,'0'7'108'0,"0"2"4"0,0-2 1 0,6 2-3 16,5 0-55-16,4 0-42 0,1-2-11 16,1 3-2-16,-3-3-7 0,1 1-2 15,-2 2-8-15,-2-1-8 0,-1 1-13 16,-4 1-32-16,-3 2-33 0,-1 2-7 15,-2 1 7-15</inkml:trace>
  <inkml:trace contextRef="#ctx0" brushRef="#br0" timeOffset="42711.11">27816 1976 228 0,'-11'13'103'0,"2"1"-2"16,9-3-10-16,-14 0-23 0,14-5-37 16,0 0-20-16,0-4-3 0,0 1-4 0,0-3 2 15,5 0-1-15,4 0 1 0,1 0 0 16,2-11-2-16,3 11-1 0,0-13-3 15,2 5 0-15,0 0-4 0,2-2-6 16,0-2-9-16,-2-1-26 0,1-2-44 16,0-2-21-16,0-1 3 0,-2 0 0 15</inkml:trace>
  <inkml:trace contextRef="#ctx0" brushRef="#br0" timeOffset="42894.85">28148 1589 205 0,'2'-9'102'0,"2"-1"-3"0,1 10 2 0,4-12-26 16,0 12-55-16,4-12-16 0,3 12-2 16,2-9 0-16,3 9-3 0,3-10-2 15,2 10-2-15,2-9 1 0,0 9-3 16,-1 0-2-16,2-8-1 0,-2 8-5 0,0 0-9 16,-3-8-33-16,-3 8-32 0,-3-10-7 15,-2 10 2-15</inkml:trace>
  <inkml:trace contextRef="#ctx0" brushRef="#br0" timeOffset="43526.05">28485 1338 154 0,'-10'0'96'0,"0"0"1"0,10 0-12 16,-12 6-18-16,12 3-14 0,0 1-31 15,-9 4-16-15,9 1-1 0,0 5-2 0,0-1-1 16,0 5 1-16,-11 2-5 0,11 0 4 15,-14 3 2-15,2 2-2 0,0-2-1 16,-2 1-1-16,-2-1-1 0,-1-4 2 0,2 0 0 16,-1-3-2-16,3-4 1 0,2-3 0 15,1-3 0-15,10-3-2 0,0-2 1 16,0-4 1-16,0-2 1 0,7 1-2 16,3-2 0-16,2 0-2 0,3 0 3 15,1 0 2-15,-1 0-1 0,-1 0 1 0,-2 4 2 16,-1-1 2-16,-4 3 2 0,-1 0-2 15,-2 5 2-15,-4 1 2 0,0 1-2 16,0 2-1-16,-10 1 0 0,10 0-3 16,-18 1-1-16,4 1-2 0,0-1-1 15,-2 2 0-15,-2-4 1 0,-1 2-1 0,-2-1-1 16,1-1 0-16,-1-3 0 0,2 0 2 16,1-1 0-16,2-3 2 0,5 0 2 15,11-4-1-15,-11-1 1 0,11 0-1 16,1-3 2-16,3 0-1 0,6 0-1 15,6 0-4-15,2 0-1 0,6-10-4 0,2 10-6 16,3-11-2-16,1 11-5 0,-1-11-5 16,0 11-6-16,-2-13-3 0,0 5-14 15,-3 1-11-15,-2-2 5 0,-2 0 20 16,-2-1 22-16,-2 1 8 0,-3-1 7 16,-2 1 7-16,-1-2 8 0,-2 2 15 0,-2 2 14 15,-1-3 0-15,-1 10-17 0,-1-10-20 16,0 10 1-16,-2 0 0 0,-1 0-2 15,0 5-2-15,0 3-1 0,0 3 3 16,0 4-4-16,0 0 4 0,0 3-1 16,0 3-4-16,0 0-5 0,0 2-1 15,0 1 0-15,0-1-3 0,0-1-5 0,0-1-2 16,0-3-2-16,2-4-6 0,-2-1-3 16,1-4-7-16,1-3-11 0,-2-6-26 15,0 0-36-15,0 0 2 0,0-8 1 16</inkml:trace>
  <inkml:trace contextRef="#ctx0" brushRef="#br0" timeOffset="43943.4">28250 1633 143 0,'0'0'93'0,"2"-10"-2"0,-1 10-6 16,1-8-18-16,1 8-21 0,-2 0-25 0,2 0-17 16,-1-9 0-16,2 9 3 0,1 0-2 15,2 0 2-15,1 0-1 0,2 0 3 16,2 0 2-16,4 1-1 0,1 2-1 16,4 0 0-16,2 0 0 0,2 1-2 15,1 1-4-15,2-2 2 0,0 1-4 16,1 0-1-16,-1 1-1 0,0-1-7 0,-2 2-5 15,-3 0-11-15,-5 0-35 16,-3 0-41-16,-4-2-5 0,-5 3 1 0,-2-4-1 16</inkml:trace>
  <inkml:trace contextRef="#ctx0" brushRef="#br0" timeOffset="45057.94">29360 2246 204 0,'0'2'88'0,"0"-2"-2"16,0 1-7-16,0 1-43 0,2-2-36 16,-1 1-5-16,2-1-1 0,-1 0 4 15,1 0 2-15,-1 0 4 0,-1 0 2 16,0 0 1-16,0 0 5 0,0 0 4 0,0 0-1 15,-1 0-4-15,1 0-4 0,-1 0-4 16,0 0 0-16,0 0-2 0,0 1 0 16,0 0 0-16,0 1 0 0,-11-1 1 15,11 2-1-15,-10-1 3 0,10 3-1 16,-9-2 0-16,9 2 0 0,-9 0 3 0,9 2 0 16,0 1 1-16,-10-1-2 0,10 0 2 15,0 0-1-15,0 2-2 0,1-3 1 16,5 0 0-16,1 1-3 0,1-3 1 15,3-2-3-15,2-2 2 0,1 0-1 16,1 0-2-16,2 0 0 0,0-9-1 0,0 9 2 16,2-15 0-16,-2 4-1 0,-3 1-1 15,0-2 3-15,-3 0-3 0,-4 0 3 16,-3 0-2-16,-2 1 1 0,-2 2 1 16,0 2-2-16,-17 7 1 15,5 0-1-15,-3 0 0 0,-3 0-5 0,1 0-5 16,-2 4-2-16,1 1-13 15,2 4-36-15,2-4-39 0,2 2 0 0,3-1-2 16</inkml:trace>
  <inkml:trace contextRef="#ctx0" brushRef="#br0" timeOffset="45218.79">29551 2319 142 0,'8'9'113'0,"1"1"-1"0,-1 0-2 16,2-2-7-16,-1 1-13 0,-1-1-90 16,-1-1-27-16,-1-2-45 0,-2-2-36 15,-1-3-5-15,-2 0-1 0</inkml:trace>
  <inkml:trace contextRef="#ctx0" brushRef="#br0" timeOffset="50036.15">5842 2589 178 0,'-10'0'71'15,"10"0"-13"-15,0-7-12 0,0 7-16 16,0 0-13-16,0 0-7 0,0 0-7 15,0 0-1-15,0 0 0 0,0 0 0 16,0 0-1-16,0-7 2 0,2 7 2 0,-1 0-1 16,2 0 2-16,0 0 0 0,-2 0-2 15,1-8-1-15,0 8 0 0,-1 0-3 16,0 0 0-16,-1 0 1 0,0 0-2 0,0 0 0 16,0 0 2-1,0 0 2-15,0 0 0 0,0 0-2 0,-10 0 4 16,10 0 2-16,0 0-1 0,0 0 1 15,-9 0-2-15,9 0-3 0,0-7 2 16,0 7 1-16,0 0-3 0,-10 0 3 16,10 0-3-16,0 0-1 15,0 0 1-15,0 0 0 0,0 0-1 0,0-8 3 16,0 8-5-16,0 0 2 0,0 0-2 16,0 0 5-16,-10 0-2 0,10 0 0 15,0 0 0-15,0-8-2 0,-9 8 1 0,9 0-2 16,0 0 3-16,-9 0 3 15,9 0 1-15,0-6-5 0,-9 6 2 0,9 0-1 16,0 0-1-16,-10 0 2 0,10 0-1 16,0 0-1-16,-11 0 1 0,11 0-5 15,-9 0 3-15,9 0 1 0,0 0-2 16,0 0 4-16,0 0-5 0,0 0 1 16,0 1 1-16,0 1-1 0,4 0 1 15,1 0-2-15,1 1 1 0,5 0-2 16,-3-1 4-16,2 0-3 0,2 0 0 15,-1 0 3-15,2-1 1 0,1-1-2 0,-2 0 0 16,2 0 2-16,0 0 0 0,1 0 1 16,-1 0 0-16,3-9-2 0,-3 9 1 15,3 0-1-15,-1-10-1 0,4 10 3 16,-3-9-1-16,1 9 0 0,1-7-1 16,1 7 3-16,-1-8-4 0,1 8 0 0,-1 0 1 15,1-10 1-15,-1 10 1 0,-1 0 0 16,1-9-3-16,-2 9 2 0,2 0 0 15,-2 0-3-15,0 0 1 0,0-7 1 0,1 7 0 16,-2 0 0-16,3 0-2 16,-2 0-1-16,0 0 2 0,0 0 1 0,-2 0-1 15,-2 0 1-15,0 0 2 0,-2 0 1 16,-1 0 0-16,0 0 0 0,-4 0-3 16,-1 0 0-16,-2 0-1 0,-2 0-3 15,-1 0-3-15,0 0-13 0,0 0-56 16,-9 0-26-16,0 3 1 0,-2-1-1 0</inkml:trace>
  <inkml:trace contextRef="#ctx0" brushRef="#br0" timeOffset="59012.22">7344 1607 148 0,'0'0'53'0,"0"0"-2"15,0 0-8-15,0 0-3 0,0 0-3 16,0-8-6-16,0 8-7 0,0 0-5 16,0 0-10-16,0-8-4 0,0 8 0 0,0 0-3 15,0 0 0-15,0-7 3 0,0 7-1 16,0 0-3-16,0-7-2 15,0 7 2-15,0 0 2 16,2 0-2-16,-1-8-1 0,3 8-3 16,-2 0 3-16,2 0 4 0,-1 0 0 0,0-9-2 15,2 9 0-15,0 0 1 0,2-9-1 16,-1 9 0-16,0 0 1 0,1-9-1 16,-1 9-1-16,2 0-1 0,0 0 0 15,1 0 0-15,0 0 2 0,2 0 0 16,-1 0-1-16,2 3 1 0,-1 0 1 0,0 3-1 15,1-1 0-15,-1 0 2 0,0 2-3 16,2-1 1-16,-3 1-1 0,2-1 1 16,-2 0 2-16,0 1 1 0,0-1-1 15,-2 0-1-15,-1 1 1 0,0 1-2 16,2 0 0-16,-3 2 3 0,0 2 1 16,1 1-3-16,-1-1-2 0,3 2-2 0,-1 1 2 15,0-1 1-15,0 0-2 0,2 1 3 16,-2-1-1-16,1 0 0 0,-1-1-7 15,1-4 7-15,-4 0 2 0,2-3 2 16,-2-2-1-16,0 0 1 0,-3-4-1 0,0 1 0 16,0-1 0-16,-2 1-1 15,0-1-2-15,0 0-7 16,0 0-2-16,0 0-6 0,0 0-8 16,-10 0-29-16,10 0-43 0,0 0-7 15,0 0 0-15,0 0 1 0</inkml:trace>
  <inkml:trace contextRef="#ctx0" brushRef="#br0" timeOffset="60431.86">7311 2328 160 0,'0'0'53'0,"0"0"2"0,0-8-7 15,-9 8-5-15,9 0-10 0,0 0-9 16,0 0-9-16,0 0-6 0,0 0-4 16,0 0-1-16,0 0-2 0,0 0 0 15,0 0 1-15,0 0-5 16,-8 0 3-16,8 0-2 16,0 0 2-16,0 0-3 0,0 0 0 15,0 0 5-15,0 0 1 16,-9 0-2-16,9 0 3 0,0 0-1 15,0 0-1-15,0-7 2 0,0 7-3 16,0 0 4-16,0 0-5 0,0 0 0 16,0 0 0-16,0 0 1 0,0 0 0 0,0 0-1 15,0 0 1-15,0 0-1 16,-9 0-2-16,9-7 2 0,0 7 1 16,0 0 1-16,0 0-1 0,0-8-2 15,-9 8-1-15,9 0 2 16,0 0 0-16,-10-8 0 15,10 8 0-15,0 0 2 16,0 0 2-16,-9 0-1 0,9 0 2 16,0 0-1-16,0 0-1 0,0 0 0 0,-11-7 2 15,11 7-2-15,0 0 0 16,0 0-1-16,0 0 1 0,-8-8-2 0,8 8 0 16,0 0 4-16,0-8-4 0,-12 8 0 15,12 0 3-15,0-9-3 0,-11 9-1 16,11 0 2-16,-9-9 0 0,9 9 1 0,-11 0-1 15,11-8-3-15,-9 8 5 0,9 0 0 16,-8-9-4-16,8 9 2 0,-11 0 2 16,11-12-1-16,-7 12-1 0,7-7-2 15,-11-2 0-15,11 9 0 16,0-6-1-16,-11-2 1 0,11 8-3 16,0-9 2-1,0 9 1-15,0-6-4 16,0 6-4-16,0 0-5 0,0 0-16 15,0 0-50-15,0 0-21 0,0 0-1 16,-10 2-1-16</inkml:trace>
  <inkml:trace contextRef="#ctx0" brushRef="#br0" timeOffset="68486.03">3671 4114 204 0,'1'2'91'16,"3"-1"2"-16,-3 0-7 0,0 0-36 16,0 0-39-16,1-1-3 0,-2 1-2 0,0-1-2 15,0 0 2-15,0 0-2 0,0 0 0 16,0 0 2-16,0 0 0 0,3 0-2 15,-1 2-3-15,2 4-1 0,1 2-3 16,0 4-8-16,1 3-29 0,0 5-56 16,-1 1 0-16,1 1-3 0,0-1 3 0</inkml:trace>
  <inkml:trace contextRef="#ctx0" brushRef="#br0" timeOffset="68834.67">4123 4039 155 0,'14'-9'93'15,"-1"9"-2"-15,-3-12-1 0,-4 12-2 16,-4 0-71-16,-2 0-15 0,0 1-2 0,0 6-2 16,-8 1-1-16,-2 0 0 0,-2 3 1 15,0 0 3-15,-5 4 0 0,1 2 0 16,-2 4 1-16,1 1-1 0,-5 2 2 15,-1 2-2-15,0-1 2 0,-3 3 1 0,1-1-2 16,-1-1-1-16,1-1 0 0,3 0-1 16,-1-3-1-16,4-2 0 0,3-3 1 15,1-2 1-15,7-2 1 0,8-5 0 16,0-3 0-16,0-5-1 0,1 0 2 16,10 0 1-16,6-11-1 0,5 1 0 0,3-4-2 15,7-3 0-15,3-2-1 0,4 0 0 16,0-1-1-16,2-1 1 0,3 2-5 15,-3 0-3-15,-2 2-2 0,-2 1-10 16,-3 3-19-16,-5 1-39 0,-3 1-16 16,-5 3-1-16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9T11:32:19.5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4248 4468 185 0,'9'46'104'0,"-2"-4"-4"0,2 0-5 16,-3-4-9-16,-1-3-86 0,-2-3-25 15,-2-8-43-15,-1-5-39 0,0-5 1 16,0-6 2-16</inkml:trace>
  <inkml:trace contextRef="#ctx0" brushRef="#br0" timeOffset="582.63">3979 3980 138 0,'-7'0'93'0,"7"1"-2"16,-11 0-4-16,11 1-26 16,-11-1-40-16,11 1-18 0,0-1-3 0,-10 0 0 15,10 1-2-15,0-1 3 0,0 1 0 16,1 0 3-16,3 2 2 0,1 2 2 16,0 0-1-16,2 1 3 0,1 4 1 0,1-1 1 15,2 3 2-15,0 2 0 0,1 1-2 16,1 3 1-16,2 1-2 0,2 3 1 15,1 2-1-15,4 3-1 0,-2 3-3 16,1 2-2-16,1 4 0 0,1 2-5 16,-1 4 0-16,-3 0-3 0,1 2-3 0,-4 2-8 15,-2-3-2-15,-2 1-3 0,0-2-3 16,-4-5-10-16,-5-2-17 0,1-7-27 16,-4-4-32-16,0-9 4 0</inkml:trace>
  <inkml:trace contextRef="#ctx0" brushRef="#br0" timeOffset="782.82">4188 4398 135 0,'1'-8'113'16,"-1"8"1"-16,0 0-1 0,0 0 0 0,0 2-42 16,0 11-61-16,-12 5-10 0,1 7-1 15,-3 7-6-15,-4 1-1 0,-1 4-5 16,-4 4-3-16,-2 0 0 0,-1 4 0 15,2 1-2-15,-2-2-1 0,3-2-2 16,-1-4-11-16,2-6-35 0,2-9-32 0,3-7-1 16,4-9 2-16</inkml:trace>
  <inkml:trace contextRef="#ctx0" brushRef="#br0" timeOffset="1082.46">4150 4506 214 0,'41'-26'108'0,"1"2"0"0,-1 6 1 15,-6 5-42-15,-1 5-54 0,-2 8-4 16,-7 0-1-16,-4 2-6 0,-9 8-2 16,-6 3-2-16,-5 7-4 0,-1 5 1 15,0 6-2-15,-13 4 1 0,-3 3-1 0,-4 2 0 16,-6 3 0-16,-6 3 5 0,-3-2 0 16,-5 1 1-16,-1 0 5 0,-4-3 2 15,2-3 1-15,1-4-3 0,2-5 4 0,2-5-1 16,8-3 3-16,3-5-1 15,10-6 3-15,10-5-4 0,7-5 2 0,0-1-3 16,10 0 0-16,8-14-2 0,12 0-3 16,11-5-2-16,7-6-2 0,9-3-4 15,2-2-7-15,6-4-4 0,1 0-10 0,0-2-15 16,-1 0-40-16,-7 1-33 16,-6 0 2-16,-6 3 4 0</inkml:trace>
  <inkml:trace contextRef="#ctx0" brushRef="#br0" timeOffset="1247.9">4640 4537 127 0,'-28'0'110'0,"-2"0"3"16,0 0 1-16,1 4 0 16,1 2-48-16,3 4-49 0,4 5-4 0,4 5-2 15,0 2-6-15,3 6-2 0,1 3-1 16,2 3-2-16,2 4-2 0,9 4-2 16,-14 3-3-16,14 3-5 0,-12 2-8 15,12-1-18-15,-16 1-38 0,8-2-39 0,-5-8 2 16,-1-5 0-16</inkml:trace>
  <inkml:trace contextRef="#ctx0" brushRef="#br0" timeOffset="1398.35">4310 4907 182 0,'28'-15'128'16,"0"7"2"-16,0 8 2 0,0 0 0 0,-4 4-61 15,2 6-51-15,-1 6-7 16,-1 4-7-16,1 1-6 0,-3 2-7 15,-1-1-20-15,1 2-32 0,0-1-73 0,0 0 2 16,0-5 0-16,-3-1-1 0</inkml:trace>
  <inkml:trace contextRef="#ctx0" brushRef="#br0" timeOffset="3962.57">4917 3771 184 0,'0'-9'106'0,"0"9"1"0,0-9 0 0,0 9-22 15,-8 0-69-15,8-10-10 0,0 10 0 16,0 0-2-16,0 0-2 0,0-9 1 15,1 9 3-15,5 0-4 0,-1 0 1 16,2 0-2-16,3 2-1 0,4 4-2 16,0 0-4-16,0 1-5 0,2 2-7 0,0 1-11 15,-4 3-26-15,-2-2-34 0,-2 3-21 16,-4-1 3-16</inkml:trace>
  <inkml:trace contextRef="#ctx0" brushRef="#br0" timeOffset="4212.63">4947 3966 190 0,'-21'9'94'0,"1"-3"-2"15,4 1-19-15,2-4-18 0,5-2-40 16,9-1-11-16,0-8-6 16,0 8 0-16,8-12-1 15,5 3 2-15,2 0 0 0,1-1 0 0,3 0 0 16,0 0 0-16,2-2 1 0,-2 1-1 16,1 2 1-16,-3-1-1 0,-2 2 1 15,-2 8 0-15,-1-10 2 0,-5 10 2 16,0 0 1-16,-2 0 3 0,0 6-3 15,-4 4 8-15,-1 3 0 0,0 4 0 16,0 5 2-16,0 2-3 0,0 5-2 0,-12 2-1 16,12 2 0-16,0 2-4 15,-11-1-5-15,11 2-4 0,0-1-2 0,0-3-10 16,0-1-8-16,-8-6-16 0,8-4-35 16,0-5-32-16,1-6-2 0,-1-5 4 0</inkml:trace>
  <inkml:trace contextRef="#ctx0" brushRef="#br0" timeOffset="4381.06">5256 4014 165 0,'14'-18'100'0,"1"6"2"15,-3 3 2-15,-1 9-32 0,0 0-45 16,-5 0-17-16,-2 0-4 0,-3 10-2 16,-1 3-2-16,0 3-2 0,0 4 0 15,-14-1-5-15,14 3-4 0,-15-1-3 16,5 2-4-16,0 1-10 0,1-1-23 15,-2-2-36-15,-4-1-17 0,0-2 2 0</inkml:trace>
  <inkml:trace contextRef="#ctx0" brushRef="#br0" timeOffset="4596.04">4957 4234 173 0,'0'0'104'0,"-8"3"0"16,8 3-3-16,0 7-14 0,-14 2-73 15,14 5-13-15,-9 3-1 0,9 4-3 16,-13 1-8-16,13-1 1 0,-15 1-5 0,15 0 0 16,-15-3 2-16,15 1 2 0,-13-1 0 15,13-5 2-15,0-2-1 0,0-8 4 16,0-4-3-16,0-6 2 0,5 0-10 0,7 0-12 16,2-19-17-16,6 3-12 15,3-6-11-15,1-1-7 0</inkml:trace>
  <inkml:trace contextRef="#ctx0" brushRef="#br0" timeOffset="4995.03">5250 4285 161 0,'46'-28'76'16,"-1"3"7"-16,-5 3-1 0,-3 4-10 16,-5 6-26-16,-4 12-36 0,-10-8-6 15,-6 8-4-15,-8 5 0 0,-4 5 1 16,0 5 0-16,-14 4 1 0,-2 5-2 0,-6 1 5 16,0 4 0-16,-4 2 2 0,2 0 1 15,2 3 0-15,3 1 2 0,3 1 0 0,7-2-2 16,9 2 0-16,0-3-1 0,0 0-1 15,3-4-2-15,8-1-1 0,6-1 0 16,0-2-3-16,2 1 0 0,1-2 0 16,-6-1 0-16,1-2-3 0,-9 0-2 15,-4-2-1-15,-2 0-3 0,0-1 0 0,-15-2-5 16,-1 0 1-16,-10-2-2 0,-3-1 1 16,-5-1 1-16,-2-1 2 0,-5-3 3 15,-3-1 2-15,1-2 3 0,0-2 3 16,1-3 1-16,5 0 2 0,4 0 1 15,4-8 3-15,6 8 1 0,6-15 0 16,8 6 3-16,9-1 0 0,0 0 3 0,0 2 1 16,8-1 1-16,7 9 0 0,5-8-4 15,8 8 1-15,2 0-1 0,8 0-3 16,0 0-4-16,4 3-5 0,1 1 0 16,0 2-8-16,-1 0-6 0,1-3-7 0,-3 1-9 15,-1-2-13-15,-5-2-36 0,-4 0-28 16,-1 0-2-16,-3-13 2 0</inkml:trace>
  <inkml:trace contextRef="#ctx0" brushRef="#br0" timeOffset="5294.26">5857 3657 223 0,'2'0'104'0,"1"-9"-2"16,-2 9-2-16,1 0-56 0,-1 6-42 0,2 6 0 16,-2 2-2-16,-1 5 0 0,0 5 1 15,0 1 0-15,0 4 0 0,0 1 1 16,0 4-1-16,0-1-1 0,4 4-1 15,-2 0-1-15,3-1-3 0,-3-2-3 16,1-3-6-16,0-5-6 0,-1-5-14 16,-1-6-26-16,0-7-29 0,0-4-13 0,-1-4 2 15</inkml:trace>
  <inkml:trace contextRef="#ctx0" brushRef="#br0" timeOffset="6609.88">5906 3820 158 0,'5'-33'92'16,"3"1"1"-16,-1 4-9 0,4 2-22 15,-3 9-40-15,3 5-14 0,1 12 1 16,-1 0-1-16,-1 0 4 0,1 5-1 16,-4 7-3-16,-1 4 0 0,-1 5-1 0,0 1-2 15,-4 2 0-15,0 2-1 0,-1 1-3 16,0 1-1-16,0 0-2 0,-11-2-1 16,11-2 0-16,-14-2-1 0,5-3 0 15,0-3 0-15,-1-4-3 0,-1-1 2 0,1-5 1 16,2-4-2-16,8-2 2 0,-14 0 2 15,14 0-1-15,0-7 1 0,0-1 0 16,0 0 0-16,0-2 1 0,0-1 0 16,3 0 1-16,4 0 1 0,2-1-1 15,3 2 1-15,-1 0 1 0,1 1 0 16,1 9-1-16,1-12 1 0,-2 12-1 0,-1 0 1 16,-4 0 0-16,-2 0 0 0,-2 5-1 15,-3 3 0-15,0 3 2 0,0 5-2 16,-12 1 0-16,1 5 0 0,-6 2 0 15,-3 3 1-15,-2 2-2 0,-5 2 0 0,-2 2 1 16,0 1-1-16,-1-2 0 0,-3 0-2 16,4-3 2-16,-3-2-2 0,2-4 0 15,2-3 0-15,2-4 2 0,1-2-3 16,4-5 0-16,2-4 3 0,4-1-1 16,3-4 0-16,0 0 1 15,12-14 2-15,1 6-1 0,3-4 0 0,4-1 4 16,6-1-1-16,1-1-1 0,6 0-2 15,4-1 2-15,3 0-1 0,4 0 0 16,1-2 1-16,3 2 0 0,-1 1 2 16,2-2-2-16,-2 2 0 0,-1-1 1 0,-1 3 0 15,-5 1-1-15,-3 1-1 0,-3 2-2 16,-1-1 0-16,-9 2 1 0,-1 2-3 16,-2 6 2-16,-5-11 0 0,-2 11 1 15,0 0-1-15,-2-9 1 0,0 9 0 16,0 0 2-16,-11 2 0 0,11 2 0 0,-12 2-1 15,12 1 1-15,-14 2-2 0,14 4 0 16,-12 2 0-16,12 3-1 0,-8 1 1 16,8 3-1-16,0 1 1 0,-11 1 0 15,11 2-2-15,0 1 0 0,0 1 1 16,-11 0-1-16,11-1-1 0,0 1 4 0,-7-1-2 16,7 0 0-16,-10-1-3 0,10 0-1 15,-12-2 4-15,12 0-5 0,-15-3 0 16,15-2 0-16,-13-3-3 0,13-4-2 0,-14-4-3 15,14-5 1-15,0-3-2 16,0 0-3-16,0-10 1 0,0-3-1 0,7-5 3 16,3-2 6-16,4-7 0 0,3 0 3 15,0-2 3-15,2 0 5 0,2-4 7 16,2 5 0-16,0-1 2 0,0 4 0 16,-1 1-1-16,1 3 2 0,0 5-3 15,-1 1 0-15,-4 5-3 0,0 3-2 0,-2 7 0 16,0 0-1-16,-4 0 0 0,-1 0-3 15,-4 3 2-15,-3 5-3 0,-2 5 2 16,-2 4-1-16,0 2-1 0,0 2 1 16,-10 4 0-16,0 1 1 0,-1 3-2 0,-2 0 1 15,-2 2-2-15,-1-1 1 0,-2 0-1 16,-3-2-1-16,5-3-1 0,-2-3-3 16,2-4-1-16,1-4-5 0,0-5 2 15,2-3-3-15,2-3 2 0,0-3 1 16,2 0 4-16,9-9 0 0,-11 1 3 0,11-2 1 15,0-2 3-15,0-2 0 0,0-1 2 16,0-1-1-16,3 1 2 0,3-2-1 16,3 2 0-16,1 1 0 0,1 2 0 15,2 5 1-15,0 7 3 0,-1-9 0 16,2 9 0-16,-1 1 4 0,-1 4-3 0,-4 4 0 16,1 6 3-16,-3 4-1 0,0 6 1 15,-5 4-2-15,-1 5-2 0,0 2 0 16,0 3-3-16,0 2-2 0,-8 0 0 15,8 0-2-15,-14 0-4 0,14-1-2 0,-16-5 0 16,8-3-3-16,-1-3 2 0,1-6-1 16,-3-5-1-16,1-4 0 0,0-6 2 15,0-7 2-15,0-1 1 0,1 0 1 16,9-10 2-16,-14-1 3 0,14-5-1 16,0 0-2-16,0-2 1 0,0-2 1 15,0 1 0-15,0 1-1 0,6-2 2 0,5 5 0 16,0 4 1-16,4 2-1 0,0 9 3 15,3 0 0-15,-1 0 3 0,-2 5-1 16,-1 7 2-16,-2 4-1 0,-2 3 1 16,-2 3-1-16,-2 1 0 0,0 1-3 0,-3-1 1 15,0-3 1-15,2 0-1 0,-3-3-2 16,2-5-3-16,2-6-1 0,5-5-4 16,2-1-7-16,5 0-5 0,5-18-9 15,8 1-24-15,4-9-38 0,4-5-26 16,4-5 1-16,5-5 3 0</inkml:trace>
  <inkml:trace contextRef="#ctx0" brushRef="#br0" timeOffset="8258.92">2419 2316 187 0,'10'-10'104'0,"-4"10"-1"15,-1 0 0-15,1-7-25 0,0 7-62 16,0 0-10-16,1 2-3 0,2 3-2 16,3 3-1-16,-1 3 1 0,1 4 1 15,4 4 4-15,1 6-4 0,-1 4 2 0,2 7-1 16,-2 5-2-16,-1 4 0 0,0 5 0 15,-7 2 0-15,0 3 0 0,-6 1-1 16,-2-1-3-16,0 1 4 0,0-3-2 16,-18-2 0-16,4-3 0 0,-4-4-1 0,-3-4-1 15,-4-5-2-15,0-6 1 0,-3-3 1 16,-1-5 0-16,1-4 1 0,0-5-2 16,2-2 3-16,4-3 0 0,2-2 1 15,2-2-1-15,4-2 0 0,4-1 0 0,1 0-1 16,9 0-1-16,0 0 2 15,5 0-1-15,6 0 1 0,1 0 1 16,2 0 0-16,2 0 2 0,4 0 0 16,-2 2-1-16,2 1 1 0,1 3 1 15,0 0-1-15,-1 3 0 0,1 3 1 16,-3 1-1-16,0 3-2 0,-2 4 0 0,0 3 0 16,-5 2 1-16,1 6 0 0,-4 1 0 15,0 2 1-15,-2 4 0 0,-1 0 0 16,-3 1 0-16,0-1 1 0,1 3 5 15,-3-2-5-15,0 1 1 0,0-3-1 0,0 1 1 16,0-3 0-16,1-1 0 0,-1-1-1 16,3 0 3-16,-2 0-4 0,2-1-1 15,1 1 1-15,1 2 1 0,1-2-1 16,0 2-1-16,1-1-1 0,2-2 2 16,0 1-2-16,0-2 0 0,1-2 5 0,2-2-4 15,-1-2-1-15,0-2 0 0,3-2 2 16,0-4 0-16,-1 0 1 0,0-3-2 15,1-3 1-15,0 0 0 0,1 0-4 16,-2-1 4-16,1 1-2 0,-1-2 0 16,2 2 0-16,-1-1 0 0,-3 1-2 15,2 0 1-15,2 1 1 0,-4-1 0 0,2 0 0 16,-1 0-1-16,-1 0 1 0,3 0 0 16,-3 0 0-16,2-2 0 0,-2 0 1 15,0-2 0-15,1 0 1 0,-1 0-2 0,1-3 3 16,0 2 0-16,1-3 1 0,2 1 1 15,-3 0 0-15,4-1 0 0,-3 0 0 16,3-1 0-16,0 2 0 0,1 1-3 16,-1-1 0-16,1-1-1 0,-2 1-1 15,2 1-1-15,-2-1 2 0,1-1-2 0,-4 1 0 16,0-1 0-16,-4 1 0 0,1-2 1 16,-3 1-1-16,0-3 0 0,-2 0 0 15,-3 0-1-15,0 0-5 0,-1 0-2 16,0 0-5-16,0 0-11 0,0 0-20 15,0-7-59-15,0 7-12 0,-8 0 0 0,8 0 3 16</inkml:trace>
  <inkml:trace contextRef="#ctx0" brushRef="#br0" timeOffset="38281.6">2532 2365 133 0,'0'0'86'0,"0"0"-1"16,0 0-14-16,0 0-28 0,0-8-32 0,0 8-7 15,0-8-5-15,0 8 3 16,-8-11-1-16,8 11 0 0,0-10-1 0,0 10 1 15,0-10 0-15,0 10 0 0,0-8 1 16,0 8 2-16,0 0-1 0,0-11-1 16,0 11 0-16,-9 0-2 0,9-8 1 0,0 8 0 15,0-9-1 1,0 9 0-16,1 0 0 0,-1-9-1 0,3 9 0 16,-2-9 1-16,3 9 1 0,-1-10 0 15,1 10-1-15,2-13 0 0,1 5 0 16,0 0 0-16,2-2-1 0,-2 1 1 0,3-1 0 15,-2-1 0-15,1 3 0 0,2-2 1 16,-4 2 2-16,0 1 3 0,0 7 0 16,-3-13 2-16,1 13 2 0,-1-9-2 15,-4 9 1-15,0 0-2 0,0-9-1 16,0 9 0-16,0 0-1 0,-11 0-1 0,11 0 0 16,-12 2-2-16,12 1-2 15,-16 1 2-15,9 2 2 0,-4 0-1 0,0 3-1 16,0 2-1-16,0 0-1 0,-2 1-1 15,2 3-1-15,0 0-1 0,0 1-2 16,1 1-8-16,10-3-33 0,-13 1-51 0,13-3-1 16,0-2-1-16</inkml:trace>
  <inkml:trace contextRef="#ctx0" brushRef="#br0" timeOffset="46772.44">2839 2725 155 0,'-8'0'67'0,"8"-8"-11"16,0 8-6-16,0 0-6 0,0 0-6 15,0-9-7-15,0 9-6 0,0 0-11 0,0 0-9 16,-10-8-4-16,10 8-2 16,-11 0 0-1,11 0-4-15,0 0 3 0,0 0-1 0,0 1 2 16,0 2 1-16,0 0 0 15,0 2 3-15,0 1 0 0,3 0 2 0,0 0-1 16,2 2 2-16,1-1-1 0,-1 1 1 16,2 1 0-16,4 0 0 0,-1-2 0 15,2 2-1-15,2-2-1 0,1-1 0 0,3-1 0 16,2-2-1-16,2-1 1 0,2-2-3 16,-1 0-1-16,2 0 1 0,1-9-1 15,2 9-1-15,0-16 0 0,-2 6 1 16,2-5-3-16,-1 1 1 0,-2-2 3 15,0 3 0-15,-2 0 1 0,-1 4 2 16,-4 9 0-16,-1-10 4 0,-1 10-3 0,-3 2-2 16,0 3 4-16,-1 2-3 0,-2 3-2 15,-1 3 0-15,2 2 0 0,-4 1-1 16,3 2 0-16,-2-2-1 0,-1 0 1 16,2-3 1-16,1-4-1 0,2-4-2 0,0-5 2 15,2 0-1-15,2 0-1 0,1-17-1 16,3 3-1-16,-1-4-2 0,4-1-2 15,-2-2-4-15,3-2-4 0,2 1-24 16,-1-1-55-16,-1 1-6 0,1 2-2 16</inkml:trace>
  <inkml:trace contextRef="#ctx0" brushRef="#br0" timeOffset="47623.32">4110 5512 187 0,'-12'-9'89'0,"12"0"0"0,-18 0-24 16,18-1-30-16,-14-1-33 0,14 0 1 15,-12 0-1-15,12 1 3 0,0-1 0 0,0 3 0 16,0-1 3-16,0 9 1 0,0-7 0 16,6 7 2-16,1 1 0 0,3 1 0 15,2 5-4-15,1 4 0 0,0 1-2 16,0 2-1-16,3 2 0 0,0 0-4 16,-1 0 2-16,1-3 1 0,0-1-2 0,-1-2 1 15,0-6-1-15,-1-3 1 0,-2-1 1 16,2 0 0-16,0-15 0 0,-1 1 1 15,1-4-2-15,-1-1 1 0,1-2 0 16,2-2 1-16,0 1 3 0,1 1-2 16,0 2 0-16,2 2 3 0,2 4-2 15,0 4 3-15,0 9-2 0,3-10-2 0,-2 10-2 16,2 0 2-16,0 2-3 0,1 1-2 16,1 1-1-16,-4 0-2 0,1 0-5 15,0-1-11-15,0-2-12 0,-2-1-45 16,-1 0-35-16,0 0-3 0,-3-12 0 0</inkml:trace>
  <inkml:trace contextRef="#ctx0" brushRef="#br0" timeOffset="62641.41">5110 5277 147 0,'0'0'93'0,"-11"0"2"0,11 0-17 16,0 0-21-16,-12 0-33 0,12-11-14 16,-7 11-2-16,7-11-1 0,-11 11 0 15,11-11-2-15,-9 11-1 0,9-12-1 16,0 12 1-16,-9-7-4 0,9 7-4 0,0 0 3 15,0-8 0-15,0 8 0 0,0 0 0 16,0 0-2-16,0 0 2 0,0 1 1 16,0 1-1-16,0-1 2 0,0 2-2 15,2 0 1-15,2 0 1 0,2-1 0 16,0 2 1-16,0 1 1 0,2-1 0 16,1 0 0-16,3-1 1 0,3 0 1 0,2 1-1 15,1 0 2-15,4-1-1 0,3 1 0 16,3-1 1-16,4-1-1 0,2 1 0 15,1 1 0-15,1-1 3 0,4-1-2 16,2 2-1-16,-1-3 3 0,2 1-1 0,0 0 2 16,1-1-1-16,-1 0 2 0,-1-1-1 15,-1 0 0-15,-2 0 2 0,-2 0 1 16,0 0-2-16,-4-7-2 0,1 7 0 16,-4-10-1-16,-1 10-3 0,-2-13-2 15,-3 13-2-15,-2-13-4 0,-5 13-8 0,0-12-11 16,-5 12-10-16,-1-11-36 0,-5 11-50 15,-2-12-2-15,-4 3 2 0</inkml:trace>
  <inkml:trace contextRef="#ctx0" brushRef="#br0" timeOffset="63873.36">3978 2510 173 0,'2'-10'82'0,"2"0"-1"0,-2 1-11 15,3-1-18-15,-4 3-27 0,2 7-22 16,-1-11-3-16,0 11 0 0,1 0 3 0,-2 0 1 16,2 3-1-16,-1 3 0 0,2 1 3 15,-2 2-1-15,4 6 2 0,0 1-1 16,1 2 1-16,1 3 0 0,3 1 1 16,-3 1-1-16,3 1 1 0,2 2-1 15,1-2-2-15,2 1 0 0,-3-1 0 16,4-3-2-16,0 1-1 0,1-4 0 0,2-1-1 15,-1-5 4-15,3-2-3 0,0-6-1 16,1-2 0-16,1-2 1 0,3 0-1 16,-1-10 1-16,3-2-2 0,-2-1 1 15,4-5 0-15,-2-1-4 0,1-1 1 16,1-3 3-16,-2 3-1 0,-1 0 2 16,-4 2 1-16,1 3 0 0,-1 6 5 0,-3 9-2 15,0 0 2-15,-2 0-1 0,1 0 3 16,-3 7-4-16,-2 9-1 0,2 2-2 15,-1 4 2-15,1 0-2 0,1 4-2 0,2-2 1 16,-1 1-1-16,1 0 1 0,3-4-3 16,-3-3 2-16,1-3 0 0,1-5 0 15,1-4 2-15,0-5-5 0,-2-1 2 16,2 0-1-16,-2-10 0 0,4-1-1 16,-3-3 2-16,1 0-1 0,1-2 1 0,1-1 0 15,-1 2-2-15,1 2 1 16,0 1 2-16,0 3 0 0,1 2 0 0,0 7 1 15,-2-7-2-15,2 7 0 0,-1 1 0 16,-1 1 1-16,1 3 1 0,-3 3 2 16,-2-1 3-16,2 0-3 0,-1 0 1 0,2-2-1 15,0-2 1-15,0-2 0 0,-1-1-2 16,3 0-2-16,1 0-1 0,-1-7-1 16,1 7-7-16,-3-15 0 0,1 8-5 15,0-1-8-15,-1 1-14 0,-3 7-46 16,-1-13-35-16,-4 13 0 0,1-12 1 15</inkml:trace>
  <inkml:trace contextRef="#ctx0" brushRef="#br0" timeOffset="73931.32">16669 2519 213 0,'3'-10'83'0,"0"2"-6"0,1 1-22 0,-1 7-28 15,0-12-25-15,0 12 1 0,0 0 1 16,1 0 0-16,0 0-1 0,0 0 0 16,1 0 2-16,0 0 3 0,0 0 1 15,1 2 5-15,0 2-6 0,1 2 0 16,1-2 3-16,0 1 0 0,0 1-4 0,2-1 0 15,-2 1-3-15,1 1-4 0,0 1-1 16,1 0-4-16,0 0 0 0,0 1 1 16,2 1-11-16,-2 0-11 0,0-1-39 15,0 0-37-15,-4-2 1 0,-1 0 4 0</inkml:trace>
  <inkml:trace contextRef="#ctx0" brushRef="#br0" timeOffset="74164.11">16465 2610 149 0,'-11'18'98'0,"3"4"0"0,8 1 3 16,-12 2-41-16,12 2-40 0,0 0-12 15,-11 1-2-15,11 0-2 0,0-1-1 16,0 0-1-16,0 2-2 0,0 1-1 15,-9-1-3-15,9-1-2 0,0 0-2 16,-13-1-8-16,13-2-12 0,-15-5-27 16,4-2-32-16,-1-2-13 0,1-5 3 0</inkml:trace>
  <inkml:trace contextRef="#ctx0" brushRef="#br0" timeOffset="74414.62">16305 3051 155 0,'14'-21'87'0,"6"2"-5"16,4-1-11-16,6 1-22 0,4 1-29 0,5 2-9 15,3 2-2-15,5 2 1 0,2 0 2 16,4 2 3-16,2 0 3 0,1 1-1 16,2-2 1-16,1 3 1 0,0-1-2 15,-1 1-3-15,-1 0-3 0,-1-2-1 16,-5 3-4-16,-3-2-2 0,-5 9-1 0,-3-10 0 16,-7 10-2-16,-7 0 4 0,-7 0-5 15,-5 4 1-15,-8 2-1 0,-5 6 1 16,-1 0 1-16,0 5-1 0,-16 0-1 15,2 4-1-15,-5 2-2 0,-1 1-9 0,-4 0-2 16,-3 2-5-16,1-2-5 0,-1-1-25 16,-1-1-45-16,1-2-19 0,2-5 3 15</inkml:trace>
  <inkml:trace contextRef="#ctx0" brushRef="#br0" timeOffset="74647.5">16814 2941 137 0,'-10'9'99'16,"-1"2"2"-16,11-2-2 0,-11 2-9 15,11 0-65-15,0 1-25 0,0 1-1 16,1-2-5-16,4 2-8 0,0-1-2 0,5-1-14 15,-3 1-23-15,3-1-21 0,0 0-26 16,2 0 3-16</inkml:trace>
  <inkml:trace contextRef="#ctx0" brushRef="#br0" timeOffset="75014.23">16816 3084 217 0,'-13'0'99'0,"-1"0"-6"16,3 1-13-16,0 8-30 0,11 1-44 15,-13 4-2-15,13 1-1 0,0 2-3 16,0 1 1-16,0 1-4 0,-8 0 1 0,8 1 0 16,0 0-1-16,1 0 0 0,1-2 2 15,1-2 1-15,-1-2-2 0,0-1 3 16,1-3-2-16,-1-2 1 0,0-2-1 16,2-2-1-16,2-3-1 0,2-1-2 0,2 0-4 15,4 0-3-15,3-12-3 0,3 5 0 16,4-5 4-16,1-1 3 0,3-1 5 15,1-2 3-15,2 0 4 0,1-1 6 16,-2-1 5-16,0 1 4 0,-3-1-1 16,-3 3-2-16,-2 2 0 0,-5 1-3 0,-5 4 1 15,-5 8-4-15,-7 0 0 0,0 0-2 16,0 1-3-16,-17 8 3 0,1 5-5 16,-7 3 1-16,-4 4 0 0,-3 3-4 15,-4 2 0-15,-3 1-4 0,-3 3-8 16,-3 1-5-16,2 1-6 0,-2-1-28 0,2-2-43 15,3-3-14-15,3-5-1 0</inkml:trace>
  <inkml:trace contextRef="#ctx0" brushRef="#br0" timeOffset="75180.42">16698 3451 164 0,'26'-16'111'0,"4"2"-2"16,-1 4 3-16,0 1-22 0,1 9-50 15,-1 0-23-15,-1 0-5 0,-2 4-1 16,-3 4-3-16,1 2-3 0,-1 3-2 15,-1 1-3-15,-2 1 0 0,1 3-6 0,-3 1-1 16,2-2-4-16,-2 0-2 0,-1-4-5 16,0 0-9-16,-2-7-23 0,1-4-43 15,-3-2-20-15,1 0 6 0,-2-10 1 16</inkml:trace>
  <inkml:trace contextRef="#ctx0" brushRef="#br0" timeOffset="75412.46">17569 3007 219 0,'19'-16'104'0,"0"3"-1"0,-3 2-1 0,-1 11-63 15,-4-9-31-15,-4 9 0 0,-5 2-1 16,-2 4 3-16,0 5-5 0,-14 1 0 16,-1 5 2-16,-5 3-1 0,-3 3 1 15,-3 3-1-15,-4 0-4 0,0 1-2 16,-1 1-2-16,1 0-6 0,-1-3 0 0,2-2-6 15,5-4-7-15,2-3-13 0,6-5-30 16,6-5-30-16,10-5-13 0,0-1 3 16</inkml:trace>
  <inkml:trace contextRef="#ctx0" brushRef="#br0" timeOffset="76445.59">17501 3135 166 0,'29'-18'102'0,"-1"4"3"0,-4 5-10 15,-1 9-19-15,-7 0-46 0,-4 0-16 16,-6 4-1-16,-6 10 1 0,0 6-4 15,0 4 0-15,-14 5-3 0,0 2-1 0,-3 3-3 16,-1 1-1-16,-3 0 0 0,-1 1-1 16,2-4-1-16,-1-1-1 0,2-4 0 15,3-3-4-15,1-6-3 0,5-3 1 16,10-8-1-16,0-5 0 0,0-2-4 0,0 0 1 16,3-16 0-16,8 0-1 0,7-6 5 15,5-4 2-15,3-5 0 0,6-1 4 16,3-3 3-16,5-3 4 0,3 1-1 15,2 1 3-15,0 1 2 0,2 3 0 16,-2 4 0-16,-1 5-4 0,-2 4 4 16,-5 6-5-16,-3 4-1 0,-8 9 0 0,-6 0-3 15,-9 2-2-15,-6 5 0 0,-5 4-4 16,0 4-1-16,-15 2 4 0,0 0-8 16,-5 2 4-16,-1 0 1 0,0-1-2 15,-1 0 2-15,0 0 3 0,2-2 2 16,5-1 3-16,3-1 0 0,12 1-2 0,-12-4 4 15,12 1 1-15,2-1-1 0,6 0 4 16,3-1-2-16,4 1 1 0,3 0-3 16,2 0 0-16,-2 0 1 0,0 0-2 15,-3 1-4-15,-1 0 0 0,-7 1-2 0,-4 0-6 16,-3 1-2-16,0 2-2 0,-12 2-1 16,-6 0-2-16,-5-1 1 0,-5 1-1 15,-3-2 2-15,-4-4 2 0,-1-2 6 16,-3-5 1-16,1-2 3 0,-1-3 0 15,3 0 4-15,4 0-1 0,6-15 3 0,8 4 0 16,6-4 0-16,12-2-1 0,0-3-1 16,8-1 4-16,7-1-4 0,9 2-2 15,5 1 0-15,6 3 1 0,3 4 0 16,5 3-1-16,0 9 0 0,1-10 0 16,1 10-2-16,-4 0 1 0,-1 0 2 15,-3 3 2-15,-4 2 0 0,-4 0-1 0,-5 0-1 16,-5 2 2-16,-3-1 0 0,-4-1 0 15,-4 2-2-15,-1-3 0 0,-2 1-1 16,-2-3-1-16,0-2-2 0,0 0-3 16,1 0-1-16,1-7-1 0,2-1-1 0,1-2-2 15,1-4 1-15,2-2 0 0,2-5 2 16,1-2 0-16,3-1 6 0,1-4 0 16,1 1 4-16,2 0 1 0,-1 2 2 15,-1 5 3-15,0 5 5 0,-4 8 1 16,-2 7 1-16,-3 0 0 0,-5 8 1 0,-3 10-2 15,-2 8 1-15,0 9-3 0,0 10-3 16,-9 6-4-16,9 4-4 0,-14 4-1 16,14-2-1-16,-15-1 0 0,7-5-2 15,-1-4-1-15,9-8-2 0,-12-10-1 0,12-8 1 16,0-13-6-16,0-8-2 0,1 0-4 16,5-16-5-16,1-10-4 0,1-8-1 15,1-8-11-15,1-7 2 0,2-4 5 16,1-3 13-16,1-1 7 0,1 0 4 15,2 0 7-15,0 2 5 0,0 4 7 0,0 3 11 16,-2 5 4-16,0 6-6 0,-2 3-9 16,-1 7 1-16,-2 6-2 0,0 5 0 15,-2 6 1-15,-1 10-2 0,-2 0 0 16,-1 0 3-16,0 5 0 0,-2 8 1 0,0 6 0 16,-2 6 2-16,0 6-3 0,0 7-1 15,0 5 0-15,-12 7 0 0,12 6-1 16,-14 6-5-16,2 5 0 0,-1 2 1 15,-4 2-4-15,0 2-1 0,-3-5 1 16,0-2-2-16,-2-6 1 0,0-4-2 16,-2-6-4-16,1-9 3 0,-2-6-8 0,0-9-9 15,-1-7-10-15,0-13-29 16,-2-6-64-16,2 0 1 0,0-12-3 0,1-5 3 16</inkml:trace>
  <inkml:trace contextRef="#ctx0" brushRef="#br0" timeOffset="77426.82">19246 2683 188 0,'-9'0'116'16,"9"-9"-1"-16,0 9-1 0,-11 0-19 0,11 0-71 16,0 0-12-16,1 0-2 0,2 1-6 15,2 4-3-15,1 1 0 0,2 2-5 16,0 0 0-16,3 3 0 0,-2 4 0 15,1 2-4-15,-1 2-6 0,-2 2-2 0,-2 0-4 16,-3 1-6-16,-2-1-17 0,0 0-35 16,-9-4-31-16,-2-2 1 0,-4-1 2 15</inkml:trace>
  <inkml:trace contextRef="#ctx0" brushRef="#br0" timeOffset="77878.83">19041 2973 190 0,'-20'0'107'0,"5"0"2"0,15 0-5 0,-9 0-29 16,9 0-50-16,6 0-13 0,7 0-6 15,6-7-1-15,6 7-3 0,5 0-2 0,3 0-1 16,4-8-3-16,0 8-3 16,3 0-1-16,-1 0-3 0,-1 2 0 15,-4 1 0-15,-4 1-2 0,-6 3 0 0,-5 1 4 16,-6 0 1-16,-5 1 3 0,-5 1 4 16,-3 1 6-16,0 0 1 0,0 1-1 15,-15 1 2-15,7-1 2 0,-3 1-2 16,3 1-1-16,8 2 0 0,-12 0 1 0,12 3-1 15,0 1-3-15,2 2 3 0,6 2 2 16,2 2-2-16,5 3 2 0,0 2-2 16,3 1 0-16,0 2-1 0,0 1 3 15,-1-2 1-15,-3 1 2 0,-1-4-2 16,-3-3 0-16,-5-2 0 0,-5-4-5 16,0-5-1-16,0-5-3 0,-17-5 0 0,2-6-7 15,-4 0-7-15,-4 0-5 0,-4-18 0 16,-1 1-4-16,0-6 2 0,1-3 3 15,2-4 2-15,1-3 7 0,4-1 3 16,1-1 5-16,4 2 7 0,3 0 0 0,3 3 5 16,9 3-1-16,0 5 4 0,0 3 1 15,0 6-4-15,0 3 2 0,4 10 3 16,2 0-2-16,-1 0 0 0,-1 3-4 16,-3 7-1-16,-1 3-9 0,0 3-1 15,-9 3-8-15,-2 3-13 0,-4 2-39 0,-5 1-57 16,-7 1-2-16,-5-2-1 0,-1-2 3 15</inkml:trace>
  <inkml:trace contextRef="#ctx0" brushRef="#br0" timeOffset="78194.27">19866 2866 158 0,'8'1'118'15,"1"3"0"-15,-1-1-1 0,1 1 0 0,3 3-57 16,-3 1-53-16,3 1-7 0,2 1-1 16,-1 0-9-16,0 0-7 0,-2 2-8 15,-1-1-12-15,0 0-34 0,-3 1-46 16,-2 2 0-16,-3-1 4 0</inkml:trace>
  <inkml:trace contextRef="#ctx0" brushRef="#br0" timeOffset="78360.62">19781 3069 205 0,'-16'4'113'16,"0"1"-1"-16,5 1 2 0,11 4-22 15,-14-1-83-15,14 4-2 0,0-2-5 0,0 0-4 16,4 1 2-16,1-1-10 0,2-1-6 16,2 3-7-16,0-1-17 0,-2 3-37 15,-2-1-35-15,-3 4 1 0,-2 0 4 16</inkml:trace>
  <inkml:trace contextRef="#ctx0" brushRef="#br0" timeOffset="78509.61">19676 3450 152 0,'-24'25'121'0,"0"-1"0"16,2-2 1-16,2 0-14 0,3-4-39 15,4-3-43-15,13-4-7 0,-9-3-6 16,9-7-9-16,2-1-4 0,7 0-4 0,3 0-4 16,5-14-6-16,4 1-5 0,3-1-4 15,3-2-10-15,2-3-6 0,1-2-17 16,1-1-27-16,0-4-32 0,-1-1 2 15,0 1 5-15</inkml:trace>
  <inkml:trace contextRef="#ctx0" brushRef="#br0" timeOffset="79109.74">19992 3174 154 0,'7'-18'110'0,"2"0"1"0,-1 4 0 16,0 1-19-16,3 0-40 0,4 1-34 16,3 2-6-16,4 0 0 0,4 0-2 0,4 2-8 15,3-1-2-15,2 0-2 0,4 1-8 16,0 2-3-16,2 6-4 0,0-13-4 15,0 13-2-15,-2-10-6 0,-2 10-4 16,-5-8 1-16,-5 8 5 0,-5-10 7 16,-5 10 7-16,-6-11 7 0,-5 11 6 0,-5-14 6 15,-1 8 4-15,0-3 6 0,-11 2 4 16,0 0-3-16,-3 7-3 0,-2-12-2 16,0 12-6-16,-3 0 1 0,1 0-4 15,-1 5 0-15,0 4-1 0,1 3-1 16,1 4-2-16,3 3 2 0,-1 4 3 0,3 1-1 15,1 3 1-15,1 0-2 0,1 1 2 16,9-2-1-16,-14 0 2 0,14-2-2 16,0-3-1-16,-9-1-1 0,9-2 0 15,3-4 0-15,4-2 0 0,1-3 0 16,4-2-1-16,3-1 0 0,0-2 0 0,2-1 2 16,-2 2 2-16,0 0 1 0,-4 1-1 15,-5 3 2-15,-4 1-1 0,-2 4-1 16,0 4 1-16,-16 2 0 0,-5 3 0 15,-6 2-2-15,-6 2-2 0,-5 0 2 0,-1 1 1 16,-2-2 0-16,1 0 1 0,1-2 0 16,3-1 4-16,6-4-3 0,5-4-1 15,9-5 3-15,16-3-5 0,0-4 1 16,0-3-3-16,9 0-1 0,11 0 0 16,7-13-5-16,6 5-9 0,3-2-5 15,4 0-6-15,0 0-7 0,2-2-11 0,0 0-16 16,-2-3 4-16,-1 1 20 0,-3 1 21 15,-2-1 11-15,-5 2 9 0,-5 1 13 16,-3-1 13-16,-3 3 17 0,-4-1 16 16,-2 2 0-16,-2 1-19 0,-3 7-16 15,-2-8-5-15,0 8-3 0,-2 0-6 0,1 5-8 16,-1 5-8-16,0 1-2 0,0 5-7 16,2 4-9-16,1 3-13 0,0 4-32 15,1 2-61-15,-1 0-1 0,-1 3-1 16,1-3-1-16</inkml:trace>
  <inkml:trace contextRef="#ctx0" brushRef="#br0" timeOffset="80640.85">20826 2059 160 0,'5'-7'99'0,"0"0"-1"0,-2 7 0 0,1-13-29 15,0 13-63-15,-1-9-4 0,-1 9 2 16,0 0 0-16,0 0 5 0,-1 0 1 16,-1 0 2-16,1 0 4 0,-1 4 2 15,1 7 0-15,-1 5 2 0,1 3-3 0,0 2-1 16,2 4-3-16,1 1-1 0,1 2-3 16,1 1 0-16,3 0-2 0,1 0 1 15,2 0 2-15,3-3-1 0,2 1-2 16,3-4 2-16,0-3-3 0,4-2-1 15,2-4 1-15,1-3-6 0,-1-3-2 16,1-4-3-16,-4-1-3 0,1-3-5 0,-4 0 0 16,-3 0-3-16,-2-10 0 0,-6 10 1 15,-4-12-1-15,-3 4 7 0,-2 0 2 16,0 1-1-16,0 0 7 0,-18 7 3 16,6-13 0-16,-2 13 1 0,-2-8-1 15,2 8 0-15,-3 0 0 0,4 0 0 0,0 3-1 16,3 2 1-16,10 5 1 0,-13 3 1 15,13 3 0-15,0 4-2 0,0 5 3 16,0 3-1-16,0 4 2 0,0 5-3 16,2 3 0-16,-1 5 0 0,0 2-1 0,1 1 2 15,-2 4 0-15,0-3 1 0,0 2-2 16,0-1 3-16,0-1-3 0,0-2 2 16,-11-3-2-16,11-1-2 0,-16-4-1 15,6-3-5-15,-3-1-7 0,1-5-8 16,-5-1-9-16,0-2-13 0,-3-3-39 0,-2-2-43 15,-1-3 3-15,-1-3 1 0</inkml:trace>
  <inkml:trace contextRef="#ctx0" brushRef="#br0" timeOffset="81207.81">21355 3005 161 0,'0'2'95'0,"0"2"-1"16,0 1-12-16,0-1-19 0,0 3-44 15,2-1-14-15,1 0 1 0,-1 1-1 16,1 1 3-16,2 1 4 0,1 1 4 16,1 0 2-16,3 2 3 0,1 3 1 15,2 0 0-15,2 3-2 0,2 0-1 16,2 1-1-16,3 1-4 0,1 1-3 0,1 1 0 16,2-2-1-16,1 2-1 0,1-2 3 15,1 2 0-15,1-3-3 0,-1 1 1 16,0-1-1-16,-1 0 2 0,-1-2-3 15,-1 1-1-15,0-2-4 0,-2-2-3 16,-3 1-1-16,-3-3-3 0,0-1-1 0,-4-1 0 16,-2-2-4-16,-3-1-12 0,-3-1-7 15,-3-3-15-15,-3-3-34 0,0 0-54 16,0 0 4-16,-9-11-1 0,0 0 1 0</inkml:trace>
  <inkml:trace contextRef="#ctx0" brushRef="#br0" timeOffset="81590.14">21910 3235 191 0,'12'-8'95'16,"-2"0"-2"-16,-1 1-7 0,1 7-56 16,-3-12-28-16,-2 12-1 0,-1 0 5 15,-2-7 3-15,-2 7-1 0,1 0 4 0,0 2-1 16,-1 1 0-16,0 2 1 15,1 1-1-15,2 1-1 0,-1-1-2 0,2 0-4 16,0 1-1-16,1 1-1 0,-1-3-1 16,1 1-1-16,2 0 2 0,-1 0 1 15,1-2 2-15,-1 0 1 0,0 2-1 0,2-1 1 16,-2-2-2-16,-1 0 2 0,-1 0 4 16,0 1-3-16,-2-3-3 0,1 1 2 15,-2-2-4-15,0 2-2 0,1-1 1 16,-1-1-2-16,-1 0-2 15,0 0-5-15,0 0 2 0,0 0 1 0,0 0-2 16,0-8 2-16,0 8 0 16,0 0 0-16,0-9 1 0,2 9 1 0,-1-7 2 15,1 7-1-15,0-9-1 0,-1 9-4 16,0-8-5-16,-1 8-19 0,0-8-55 16,0 8-21-16,0-9 0 0,-12 9 2 0</inkml:trace>
  <inkml:trace contextRef="#ctx0" brushRef="#br0" timeOffset="82055.39">21456 3071 164 0,'0'4'101'0,"0"2"-2"16,0-3 0-16,0 1-20 0,0-2-73 15,3-2-6-15,4 0-3 0,4 0 2 16,3 0 1-16,1-12 2 0,5 5 3 0,1-1 3 15,1 8 0-15,3-12 2 0,1 12-1 16,1-10 2-16,-1 10-5 0,-1 0-1 16,-2 0 2-16,-3 0-2 0,-4 5 2 15,-4 5 2-15,-7 5 1 0,-5 8 1 16,0 2 2-16,0 7 2 0,-17 5 1 0,3 3-2 16,-5 4-2-16,-1 1 0 0,-4 1-5 15,0 2 0-15,-3-2-1 0,0-1-2 16,0-3-4-16,-1-6-2 0,1-4-2 15,1-5-4-15,2-7-7 0,1-6-10 16,4-6-5-16,-1-8-9 0,4 0-22 0,-2 0-33 16,4-20-27-16,-1 1 2 15,5-6 3-15</inkml:trace>
  <inkml:trace contextRef="#ctx0" brushRef="#br0" timeOffset="82190.84">21331 3346 205 0,'9'-18'104'0,"2"6"-3"0,4 5-17 0,-1 7-26 16,4 0-29-16,-2 0-11 0,4 8-3 15,-1 2-4-15,1 2-1 0,2 3-5 16,0 0-5-16,0 0 0 0,1-1-7 16,0 1-8-16,-2-2-6 0,-3-2-16 0,0-3-33 15,-2-2-41-15,-2-5 1 0,-2-1 0 16</inkml:trace>
  <inkml:trace contextRef="#ctx0" brushRef="#br0" timeOffset="82322.41">21765 3377 152 0,'15'-17'108'16,"2"0"-1"-16,2-1 0 0,4 2-19 15,3 1-39-15,3 1-39 0,2 1-6 0,1 3-4 16,1 1-1-16,0 2-4 0,-2 7-5 16,-2-14-2-16,-2 14-7 0,-2-13-4 15,-5 13-9-15,-2-15-9 0,-5 6-18 16,-4-1-10-16,-7-3-13 0,-2-3-5 16</inkml:trace>
  <inkml:trace contextRef="#ctx0" brushRef="#br0" timeOffset="82589.32">22123 3043 164 0,'-19'-18'64'0,"-1"4"18"0,1 4 11 0,3 10-9 15,0 0-23-15,5 0-42 0,2 3-5 16,9 11-2-16,-10 7 0 0,10 6 1 16,3 3-4-16,0 6-1 0,3 2-2 0,3 4-2 15,3 1 3-15,-1 3-2 0,0-1-1 16,2-2-2-16,-4-2 2 0,-1-4-3 16,-3-4 2-16,-3-5-3 0,-2-3 0 15,0-4-1-15,0-4-3 0,-15-6-1 16,4-3 1-16,-4-4 2 0,-1-4-3 0,-4 0 0 15,1 0 0-15,1-9 2 0,0 0 4 16,2 0 0-16,1-2 0 0,4-2-1 16,11 0 0-16,-10-2-1 0,10 2 0 15,3-2-1-15,2 1-4 0,6 1-2 16,3 0-6-16,1 2-3 0,3 1-10 0,1 0-23 16,2 0-35-16,-1 0-23 0,1-3 2 15</inkml:trace>
  <inkml:trace contextRef="#ctx0" brushRef="#br0" timeOffset="83122.14">22634 2795 225 0,'30'-33'103'0,"-4"4"-1"0,-6 5-3 16,-4 6-65-16,-7 5-32 0,-7 13-1 15,-2 0 0-15,-13 0-3 16,-1 10 1-16,-1 1-1 0,-1 2 0 15,0 3-2-15,0 4 4 0,2-1-1 16,3 1 0-16,1-1 0 0,10-2-3 0,0-2 2 16,0-2-1-16,0-4 1 15,3-1 0-15,7-2 5 0,3 0-1 0,1 0 2 16,-1 1 0-16,-4 2 3 0,-3 2-2 16,-1 1 1-16,-5 4 0 0,0-2-2 15,0 2-2-15,-12 1 0 0,1 1-1 0,-6 0-1 16,-1 1 1-16,-4 0-2 0,-2-3 1 15,-1 1-2-15,1-1 2 0,-1-4-1 16,0 0 1-16,3-3-3 0,3-2-2 16,3-1 2-16,4-1-1 0,12-1-2 15,-12-4-3-15,12 0 3 0,5 0-2 0,2 0 1 16,5-9 3-16,6 9 3 0,2-9 2 16,3 9 0-16,5-15 3 0,1 15 3 15,2-13 2-15,1 13 0 0,-1-12 2 16,-2 12 1-16,-1-8-2 0,-4 8 2 0,-5 0-1 15,-3 1 0-15,-5 4 0 0,-6 3-8 16,-4 2 4-16,-1 3 0 0,0 1-2 16,-12 4-2-16,0 0-1 0,-4-1-3 15,-3 1 5-15,0-1-6 0,-3-1 0 16,1-1 3-16,0 0-2 0,1-4-3 16,0-2-1-16,4-3 1 0,2-5-6 0,3-1-3 15,11 0-11-15,-12 0-9 0,12-11-27 16,0-1-35-16,0-1-15 0,0-1 2 15</inkml:trace>
  <inkml:trace contextRef="#ctx0" brushRef="#br0" timeOffset="83338.78">22557 3132 161 0,'5'0'96'0,"1"-8"-4"0,0 8-16 16,2 0-17-16,2 1-35 0,0 2-16 16,1 0-1-16,3 1 0 0,-2 0 0 15,1 3 2-15,-3-2-1 0,-4 3 2 16,-4 2 0-16,-2 2 0 0,0 3-1 0,-12 1 0 15,-4 3-3-15,-7 1 2 0,-7 3-2 16,-6 2-1-16,-3 0-5 0,-4 3 1 16,-4-2-5-16,1 1-2 0,-3 0-4 0,1-1-3 15,5-3-5-15,4-1-8 16,5-7-14-16,8-5-25 0,8-4-18 0,9-6-18 16,9 0 13-16</inkml:trace>
  <inkml:trace contextRef="#ctx0" brushRef="#br0" timeOffset="83854.58">22240 3455 179 0,'41'-21'88'0,"4"-2"12"0,2 0-8 15,0 1-14-15,1 5-29 16,-2 2-35-16,-3 5-3 0,0 10-1 0,-6 0-1 16,-4 0 2-16,-4 0 0 0,-5 10 3 15,-4 2 0-15,-3 8-1 0,-3 3 1 16,-2 5 1-16,-3 4-2 0,-1 3-2 0,0 0-3 16,-1 2-2-16,-2 0-4 0,-2 0 0 15,0-1-3-15,-2-4-1 0,-1-3-6 16,0-3-8-16,0-4-2 0,-12-5-6 15,3-5-2-15,-4-6-5 0,-2-5 1 16,-4-1 1-16,-2 0 3 0,-2-15 4 16,-1-1 8-16,-1-5 3 0,1-3 4 0,3-2 7 15,0-4 4-15,5-1-2 0,5 0 5 16,11 0-3-16,0 1-2 0,0 2 3 16,0 4-2-16,6 4 3 0,9 2-3 15,1 5-2-15,5 6 7 0,2 7 1 0,-2 0-9 16,-1 0 8-16,-3 9-1 15,-5 2 0-15,-7 4 0 0,-5 6-3 0,0 1 3 16,-9 2 0-16,-8 1-5 0,-5-2-2 16,-7 0 0-16,-6-2 1 0,-4-1-2 15,-1-3 0-15,-2-3 0 0,-1-3-3 0,4-1-4 16,3-5 0-16,6-3-3 0,7-2-2 16,9 0 2-16,14 0-3 0,0-11 2 15,0 3 2-15,3 0 3 0,11-2 7 16,8 1 3-16,4-1 6 0,4 0-3 15,4 1 4-15,0 0-1 0,1-1 1 0,-1 3 0 16,-4 7-1-16,-4-10-5 0,-5 10-1 16,-6 0 0-16,-5 0 0 0,-6 0 0 15,-4 0 1-15,0 6-3 0,0 2 3 16,-18 1-4-16,8 1-1 0,-2 0 0 16,1 0-5-16,2-3-5 0,9 0-11 0,0-3-33 15,0-4-48-15,0 0 0 0,7 0-4 16</inkml:trace>
  <inkml:trace contextRef="#ctx0" brushRef="#br0" timeOffset="84103.93">23106 3400 202 0,'42'-19'112'15,"-7"2"0"-15,-5 3 0 0,-5 5-25 16,-7 9-66-16,-9 0-10 0,-4 0-6 16,-5 0-4-16,0 2-1 0,-18 7 0 0,1 1-1 15,-3 2-1-15,-3 2 0 0,-3 1 3 16,0 3-3-16,2 0 6 0,-1 2-1 15,3-1 1-15,2 2 2 0,7-3 2 16,5-1 0-16,8-1 0 0,0-2-3 16,1-1 1-16,10-3-2 0,5-2 1 15,5-1-2-15,5-1-3 0,5 0-2 16,4-3-8-16,0 1-5 0,1-1-10 0,-3 0-14 16,-4-2-53-16,-6-1-27 0,-4 2 0 15,-6-1 0-15</inkml:trace>
  <inkml:trace contextRef="#ctx0" brushRef="#br0" timeOffset="84787.89">21629 3868 222 0,'0'5'101'0,"-11"-2"-1"0,11-1-15 16,0 0-34-16,0 0-47 16,0 0-2-16,0-1-2 0,0 0-1 0,0 0 1 15,4 0-1-15,4 0 4 0,2 0 2 16,2 1 1-16,4 1 1 0,1 1 5 15,5-1 0-15,3 2 3 0,4 0-1 0,4 1 1 16,5-1 1-16,4 0 0 16,7-1 0-16,4 1-2 0,3-1 0 0,5-2-2 15,6 1-4-15,0 0 2 0,4 1-4 16,1-1-1-16,0-2-2 0,0 1-1 16,-2 0 0-16,0 0 0 0,-5 1-2 0,-3-1 4 15,-5 1 2-15,-5 1 0 16,-5 0 2-16,-6-2-3 0,-4 2 2 0,-7 2 0 15,-4-3-6-15,-5 1-1 0,-6-3-9 16,-5 2-19-16,-6-3-34 0,-4 0-69 16,0 0-2-16,-12 0 3 0,-2 0-3 0</inkml:trace>
  <inkml:trace contextRef="#ctx0" brushRef="#br0" timeOffset="92945.27">19408 2443 136 0,'1'0'11'0,"-1"0"-6"0,1 0-5 16,0 0 0-16,-1 1 0 0,0 0 6 15,1 0 15-15,0 2 11 0,1-2-2 16,2 2 7-16,0-1 2 0,0-1-3 0,1 2 1 15,2-2-1-15,-1 1-7 0,4-1-15 16,1 0-8-16,3 1-1 0,0-2-5 16,4 2 3-16,0 0-2 0,3-1 0 15,2 2 1-15,1-2 1 0,3 0-1 0,2 1 1 16,1-2 0-16,2 2 2 0,3-1 2 16,3-1 1-16,1 0 2 0,1 0 1 15,1 0-1-15,3 0 0 0,0 0-2 16,2-10-1-16,-2 10 0 0,0 0-1 15,-1 0-2-15,-2-8-3 0,1 8-1 0,-5 0-1 16,-1 1 2-16,-4 1-1 0,-3 0 1 16,-2 0-1-16,-2 3 2 0,-5-2-5 15,-3 1 1-15,-1 1 3 0,-4 0 0 16,-2-1 2-16,0-1-2 0,-3 0 0 16,-2 0 1-16,0-2 0 0,-1 1 0 0,-2-1 1 15,-1-1-2-15,-1 0 1 0,0 0-1 16,0 0 0-16,0 0-2 15,0 0 0 1,-10 0 1-16,10 0-1 16,0 0 0-16,0 0 0 0,0 0 3 0,0 0-3 15,0 0 4 1,0 0-2-16,0-7 0 0,0 7 1 16,0 0-1-16,0 0-4 15,0 0 7-15,0 0-2 0,-8 0-3 16,8 0 2-16,0 0 0 15,0-7 0-15,0 7 1 16,0 0-3-16,0 0-2 0,0 0-1 16,-9 0-2-16,9 0-4 0,0 0-4 15,0 0-8-15,0 0-27 0,0 0-58 16,0 0 0-16,-10 0 3 0</inkml:trace>
  <inkml:trace contextRef="#ctx0" brushRef="#br0" timeOffset="94613.97">17945 4109 130 0,'2'-13'85'0,"-1"13"-12"0,0-9-10 15,-1 9-19-15,1-8-12 0,-1 8-18 16,1-8-4-16,0 8 0 0,1 0 1 15,2-7-1-15,3 7 2 0,3 0-1 16,1 0 0-16,6 0 0 0,2 0-1 16,5-8-2-16,4 8 0 0,5 0-1 15,4 0-5-15,6 0 6 0,5-7 1 0,5 7 0 16,6 0 2-16,7 0-1 0,5-9-1 16,7 9 0-16,5 0-1 0,3 0 1 15,5 0-2-15,2-8-4 0,1 8 1 16,2 0-1-16,-1 0 2 0,2 0-1 0,-3 0 1 15,-1 0-1-15,-3 0-1 0,-5 2 3 16,-2 0-3-16,-8 1 0 0,-3 1 1 16,-5 1 0-16,-5-1-2 0,-4 0-2 15,-5 1 2-15,-3-2-1 0,-3 1 0 16,-7 1-1-16,-2-3-1 0,-5 2 2 0,-3-1-1 16,-5-1 1-16,-4 1 1 0,-4-3 2 15,-2 0-1-15,-4 1 1 0,-3-1 0 16,0 0-1-16,-3 0 1 0,-2 0 0 15,-2 0-3-15,0 0 0 0,-1 0 1 16,0 0-1-16,0 0 0 16,0 0-2-1,0 0 0 1,0 0 0-16,0 0-1 16,0 0-5-16,0 0-4 0,0 0-7 15,0 0-13-15,0-7-31 0,0 7-57 0,0 0 0 16,0-8-2-16,0 8 4 0</inkml:trace>
  <inkml:trace contextRef="#ctx0" brushRef="#br0" timeOffset="102853.55">9687 5191 129 0,'0'1'99'0,"0"2"0"16,0-1 4-16,0 0-13 0,0 1-58 16,0-1-23-16,5 1 0 0,0 1 1 15,1-1 2-15,1-1 1 0,2 0 4 0,2 1 0 16,0 3-1-16,4-1 0 0,0 3-3 15,2 2-2-15,1 0-3 0,2 1-7 16,-1 3-1-16,-1-1-3 0,2 0-7 16,0 2-6-16,-1 1-1 0,1-3-4 15,-2 2-1-15,2-3-6 0,0-1 1 0,0-2 1 16,0-4 4-16,1-2 3 0,-1-1 0 16,1-2-6-16,-1 0-9 0,-1-10-16 15,2 3-12-15,-2-4-19 0,0-3-5 16</inkml:trace>
  <inkml:trace contextRef="#ctx0" brushRef="#br0" timeOffset="103884.84">10361 5220 197 0,'10'0'97'0,"-3"-7"-4"0,0 7-16 0,-2 0-21 16,1 0-32-16,-3 0-18 0,0 0-2 16,-3 1 2-16,0 5-3 0,0 2 0 0,-9 4-3 15,-2 2-3-15,-2 3 4 0,-5 3 0 16,-3 2-1-16,-1 1 1 0,-5 2 0 15,-2 1 1-15,-5 2 2 0,0-1 1 16,-3-1 1-16,1-2 1 0,3-3 1 0,2-2-2 16,4-3 0-16,7-4 0 15,5-2-2-15,15-5-1 0,0-5 0 0,0 0 0 16,14-11 0-16,7 0-1 16,7-3 0-16,5-2-2 0,7-2 1 15,0-2-1-15,2 1-1 0,1-2-1 0,-1 1 0 16,-2 0-1-16,-3 0-3 15,-4 2-2-15,-5 3-5 0,-6-1 0 0,-4 3-3 16,-5 0 0-16,-5 3-2 0,-4-1 3 16,-4 0-2-16,0 1 3 0,0-1 3 15,-9 1 4-15,9-3 2 0,-18 0 3 0,6 1 0 16,-1-2 3-16,-2 0 0 0,1-1-2 16,-1 1 1-16,0-1 0 0,1 1 3 15,-1 1-4-15,3 0 2 0,-2 1-1 16,3 1 2-16,0 1-3 0,1-1 2 0,10 3 3 15,-15-2 2-15,15 4 1 0,-12 6-3 16,12-13 3-16,0 13 0 0,0-8 0 16,-9 8 1-16,9 0-2 0,0-8-1 15,0 8-1-15,0 0 0 0,1 2 0 16,0 2 1-16,-1 3 0 0,0 3 2 0,0 2-1 16,0 5 3-16,0 3 0 0,0 5 2 15,1 3-1-15,0 7 1 16,1 3 2-16,-2 5-1 0,3 7 0 0,-1 1 0 15,3 4-4-15,-2 1 1 0,1 2-3 16,-1-2 0-16,1-1 1 0,0-2-6 16,-2-1-1-16,0-3 0 0,-2-4-2 0,0-4-3 15,0-4-3-15,0-5-5 0,0-5-2 16,-12-7-5-16,12-5-4 0,-11-5-2 16,11-8-1-16,-14-2-1 0,14 0 4 15,-11-8 5-15,11-4 4 0,0-5 6 16,0-5 5-16,0-4 5 0,0-3 4 0,1-4 6 15,4-1 1-15,1-1 0 0,0-1 1 16,1 1-1-16,1 3-2 0,-2 4-3 16,-1 2-1-16,-3 7 1 0,0 6-5 15,-2 5 2-15,0 8 2 0,0 0-1 0,-12 0-5 16,2 8 3-16,-2 4-1 0,-1 2 1 16,-1 2-1-16,-2 2-1 15,0-1 2-15,3 1-1 0,-3-1-4 0,4-2 1 16,2-1 1-16,10-5 0 0,0-2 0 15,0-4-2-15,0-3 1 0,10 0 0 0,4 0-3 16,7-10 3-16,6 1-1 0,2 0 2 16,5-1 0-16,3-2 0 0,4 1 2 15,0 0 0-15,0 0-1 0,0 2 2 16,-4 9-1-16,-3-10-1 0,-7 10-1 16,-7 0 1-16,-7 2 1 0,-8 5-4 0,-5 4 1 15,0 5 0-15,-17 4 1 0,-4 4 0 16,-10 1 0-16,-9 4 4 0,-6 1 1 15,-5 1-1-15,-6 1 1 0,1-2 2 16,-2-2-1-16,4-1 0 0,3-4 0 16,8-2 0-16,6-4-3 0,10-4-2 0,8-3 1 15,19-6-2-15,0-3 0 0,12-1 0 16,11-10 2-16,9-1-1 16,10-2-2-16,6-2-1 0,3-2 1 15,4-1-4-15,2-1-5 0,-2-1-10 16,1 0-16-16,-4-1-52 0,-4 0-23 0,-4 1 0 15,-7 0 2-15</inkml:trace>
  <inkml:trace contextRef="#ctx0" brushRef="#br0" timeOffset="104086.13">10618 5665 216 0,'-15'0'107'0,"2"0"1"15,0 0-1-15,3 5-28 0,1 6-75 16,9 7-1-16,-16 3-3 0,9 6-1 0,-3 5-3 15,-1 4 0-15,0 2 0 0,-1 1 1 16,-2 5 1-16,1 4-1 0,-3 1 1 16,0-1 0-16,-3-1 2 0,-1-3-2 15,-1-4-6-15,-2-5-7 0,0-4-19 16,0-9-46-16,0-5-25 0,1-8-2 0,2-6 3 16</inkml:trace>
  <inkml:trace contextRef="#ctx0" brushRef="#br0" timeOffset="104285.31">10312 6059 200 0,'22'0'112'0,"-1"0"2"0,2 0 0 15,-1 0-24-15,-2 6-77 0,1 6 0 16,0 4 0-16,-1 1 0 0,1 1-3 16,0-1-1-16,-1 1-1 0,1-2 0 15,2 2-4-15,1 0-2 0,-2-2 2 0,0-2-1 16,0-1-3-16,-3-3-2 0,-1-3-7 15,-2-3-7-15,-1 0-10 0,-4-4-14 16,-1 0-46-16,-5 0-34 0,-1-11 1 16,-2 3-1-16</inkml:trace>
  <inkml:trace contextRef="#ctx0" brushRef="#br0" timeOffset="120737.79">11478 5298 205 0,'3'0'93'0,"1"-11"-10"0,0 11-15 15,-2-9-31-15,0 9-33 0,-1-8-4 16,0 8 0-16,-1-8-1 16,0 8 3-16,0 0 1 0,0 0 1 0,0 0-1 15,0 2-2-15,0 1 6 0,-8 0-4 16,8 1 0-16,0 0 0 0,0-1 0 16,-9 1-1-16,9-1 0 0,0 1-2 15,0-1 0-15,0 0 1 0,-10-1-4 16,10 1 3-16,0-2 0 0,0 0 2 0,0-1-1 15,0 0 0-15,0 0 2 16,0 0 1-16,0 0-2 0,0 0 0 16,0 0 2-16,0 0-2 0,0 0 1 15,0 0-2-15,0 2-1 16,1-2 0 15,-1 0-1-31,0 0 2 16,0 0 1-16,0 0-1 0,0 0 1 15,0 0 0-15,0 0-1 16,0 0 2-16,0 0-4 0,0 0-1 16,0 0 1-16,0 0-1 15,0 0 0-15,0 0 1 16,0 0 2 0,0 0 0-16,0 0-2 0,0 0 2 15,0 0 0 1,0 0-2-16,0 0 2 15,0 0 2-15,0 0 1 0,0 0-1 16,0 0 1-16,0 0-1 0,0 0 1 16,0 0 1-16,1 0-1 0,-1 0-2 0,0 0-1 15,0 0-2-15,0 0 0 16,0 0 0-16,0 0 0 0,0 0-2 16,0 0-2-16,0 0 3 15,0 0 1-15,0 0-1 0,0 0 1 16,0 0 3-1,0 0-1-15,0 0-2 0,0 0 3 16,0 0-1-16,0 0 1 16,0 0 0-16,0 0-4 0,0 0 1 15,0 0 4 1,0 0-5 0,0 0 1-16,0 0 2 0,0 0 2 15,0 0-2-15,0-8 0 16,0 8-4-16,0 0 5 0,0 0-3 15,0 0 0-15,0 0 3 16,0 0-1-16,0 0-3 0,0 0-1 16,0 0 2-16,0 0-1 0,0 0 3 15,0 0 1-15,0 0 1 0,0 0-4 16,0 0 2-16,0 0 1 16,0 0-1-16,0 0 0 0,0 0-3 15,0 0 1 1,0 0 3-16,0 0-1 15,0 0 0-15,0 0 0 16,0 0 0-16,0 0-3 16,0 0 0-16,0 0-5 0,0 0 1 15,0 1-1-15,0-1-2 16,0 2 1-16,0-1-1 0,0 0 1 0,0 0 2 16,-9 1 1-16,9-1 2 0,0 1 2 15,0-2 2-15,0 1-2 0,0 1 2 16,0-1 0-16,0 0-1 0,0 0 0 0,0-1-2 15,0 0-1-15,0 1-1 16,0-1-3-16,0 1 1 0,0-1 0 0,0 0-3 16,0 2 0-16,0-2 2 0,0 0 3 15,0 0 1-15,0 0 4 16,0 0 2-16,0 0 2 0,0 0 2 0,0 0 3 16,0 0 0-16,0-9-2 0,0 9 3 15,0 0-3-15,0 0 3 0,0-8-3 16,0 8 1-16,0 0-3 0,0 0 1 15,0 0-1-15,0-7-1 0,0 7-1 16,0 0 2-16,0 0-5 0,0 1 2 0,-9 0-2 16,9 3-1-16,0 1 0 15,-14 3-1-15,14 0-1 0,-14 3 1 0,5 1-2 16,-2 1-2-16,1 2 3 0,-1-2-1 16,-1 3 2-16,1-1 1 0,1-1-2 15,-1 0 0-15,2-1 1 0,1-2-5 16,8-2 4-16,-12 0 1 0,12-3 0 0,0-2-3 15,0-2 1-15,0 0-2 0,4-2 4 16,5 0-2-16,0 0 3 0,2 0 0 16,1-9 0-16,0 9-1 0,3 0 1 15,-1 0 3-15,-1 0 0 0,2 0 2 0,-4 2 2 16,0 3 0-16,-5 4-1 0,-3 3 0 16,-3 2 1-16,0 5-1 0,0 2-1 15,-15 3 1-15,3 0-1 0,-1 2 1 16,-4 0-3-16,1-2 4 0,-5 0-3 15,1-2 1-15,0 0 0 0,1-5 0 16,0-2-2-16,4-3 0 0,4-5-3 0,1-4 2 16,10-2-2-16,0-1-2 0,0 0 0 15,0-6-5-15,10 6-2 0,1-14-4 16,2 14-1-16,4-13-4 0,0 13-2 0,4-10-6 16,-2 10 4-16,1 0 2 0,-2 0 6 15,-4 2 3-15,0 8 5 0,-8 3 4 16,-1 5 3-16,-5 7 7 0,0 2 4 15,0 4 5-15,-14 3-3 0,2 1 1 16,-1-1 4-16,-2-1-2 0,1-1-3 16,-3-3 10-16,3-3-2 0,2-5-5 0,1-7-1 15,11-7 0-15,0-7-3 0,0 0-4 16,0-7-5-16,4-7-2 0,10-7-2 16,5-7-9-16,4-4-9 0,3-5-2 0,2-5-8 15,3-4-10-15,3-5-25 16,0-5-25-16,3 0-17 0,0-2-5 0</inkml:trace>
  <inkml:trace contextRef="#ctx0" brushRef="#br0" timeOffset="121436.38">11822 5302 128 0,'7'-29'96'0,"-1"5"-1"15,-5 4-7-15,-1 5-11 0,0 3-29 16,0 3-40-16,0 9-1 0,-14-11-3 16,14 11-2-16,-13 0-1 0,13 0 1 15,-10 0 3-15,10 0-3 0,0 3 2 16,0 2 0-16,2 0 0 0,5 2-1 0,5-2 4 15,0 2-2-15,5-1 3 16,0-1-2-16,4 1-1 0,1-2 0 0,-1 1-2 16,2 0-1-16,-1-1 2 0,-3 1-2 15,-2 3-1-15,-5 0 3 0,-4 4-7 16,-6 3 1-16,-2 3 0 0,0 3 1 0,-13 4 0 16,0 0 2-16,-5 3-3 0,-2 0 1 15,-4 1 0-15,-1-1 0 0,0 0 2 16,0-2 0-16,2-2-1 0,2-3 1 15,3-3-1-15,6-3 0 0,12-5 0 16,-9-6-2-16,9-2 0 0,3-2 0 0,8 0-2 16,4-9 3-16,6-1-1 0,4-2 1 15,5 0 1-15,2-1-1 0,4-1 2 16,0 0 0-16,0 0-1 0,-1 0-1 0,-1 1 2 16,-3 2-3-16,-4 0 2 15,-4 3-4-15,-6 8-1 0,-6-10-1 0,-7 10 0 16,-4 0 0-16,0 2-1 0,-11 3 2 15,-2-1 3-15,-4 2 2 0,-3 2 1 16,-2 0 1-16,-3-2 3 0,2 3 0 16,-1-1 1-16,0 1-1 0,1-1 2 15,1 4-4-15,4-1 0 0,1 2-1 0,3 1 1 16,0 2-2-16,3 1 1 0,0 0-1 16,-1 1-1-16,1 2 0 0,-1 0 0 15,1 2-2-15,-1-2-1 0,-3 3 0 0,1-1-2 16,-2-1 0-16,1-1-3 15,-2-3-2-15,3-2-2 0,-1 0-4 0,4-7-2 16,1-1-6-16,10-6-19 0,-13-1-8 16,13 0-10-16,0-9 6 0,0-1 16 15,4-3 26-15,5-4 16 0,3-3 8 16,2-2 10-16,4-2 18 0,3-2 12 16,-1 1 9-16,1 2-2 0,0 1-13 0,-3 4-23 15,-1 6-12-15,-3 12-4 0,-3 0-3 16,-3 0 0-16,-6 3 1 0,-2 11-1 15,0 4-1-15,0 5-2 0,-13 3 0 0,1 5-2 16,1 3-2-16,-5 0-5 16,1 1-4-16,0-2-9 0,-1-3-24 0,1-3-34 15,2-7-23-15,3-4 1 0</inkml:trace>
  <inkml:trace contextRef="#ctx0" brushRef="#br0" timeOffset="121901.82">11906 5782 202 0,'32'-33'99'15,"2"1"-3"-15,0 3-14 0,2 4-25 16,-1 4-43-16,1 5-9 0,1 3 3 16,-2 4 0-16,-1 9 0 0,-2 0 0 0,-2 0 0 15,-3 0 0-15,-4 1-1 0,-2 6-1 16,-4 3-1-16,-6 2-3 0,-3 1-2 16,-3 1-2-16,-4 2-1 0,-1 0-1 15,0-1-2-15,0 2 0 0,-11-1-1 16,3 0 0-16,-4 0 0 0,1 0 0 0,-4-2 3 15,-1 0 1-15,0-2 0 0,-3-2 0 16,0-3 2-16,2-3-1 0,-4-1 0 16,2-3 1-16,1 0 1 0,0 0-1 15,2 0-2-15,0 0-3 0,5-10-2 16,0 10-3-16,11-9-5 0,-11 9-11 0,11-12-14 16,0 12-9-16,0-11-7 0,6 11 0 15,4-11 4-15,1 11 9 0,3-11 16 16,0 11 23-16,3-13 24 0,-1 5 16 0,0-1 15 15,-1 0 8-15,-3 1-1 16,1 1 4-16,-3-2-9 0,-1 9-11 0,-2-10-17 16,-4 10-14-16,0 0-3 0,-3 0-2 15,0 6 0-15,0 3 0 0,0 2-1 16,-8 4 0-16,8 1-1 0,-12 4 0 0,12 0 1 16,-11 1-2-16,11-1-2 15,-9 0 2-15,9 0-2 0,0-2-1 16,-12-2-1-16,12-3-6 0,0-4-1 0,0-2-7 15,-9-5-13-15,9-2-21 0,0 0-32 16,0 0-23-16,0-15 2 0</inkml:trace>
  <inkml:trace contextRef="#ctx0" brushRef="#br0" timeOffset="122817.91">12647 5371 167 0,'18'-21'89'0,"-2"2"-3"0,-2 3-10 16,1 3-52-16,-3-2-24 0,-2 3-21 15,0 1 7-15,-2 0 9 0,-1 2 8 0,-1 0 4 16,0 1 2-16,-1 8 5 16,-1-11 8-16,1 11 7 0,-2-9 3 0,0 9-10 15,0 0-9-15,-1-7-7 0,1 7-4 16,-2 2 0-16,-1 2-1 0,0 5 0 15,0 4-1-15,0 4 1 0,-15 4 0 0,15 5 0 16,-15 2-2-16,5 4 1 16,1 1 1-16,1 0-1 0,-1 1 1 0,9-2-1 15,-16 1 1-15,16-3-1 0,-14-3 1 16,14-3 1-16,0-4-1 0,-10-4 0 16,10-4-1-16,0-5 2 0,2-1-2 0,2-5 1 15,-2-1-1-15,1 0 0 0,1 0 0 16,-1-8 0-16,-2 8 1 0,1-14 0 15,0 4-1-15,-1 0 1 0,1-1 1 16,1-2-1-16,-2 0 0 0,2-2 0 16,1-1-1-16,1 0-3 0,2-1 0 0,0-1-2 15,2 0 0-15,3 0 2 0,1 0-3 16,0-2 0-16,4 0 1 0,0-1 1 16,1-1 4-16,4-1 0 0,-3 0 1 15,4-1 4-15,0 0-2 0,-1-1 1 16,0 0-2-16,1 2 1 0,-1 1-1 0,-1 2-1 15,-2 1 0-15,0 2 0 0,0 2-1 16,-3 4 0-16,-1 2 2 0,0 9-1 16,-4 0 5-16,1 0-1 0,-6 0 1 15,0 7 1-15,-3 4-1 0,-3 3-1 16,0 6-1-16,0 0 0 0,0 4-2 0,-15 1-2 16,4 3 0-16,0 0-3 0,-4 1-4 15,0-1 2-15,-4-1-1 0,-1 0-1 16,-1-3 1-16,-2-2 0 0,1-4-2 15,-1-3 3-15,1-4 1 0,2-4 0 16,3-4 1-16,1-3-1 0,3 0 2 16,4 0-1-16,9-16-2 0,-11 4 2 0,11-2 3 15,0-1-1-15,3-1 4 0,5-1 1 16,3 0 2-16,5 1-1 0,1 1 3 0,6 1 1 16,3 3 1-16,1 1-3 15,2 10-1-15,3-11 2 0,-1 11-1 0,0 0-4 16,0 0 1-16,-3 1-1 0,-2 4 0 15,-2 1 0-15,-6 1 0 0,-8 4-4 16,-6 2 1-16,-4 3-4 0,0 5-1 16,-18 2 2-16,-3 5-4 0,-7 2-1 15,-6 2 0-15,-6 2 3 0,-5 1 2 0,-1-1 4 16,-2-1 2-16,0-1 0 0,3-2 2 16,3-2 3-16,8-4 3 0,7-4-3 15,10-6-2-15,17-6 1 0,0-6-3 0,0-2 0 16,10 0 1-16,14-13-2 0,8 0 0 15,8-2-2-15,5-1-1 0,6-3 2 16,3-2-2-16,3-2-3 0,1 1-3 16,-1-1-6-16,-4 1-6 0,-6 2-5 15,-5 2-23-15,-8-1-30 0,-7 1-33 0,-9 2-2 16,-6 0 3-16</inkml:trace>
  <inkml:trace contextRef="#ctx0" brushRef="#br0" timeOffset="123034.34">13323 5386 180 0,'-26'0'98'0,"2"-10"1"15,2 10-8-15,4 0-30 0,1 1-44 0,6 6-9 16,0 0-1-16,11 6-2 0,0 4 6 16,0 3 1-16,0 5 0 0,0 3 1 15,0 5 0-15,4 3 0 0,3 4-1 16,-1 4-1-16,1 2 1 0,1 2-7 16,0 0 0-16,-1-1-2 0,-1 1-3 0,0-4 0 15,-2-1-1-15,0-2 0 0,-1-4-1 16,-2-5-5-16,0-4-1 0,0-4-2 15,-1-4-8-15,0-6-9 0,0-4-17 16,0-5-29-16,-11-5-34 0,11 0-4 16,-12 0 2-16</inkml:trace>
  <inkml:trace contextRef="#ctx0" brushRef="#br0" timeOffset="123169.1">13148 5998 157 0,'-9'-15'102'0,"-1"0"-1"15,1 5-3-15,2 1-21 16,7 0-40-16,-12 9-31 0,12-13-3 0,0 1-3 15,9 12-4-15,2-15-3 16,5 7-1-16,5-2-5 0,3-1-7 16,4-1-16-16,4-1-37 0,2-2-29 15,1 0 2-15</inkml:trace>
  <inkml:trace contextRef="#ctx0" brushRef="#br0" timeOffset="124825.96">13690 5128 197 0,'0'0'110'15,"0"-7"-2"-15,0 7-2 0,0 0-26 0,0 0-69 16,1-8-2-16,2 8-5 0,0 0-2 16,0-10-2-16,1 10-3 0,1 0-5 15,1-6-4-15,2 6-4 0,-1 1-17 16,1 1-36-16,0 2-39 0,-1 1 1 16,-1 2 1-16</inkml:trace>
  <inkml:trace contextRef="#ctx0" brushRef="#br0" timeOffset="125249.33">13701 5256 138 0,'0'10'109'0,"-8"-2"-3"0,8 0-1 15,0 2-2-15,5 0-63 0,1-1-40 16,2 1-6-16,3 0-4 0,0 1-2 16,-1-1 2-16,1 1-1 0,-2 1 2 15,0 0 1-15,1 1 4 0,-1 2 1 16,-2-2 3-16,-1 1 2 0,-2 1-2 0,-3-2 1 15,-1-1 0-15,0 3 0 0,0-2-1 16,0-2 1-16,-10 2-1 0,10-3 0 16,0 1 1-16,-9 0 2 0,9 0 5 0,0 2-3 15,0 1 0-15,1 0-1 0,1 0 1 16,1 1-1-16,1-1 1 0,0 2-1 16,0 0-4-16,-2 0 2 0,2 2-4 15,-4-1 1-15,0 1-1 0,0 1 4 16,0-1-2-16,0 0 1 0,-12-1 1 0,12-2 2 15,-9 0 1-15,9-1-1 16,-11 0 3-16,11-1 2 0,0 0 0 0,0 0 0 16,0-2 0-16,0 0-2 0,2-2 0 15,7 0-2-15,3-2 0 0,4-1 1 16,4-2-4-16,3-1 0 0,2-2-1 0,1 0-1 16,2-1-1-16,2 0-5 0,-1 0-2 15,1-9-6-15,-2 2-10 0,-4-2-28 16,0-4-58-16,-4-1-2 0,-5-4 0 15</inkml:trace>
  <inkml:trace contextRef="#ctx0" brushRef="#br0" timeOffset="125748.87">14091 5155 145 0,'-12'-10'106'0,"12"2"-2"15,0 8 1-15,0-8-2 0,0 8-68 16,0 2-35-16,2-1-5 0,5 4 0 16,2 1 1-16,0 3 1 0,-1 0 0 15,1 3-1-15,-2 0 2 0,1 6 3 0,-1 2-1 16,-3 3 0-16,0-1-1 0,-4 2 0 16,0 0-2-16,0 1-2 0,-14-1 0 15,5-2-3-15,-5 1-2 0,-1-1-1 16,-1-2 1-16,0-1 3 0,0-1 0 15,3-4 5-15,-1 0 1 0,3-2 2 0,2-3 5 16,9 1 2-16,-13-3 3 0,13 1 0 16,0-1 2-16,0 0 1 0,0 1-2 15,0-2-1-15,0 2 0 0,3 0-3 16,3 0 1-16,0 2-3 0,1-3-2 16,0 4 1-16,1-2-4 0,0 0 0 0,0 0-1 15,0-2-1-15,1 0-2 0,-2-1 3 16,0-1-6-16,-1-2 0 0,-1-2-4 15,2-1-2-15,-4 0 1 0,0 0-1 16,0-9 3-16,-2 9 3 0,-1-10-2 16,1 10-3-16,-1-14 6 0,0 14 3 0,0-13 2 15,0 13 1-15,0-12-1 0,0 12 2 16,0-7-1-16,2 7-4 0,2 0 3 16,1 0 0-16,1 0 0 0,1 0-2 15,1 1-3-15,0 3-7 0,2-3-15 16,-2 0-29-16,-1-1-33 0,1 0-6 0,-2 0-3 15</inkml:trace>
  <inkml:trace contextRef="#ctx0" brushRef="#br0" timeOffset="126114.52">14318 5470 174 0,'-11'8'121'0,"11"-1"1"16,0 2-3-16,-10-1-1 0,10 0-68 0,0 0-46 16,2 4-4-16,0-1-10 0,1 1-6 15,3-2 0-15,-2 2-2 0,2-2-2 16,1-1 3-16,1 2 1 0,3 0 1 16,-2-1 0-16,2-1-3 0,1-2-13 15,-2-4-31-15,1-3-39 0,-2 0 0 0,1 0-1 16</inkml:trace>
  <inkml:trace contextRef="#ctx0" brushRef="#br0" timeOffset="126731.84">14724 5074 200 0,'-13'6'103'0,"13"-1"-7"0,-17 1-9 0,7 1-22 15,0-2-36-15,-1 2-20 0,1 0-3 16,-3 2-5-16,-1 1-1 0,-1 2-5 15,-2 1-2-15,-2 2-3 0,0 0-1 16,0 0-3-16,1 0-2 0,3 0 2 16,3 1 2-16,2-4 0 0,10-1 3 0,0-2 2 15,0-2 1-15,0-4 5 0,3-3 1 16,10 0 3-16,5 0 2 0,5-9 3 16,4 2 5-16,5-3 0 0,2 1 0 0,-1-1-2 15,1 0 0-15,-2 2 2 16,-2 8-4-16,-5-10 0 0,-4 10-3 0,-9 0-4 15,-4 6-2-15,-8 1-4 0,0 5-1 16,0 2-2-16,-17 3-1 0,0 1-4 16,-2 2 0-16,-3-1 0 0,-3-1-2 0,0 0 1 15,1-3 5-15,0-1 3 0,3-1 4 16,3-3 1-16,3-1 4 0,5-3 4 16,10-1 5-16,-10-1 3 0,10 0 3 15,0 5 1-15,5 2 0 0,0 1 0 16,1 6-2-16,-1 3-2 0,2 6-2 0,-3 2-3 15,2 4-3-15,-3 3-2 0,-2 2-1 16,-1 0-3-16,0 3 0 0,0-1-2 16,0-1 0-16,-11-3 0 0,11-2-3 15,-15-4-1-15,7-5-1 0,-1-4-4 16,0-5-5-16,9-4-3 0,-15-6-10 16,15-5-9-16,-10-1-24 0,10 0-29 0,0-14-20 15,1-1-2-15</inkml:trace>
  <inkml:trace contextRef="#ctx0" brushRef="#br0" timeOffset="126914.41">14949 5287 190 0,'14'-27'108'16,"-2"4"2"-16,0 2-3 0,-2 3-20 15,0 2-67-15,1 4-20 0,0 2 0 0,0 10-5 16,0-11-5-16,-1 11-4 0,-1 0-1 15,-2 1-5-15,-1 4-6 0,-3 3-5 16,-3 3-16-16,0 3-15 0,0 1-12 16,0 2-3-16,-13 1 10 0,3 3 20 15</inkml:trace>
  <inkml:trace contextRef="#ctx0" brushRef="#br0" timeOffset="127164.08">14997 5343 152 0,'-20'20'48'0,"2"-2"19"0,1-1 3 16,4-2-6-16,1-3-16 0,12-1-25 15,-10-2-19-15,10-4 3 0,2-1-2 16,3-3-1-16,5-1 2 0,2 0-1 15,2 0 1-15,3 2 1 0,1-2 1 0,0 3 3 16,1 2-1-16,-1 5-2 0,0 4 3 16,-2 2-3-16,0 6 4 0,-3 1-1 15,-1 6-2-15,-3 3 2 0,0 2-1 0,-2 2 0 16,-1 3 0-16,-2-2 0 0,-1 1-2 16,-2 1-1-16,-1-3-2 0,0-3-1 15,0-2-1-15,0-2-3 0,-13-4-2 16,13-1-1-16,-19-3-2 0,8-5-5 15,-2-2-2-15,-2-3-8 0,-3-3-3 0,0-4-23 16,-3-4-42-16,-2 0-25 0,-1 0 4 16,1-15 1-16</inkml:trace>
  <inkml:trace contextRef="#ctx0" brushRef="#br0" timeOffset="129229.47">15752 5652 157 0,'3'3'92'0,"-1"0"1"0,1-1-12 0,1 3-31 16,2-3-30-16,2 1-10 0,3-2 3 0,3-1 4 16,6 0 2-16,3 0 1 0,4 0 1 15,8-8 1-15,4 8 0 0,5-10-1 16,5 10-2-16,6-10-4 0,2 10-3 15,5-13-2-15,3 6 0 0,4 7-3 16,1-13 2-16,0 13 0 0,1-12 1 16,-2 12 0-16,-1-9 0 0,-1 9-1 0,-3-7-4 15,-2 7 1-15,-3-7-3 0,-4 7-3 16,-5-8-3-16,-4 8-7 0,-5 0-9 16,-7-11-13-16,-6 11-21 0,-6-7-63 15,-4 7-11-15,-6-11-1 0,-3 11 4 16</inkml:trace>
  <inkml:trace contextRef="#ctx0" brushRef="#br0" timeOffset="129562.21">17132 5293 224 0,'-10'0'105'0,"10"0"-2"16,-10 0-4-16,10 0-51 0,-10 0-46 15,10 0-5-15,0 0 2 0,0 1 1 0,-8 1 2 16,8 0 5-16,1 2 2 0,2 1 0 16,4 3 4-16,4 2 0 0,2 2-1 15,3 3 0-15,3 0-3 0,3 2-3 16,1 1-3-16,3 0-1 0,0 1-2 16,2-1 1-16,-1 0-1 0,0 0 0 0,-2 0 1 15,-1-1 1-15,-5 0 2 0,-4 0 5 16,-6 0-4-16,-7 2 2 0,-2-1-1 15,0 2 2-15,-14 1-2 0,-3-1-1 16,-6 2-2-16,-3 1-3 0,-6 1-1 16,-3 0-8-16,-2 0-6 0,0 0-11 0,0 0-24 15,1-2-63-15,3-5-6 0,4-4-1 16,6-4 0-16</inkml:trace>
  <inkml:trace contextRef="#ctx0" brushRef="#br0" timeOffset="130844.2">18092 5121 146 0,'5'-9'104'0,"-2"9"1"15,-2-10-1-15,-1 10-10 0,0 0-51 16,0 2-39-16,-14 7-3 0,5 2 0 16,-4 3 0-16,0 3-1 0,0 1 1 15,1 1 2-15,4 0 1 0,8 1 2 0,0-1-1 16,0-1 0-16,0-1 4 0,1-4-3 15,9-4 0-15,6-3 3 0,6-4-7 16,4-2-2-16,3 0 0 0,6-10-5 16,2 2-3-16,0-3-3 0,2-3-3 0,1-1-2 15,-2-2-2-15,-1-1-5 0,-1-1 5 16,-5 1 3-16,-2-1 4 0,-5 2 3 16,-3 0 5-16,-6-1 2 0,-4 3 3 15,-3-2 7-15,-6 3 2 0,-2 2-2 16,0 1 0-16,-11 2 2 0,-1 9 0 0,-5-11 1 15,-1 11-2-15,-4 0 1 0,-1 0-6 16,1 2 3-16,-1 3-1 0,1 5 0 16,2 2-3-16,1 5-1 0,1 3-1 15,4 2-2-15,3 3 0 0,2 1 0 16,9 3 1-16,0-1-1 0,0 3 0 0,0-2-1 16,0 0 1-16,0 0-2 0,2-3-1 15,4-2-1-15,1 0-1 0,-1-5-1 16,-1 1-3-16,0-2 0 0,-3-3 0 15,-2 3 4-15,0 0 0 0,0-1 3 0,0 0 3 16,-10 2 2-16,10 1 3 0,-15-1 2 16,4 0 0-16,-1 2 3 0,-1 1-3 15,-1 0 0-15,-1-1-1 0,0 1-1 16,-1-1 2-16,1-2-4 0,-1 0 1 0,1-1 1 16,-2-1-2-16,1-2-1 0,0 0 0 15,0-3 0-15,0 0-3 0,1-1 0 16,-1-2-3-16,3-1-2 0,-1-2-5 15,5-3-4-15,9-2-6 0,0-1-5 16,0 0-6-16,0 0-11 0,1-11-16 16,9 1 1-16,3 1 15 0,4-2 22 0,2-1 14 15,2 0 9-15,0-1 6 0,2-1 10 16,2 0 14-16,0 0 21 0,-1 1 2 16,-2 0-11-16,-2 3-18 0,0 1-14 15,-4 9 1-15,0-12-3 0,-3 12-3 16,-2 0-1-16,1 0-2 0,-4 0-2 0,0 0 0 15,-1 0 0-15,-1 1 1 0,-2 4-1 16,0 3 0-16,0 0 0 0,-1 2 0 16,2 0-1-16,0-1-2 0,1 1 0 15,-1-3-3-15,3 1-5 0,-1-2-5 16,2-1-4-16,-1-2-7 0,-1-2-11 0,1-1-29 16,-2 0-39-16,0 0-8 0,-2-13 1 15</inkml:trace>
  <inkml:trace contextRef="#ctx0" brushRef="#br0" timeOffset="131143.5">18051 5555 143 0,'-20'0'87'0,"1"-8"-12"0,2 8-7 16,3-9-13-16,1 9-15 0,13-7-15 16,-10 7-9-16,10 0 3 0,2-10-1 0,6 10-1 15,7 0 0-15,5-9-1 0,6 9-4 16,6-13-2-16,6 4-4 0,4-1 0 16,7 0-4-16,2-3-1 0,5-2-1 15,1 3-5-15,-1-1-1 0,-1 0-8 16,-5 2-6-16,-4 0-14 0,-7 1-42 0,-6 3-32 15,-8 7-1-15,-8-8 2 0</inkml:trace>
  <inkml:trace contextRef="#ctx0" brushRef="#br0" timeOffset="131460.73">18417 5530 175 0,'-8'2'102'16,"8"1"-2"-16,0 2-11 0,-13 3-19 0,13 1-38 15,0 5-26-15,-8 3-1 0,8 2 0 16,0 2 0-16,0 4 2 0,0 1-2 15,2 0 0-15,1 3 3 0,3-2 0 16,1 3 0-16,1-1 2 0,1-3 0 16,3-2-3-16,0-4 0 0,2-3 0 0,4-4-3 15,0-5-4-15,2-2-1 0,3-2-6 16,1-4-8-16,1 0-15 0,1 0-46 16,2-11-37-16,2 2-2 0,2-2 2 15</inkml:trace>
  <inkml:trace contextRef="#ctx0" brushRef="#br0" timeOffset="131793.57">19055 5118 129 0,'0'0'93'0,"0"2"0"16,0-2-1-16,0 1-16 0,6 0-66 15,4-1-5-15,5 0-5 0,3 0 5 16,6 0 2-16,4-11 3 0,4 3 3 15,5-2 1-15,3-1 2 0,4 1-4 16,1-1-9-16,1-2-3 0,-3 0-8 16,-3 1-27-16,-4-1-58 0,-6 0-12 0,-6 1-1 15</inkml:trace>
  <inkml:trace contextRef="#ctx0" brushRef="#br0" timeOffset="132011.79">19489 4947 190 0,'-12'0'113'0,"2"0"1"15,10 2 1-15,-13 3-1 0,13 5-90 16,-10 5-14-16,10 3-6 0,-14 5-3 16,3 5-2-16,-4 5 1 0,-6 4 1 15,-3 5 0-15,-7 5-1 0,-5 5 1 0,-4 4 0 16,-3 2-3-16,-4 0 0 0,-2-3-2 16,0-1-2-16,-1-5-7 0,3-4-4 15,2-6-6-15,6-7-8 0,6-7-22 16,6-10-25-16,10-10-20 0,8-5-8 15,9 0 7-15</inkml:trace>
  <inkml:trace contextRef="#ctx0" brushRef="#br0" timeOffset="132509.53">18961 5543 135 0,'44'-41'94'0,"2"1"-3"15,1 3-4-15,0 4-12 0,-2 6-23 16,0 6-33-16,-5 6-5 0,-4 7 0 16,-5 8 1-16,-5 0-1 0,-5 6 2 0,-6 7-1 15,-4 5-1-15,-3 4 0 0,-4 3-5 16,-2 4 1-16,-2 1-4 0,0-1-4 15,0 0 0-15,0-1-2 0,-10-3-1 16,10-1-2-16,-10-3 0 0,10-3-3 16,-12-4-2-16,12-5 0 0,-11-2-4 0,11-4 1 15,-9-3 0-15,9 0-1 0,0-10 1 16,0 1 1-16,0-5 0 0,0-3 4 16,0-1 0-16,1-1 3 0,5-2 1 15,3-1 1-15,2 1 0 0,2 0 1 16,4 2 5-16,2 4-2 0,1 0 1 0,2 7 1 15,0 8 1-15,0 0 3 0,1 0 0 16,-1 0 1-16,0 8 2 0,-1 3 0 16,0 6-2-16,-2 2 1 0,0 2-3 0,-2 5 1 15,-1 1-5-15,-2 2 0 16,-3 3 2-16,-2 1-2 0,-1 1-3 0,-4 2 1 16,-3 1-1-16,-1 0 1 0,0-1 0 15,0 0 0-15,-11-3-1 0,11-2 1 16,-15-2-2-16,5-5 0 0,-2-4 0 0,-1-5-4 15,-2-5 2-15,1-6-1 0,-2-4 0 16,2 0-1-16,-1-9 1 0,3-5 0 16,2-5-1-16,10-2 2 0,-12-5 3 15,12-1-1-15,0-1 2 0,0-1-2 16,2 1 1-16,6 0 1 0,4 2-2 0,4 1-1 16,3 2-1-16,3 1-2 15,5 4-5-15,1 3 0 0,2 1-9 0,0 2-4 16,1-1-18-16,-1 2-37 0,0-2-36 15,-3-1 2-15,0 0 0 0</inkml:trace>
  <inkml:trace contextRef="#ctx0" brushRef="#br0" timeOffset="132675.9">20118 5339 241 0,'11'-15'118'0,"0"1"0"15,4 2 1-15,4 0-21 0,4 1-94 0,3 0-4 16,4 0-3-16,1 1-7 0,4 1-3 15,0-2-1-15,4 1-3 0,-1 1 0 16,2 2-1-16,0 7-1 0,0-11-1 16,-1 11-11-16,-4-9-26 0,-1 9-35 15,-6-11-12-15,-1 11 3 0</inkml:trace>
  <inkml:trace contextRef="#ctx0" brushRef="#br0" timeOffset="133425.79">20731 4996 181 0,'-12'6'102'16,"0"2"-1"-16,0 6-6 0,0 4-21 16,-1 4-37-16,1 5-16 0,-1 2-2 15,0 4-3-15,1 1-4 0,-4 1-1 16,-1 2-6-16,-1-1-2 0,-3 1-2 16,-4 1 0-16,-2-2-1 0,-2 0-2 0,-3-2 0 15,1-2-4-15,-3-5 0 0,3-2-3 16,0-4-3-16,4-5-4 0,1-3-2 15,4-7-3-15,3-2 0 0,5-4 1 16,5 0 2-16,9-10 2 0,0 0 3 0,0-2 6 16,3-3 6-16,9-1 4 0,4-1 5 15,2 1 0-15,5 0 1 16,1 2 4-16,1 2-1 0,-2 4 3 0,0 8-1 16,0 0 0-16,-5 0 0 0,-2 0-1 15,-6 7 0-15,-3 7 0 0,-4 6-2 0,-3 3-1 16,0 2-2-16,0 3-4 0,-14 3-1 15,14 0-1-15,-15 1 4 0,15 1-5 16,-15-1 0-16,15 0-1 0,0-1 1 16,0-3-1-16,0-5 0 0,0-5 0 0,8-7-1 15,8-5-1-15,4-5-4 16,4-1 1-16,3 0-2 0,1-15-3 0,3-2-3 16,0-4-2-16,1-5-2 0,-1-3-1 15,0-5 0-15,-3-2-1 0,-1-1 3 16,-3 0 3-16,-4 0 2 0,-3 3 4 0,-5 4 4 15,-1 0 2-15,-5 5 7 0,-3 3 3 16,-3 5 1-16,0 5 0 0,0 12 3 16,-11-11-2-16,1 11-1 0,-3 2-1 15,-2 5 0-15,-1 6-2 0,-2 3-4 16,1 5-1-16,0 1 2 0,1 2-1 0,0 4 0 16,2 0 2-16,2 1 1 0,3-1 4 15,9 2-2-15,0-3 4 0,0 2 1 16,0-3-1-16,2 0 0 0,9-4 1 15,4-2-3-15,5-3 0 0,3-1-1 16,4-3-2-16,2-1-2 0,2-2 2 0,2-1 1 16,-1-1 1-16,2-1 1 0,-2-1 3 15,-2-3-1-15,0 0-2 0,-3-3 0 16,-1 0 2-16,-1 0-4 0,-3 0-1 16,-3 0-3-16,-1 0-1 0,-3-7-2 15,-1 7 0-15,-3-8 0 0,-2 8 0 0,0-8-1 16,-3 8-4-16,0-9 1 0,-2 9-6 15,-2-7-6-15,-1 7-10 0,-1-8-8 16,0 8-12-16,0-8-24 0,0 8-52 16,-14-9-9-16,14 9-1 0,-18-9 5 15</inkml:trace>
  <inkml:trace contextRef="#ctx0" brushRef="#br0" timeOffset="134358.47">17911 6163 184 0,'-19'5'101'0,"1"2"3"0,1 0-1 16,-1-3-33-16,2 1-65 0,2-1-1 15,2-1-2-15,3-1 0 0,9-2 7 16,0 2-6-16,0-2 5 0,0 0 1 0,1 0 2 16,10 1 1-16,4 1 5 0,6 1 0 15,5 0 0-15,3 3 0 0,4 0-3 16,3 0 0-16,4 3-1 0,4-2 0 16,1 1-2-16,4 0-2 0,4-1-1 15,0 0-3-15,5-3 0 0,3-2-1 0,3-1 0 16,4-1-2-16,2 0-2 0,3 0-2 15,3-14 2-15,2 5-2 0,1-4 0 16,1-1 0-16,0-1 0 0,0 0-1 0,-2-1-1 16,-1 3 2-16,-4 3 1 15,-3 0 2-15,-3 10 2 0,-4-10 3 0,-3 10-1 16,-4 0 0-16,-4 2 1 0,-4 3 0 16,-3 1-1-16,0 4 1 0,0-1-3 15,-2 2 0-15,3-2-2 0,-1 0-2 16,2-3 1-16,-1-1 0 0,3-2-1 15,-2-1 0-15,1-2 2 0,-1 0-2 0,0 0 0 16,-2 0-1-16,0-8 2 0,-3 8 0 16,-1-8 1-16,-3 8-3 0,-2-9 2 15,0 9-6-15,-2 0-4 0,-1-9-4 0,0 9-4 16,0 0-5-16,2 0-3 16,-2 0-5-16,2 0-11 0,0-9-19 0,-2 9-46 15,-1-10-14-15,-1 2 7 0,-5-1 2 16</inkml:trace>
  <inkml:trace contextRef="#ctx0" brushRef="#br0" timeOffset="137437.7">9935 7981 157 0,'0'12'113'0,"-16"-2"-2"0,16-1 1 16,-8-1-4-16,8-2-66 0,1-3-40 16,0 0-2-16,6-3-2 0,1 0-4 15,4 0-1-15,-1-10 1 0,6 1-1 16,0 0 0-16,4 0 5 0,4-2 0 0,3-1 2 15,1-1 2-15,1-1 0 0,-1-2 2 16,-1 0-1-16,-2 1 0 0,-3 0-2 16,-3 2-1-16,-3 2 1 0,-1 3 0 15,-4 8 1-15,-1-8 1 0,-3 8 1 0,-2 3 0 16,-3 4 1-16,-3 6 0 0,0 4 4 16,0 4-2-16,0 6 1 0,-14 1-3 15,4 5 0-15,1 1 0 0,-3 2-2 16,-3 1 0-16,1 0-1 0,-4 1-2 15,-1-3 0-15,0 0-1 0,-1-4-2 0,-1-3-2 16,2-4-2-16,-1-3-3 0,4-4-5 16,-2-3-7-16,4-5-7 0,-2-4-17 15,4-5-32-15,-2 0-32 0,3 0 0 16,1-13 3-16</inkml:trace>
  <inkml:trace contextRef="#ctx0" brushRef="#br0" timeOffset="137570.65">9991 8203 169 0,'9'-14'102'0,"1"6"-4"15,2 8-11-15,4 0-20 0,0 0-35 16,2 0-24-16,0 5-7 0,1 6-1 0,-1 3-8 16,-2 2-4-16,0 3-15 0,-2-1-22 15,-1-1-21-15,1-2-8 0,-2-2 0 16,-3-2 8-16</inkml:trace>
  <inkml:trace contextRef="#ctx0" brushRef="#br0" timeOffset="137720.51">10265 8326 126 0,'13'-10'44'15,"1"-3"23"-15,3-5 12 0,1-4 2 0,3-5-6 16,2-1-17-16,3-3-25 0,1 1-19 15,6-2-4-15,0 2-4 0,2 1-3 16,2 2-3-16,1 2-3 0,0 2-3 16,4 3 0-16,-1 1-4 0,0 3 1 15,1 0-3-15,-2 1-3 0,-1 1-2 0,0-1-5 16,-7 0-15-16,-5-2-19 0,-5-1-18 16,-5-1-20-16,-7 0-1 0</inkml:trace>
  <inkml:trace contextRef="#ctx0" brushRef="#br0" timeOffset="137970.59">10982 7656 172 0,'-18'0'102'0,"0"0"-1"16,5 0-7-16,2 2-24 0,11 9-41 0,-12 5-14 16,12 3-1-16,0 6-1 0,4 3 0 15,4 3-3-15,1 3-5 0,1 0-1 16,2 3-1-16,-1 1-3 0,-1 1 0 16,0-1 0-16,-4 0-1 0,-1-2-1 0,-3-3 0 15,-2-3-2-15,0-4 2 0,0-4 2 16,-12-5-1-16,2-3 1 0,0-7 1 15,-3-3 1-15,-1-4 1 0,-1 0-1 16,0 0-1-16,3-10 2 0,0 1-2 16,12-3-2-16,-11 0 0 0,11-5 0 0,0 1-2 15,3 0-7-15,1 1-2 0,6 0-2 16,2 0-3-16,2 0-3 0,4 2-5 16,4-1-14-16,0-2-27 0,1 0-28 15,1-4-4-15,1-1-2 0</inkml:trace>
  <inkml:trace contextRef="#ctx0" brushRef="#br0" timeOffset="138487.22">11388 7477 140 0,'6'-21'103'16,"-1"1"5"-16,-3 5-1 0,-2 2-19 16,0 3-42-16,0 10-38 0,0-12-4 15,-11 12-4-15,3 0-5 16,8 0-2-16,0 0-4 0,0 4-2 15,0 1 3-15,3 0-2 0,6 1 1 16,4 0 4-16,4 0-1 0,4 1 3 0,0-2 4 16,3 1 2-16,1-2 1 0,-1-1-2 15,-2 0 2-15,-2 0 2 0,-4-1-3 16,-3 1 0-16,-6-1 0 0,-5 2 0 16,-2 2 0-16,0 2 3 0,-10 2 0 0,-3 4 6 15,-5 3-3-15,-3 3 2 0,-4 3 1 16,0 2 2-16,-3 2-3 0,-1 2 1 15,1 1-4-15,0 1 0 0,2-2-3 16,2 1-1-16,5-3 0 0,-1-2-1 16,6-4-1-16,2-2 0 0,2-5 0 0,10-2-1 15,-11-3-1-15,11-3-2 0,0-4-1 16,0-2 0-16,0 0-2 0,2 0-2 16,4-8 2-16,2 1-4 0,3-2 0 15,3-4 1-15,2 0 1 0,5-3-3 0,3-1 1 16,4-2 3-16,5-3 2 0,1 1 3 15,4-1 4-15,4-1 5 0,0 3 1 16,2 0-2-16,1 4 6 0,-1 3 2 16,-1 4 0-16,-4 9-1 0,-5 0-1 15,-4 0-5-15,-5 0-3 0,-7 7 0 0,-4 5 0 16,-7 2-3-16,-6 3-3 0,-1 4-3 16,0 2-7-16,-12-1-9 0,-4 1-23 15,-1-4-34-15,-5-1-25 0,-1-5 0 16</inkml:trace>
  <inkml:trace contextRef="#ctx0" brushRef="#br0" timeOffset="138902.75">11716 7698 196 0,'9'-13'103'0,"-1"5"1"16,-1 8-10-16,-2 0-28 0,-2 0-52 0,-3 6-9 16,0 8-1-16,0 5-3 0,-13 4 0 15,1 5 1-15,-6 3 0 0,-3 2-2 16,-2 3 0-16,-4 0-1 0,-3 1 2 15,-1-1-2-15,-1-2-1 0,0-2 0 16,1-5-1-16,-1-4-3 0,4-6-3 16,5-4 1-16,4-4-1 0,7-5-1 0,12-4-4 15,-10 0 1-15,10 0 2 0,3-14 0 16,6 4 2-16,7-4 3 0,1-2 2 16,7-2 5-16,3-1 4 0,3 0 5 15,3 0 3-15,1 1 0 0,0 2 5 0,1 3 1 16,0 4-2-16,-3 9 1 0,-2-8-3 15,-1 8 0-15,-2 3-3 0,-2 5 1 16,-2 5-1-16,-3 6-4 0,-1 5 3 16,-4 6-1-16,0 6-2 0,-4 3-2 15,-1 4 0-15,-2 3-1 0,-3-2-1 0,-2 1 0 16,0-2 1-16,-3-3-3 0,0-3 1 16,0-4-2-16,0-4-2 0,-14-7 1 15,14-4-4-15,-17-7-4 0,7-5-3 16,-2-6-3-16,0 0-8 0,-2-7-2 15,0-4-9-15,1-5-8 0,-2-2-25 16,2-4-37-16,0-5-7 0,4-4 3 0</inkml:trace>
  <inkml:trace contextRef="#ctx0" brushRef="#br0" timeOffset="139202.45">11807 8047 126 0,'10'-13'104'0,"-1"13"0"0,-2 0-7 15,-5 0-15-15,-2 5-28 0,0 10-47 16,0 7-3-16,-18 4-4 0,2 4-5 15,-2 4-3-15,-5 0-7 0,0-1-1 16,-3 0 0-16,1-2 1 0,0-3-1 16,1-4 3-16,3-5 2 0,4-7 1 0,5-5 5 15,12-7 3-15,-9 0 3 0,9 0 0 16,3-15 3-16,7 1 1 0,2-2 2 16,5-2-1-16,3-2 4 0,2 4 1 15,-1-1 1-15,2 5-1 0,-1 3 1 0,-5 9-4 16,-2 0 2-16,-6 0-1 15,-4 1 0-15,-5 11-2 0,0 2-1 0,0 6 0 16,-20 2-2-16,2 2 0 0,-2 1-2 16,-5 0-2-16,-2-1 0 0,1-2-1 15,0-2-6-15,3-4-7 0,4-4-10 0,4-7-28 16,15-5-36-16,-9 0-18 0,9-9 4 16</inkml:trace>
  <inkml:trace contextRef="#ctx0" brushRef="#br0" timeOffset="139435.68">12087 8045 140 0,'51'-31'115'0,"-4"5"-1"16,-5 3 0-16,-8 7-5 0,-7 3-53 0,-8 13-50 15,-8-7-5-15,-11 7-1 0,0 5-3 16,-8 4-1-16,-9 5 1 0,-7 4 2 16,-5 5 2-16,-3 3 4 0,-2 4 5 0,0 2 4 15,2 1 1-15,3 1-1 0,4-1-2 16,7 0 0-16,6-3-1 0,12-3-3 15,0-1-1-15,0-6-7 0,14-2-1 16,6-4-6-16,5-3-5 0,5-2-9 16,3-4-4-16,2-1-12 0,-1-2-27 0,-1 0-43 15,-4-2-15-15,-2 0 4 0</inkml:trace>
  <inkml:trace contextRef="#ctx0" brushRef="#br0" timeOffset="140151.45">10388 8747 172 0,'0'2'56'0,"0"-2"4"16,0 0 1-16,3 0 1 0,6 0-3 15,2 0-9-15,6 0-19 0,1-9-20 0,6 9-2 16,4-9 1-16,6 9-1 0,4-12 3 16,7 4 2-16,6 0 3 0,6 0 1 15,9-2 1-15,6 1 2 0,5 0-1 16,7-1-1-16,4-1-3 0,7 0-3 0,5-2-2 15,7 1-4-15,2-1 0 0,8-1-4 16,2 0-3-16,0-1 1 16,-1 3-2-16,-1-1 1 0,-4 1-1 0,-4 1 0 15,-2 0 1-15,-7 0-1 0,-5 2-1 16,-6 1 2-16,-7-1 2 0,-8 9-2 16,-9-11 1-16,-9 11-2 0,-8-9 2 0,-7 9-2 15,-7 0-5-15,-6-11 2 0,-7 11-5 16,-5-7-14-16,-4 7-13 0,-8-11-37 15,-3 4-52-15,-1 0-1 0,0-2 0 16,-13-1 2-16</inkml:trace>
  <inkml:trace contextRef="#ctx0" brushRef="#br0" timeOffset="141650.68">13375 7457 149 0,'5'-21'108'0,"2"2"-1"16,-4-1 1-16,-1 2 0 0,0 1-78 15,0 1-26-15,-2 1-2 0,0 2-2 16,0 2 1-16,0 3 2 0,-11 8 1 0,1 0 4 15,-2 0-2-15,-2 5 5 16,-1 11 4-16,-2 10 3 0,-2 7 3 0,0 9-3 16,0 5 0-16,-1 7-3 0,-1 7-2 15,2 6-1-15,1 4-3 0,3 4-5 16,3 0 1-16,12 1-1 0,-11-1-6 16,11-4 4-16,0-5-1 0,4-6 1 0,3-8-1 15,3-7-1-15,3-8-1 0,1-10-6 16,4-8-10-16,1-9-9 0,1-9-14 15,1-1-51-15,-1-8-37 0,-1-7-2 16,2-8 2-16</inkml:trace>
  <inkml:trace contextRef="#ctx0" brushRef="#br0" timeOffset="142216.54">13901 7334 219 0,'12'-19'116'0,"-2"3"-2"0,-2 2-4 16,-1 4-17-16,-1 10-93 0,-4-9-3 0,-2 9-8 15,0 2-8-15,0 8-8 0,-12 3 4 16,1 7-4-16,-3 5 3 0,-2 6 5 16,-1 4 6-16,-1-1 4 0,-1 2 7 15,2-1 6-15,-1-1 7 0,3-3 1 16,-1-4-3-16,6-5 3 0,10-5-1 15,-10-6 1-15,10-4-2 0,2-6 2 16,5-1 0-16,4 0-4 0,4 0 1 0,2-8 0 16,2 8 1-16,2 0-2 0,-1 0 0 15,3 0-1-15,-2 0-1 0,-1 4-1 16,-1 4-1-16,-3 3-2 0,-4 3-2 0,-3 3-1 16,-5 2-3-16,-3 3-2 15,-1 0 0-15,0 1-1 0,-10 2-2 0,-1-1 0 16,-4-1-1-16,-2-2 3 0,-4-2 0 15,-3-3 2-15,-1-3 1 0,-1-4 1 16,1-4-1-16,1-3 0 0,2-2 2 0,5 0 0 16,2 0 1-16,5-10 0 0,10-4 2 15,0 6 2-15,0 8 0 16,6-10 3-16,5 10 1 0,4 0 1 16,2 0 2-16,2 3-1 0,1 6 2 15,-3 6 0-15,-1 4-3 0,-4 5 3 16,-3 5 0-16,-2 3 0 0,-4 2 0 0,-2 1-2 15,-1 3 1-15,0-5-1 0,0 0 2 16,0-1 0-16,0-5-3 0,-10-2-2 16,10-7 0-16,0-4-4 0,2-7-2 15,6-7-2-15,2 0-4 0,6 0-7 0,2-20-9 16,4 2-7-16,4-4-13 0,0-3-29 16,1-4-40-16,2-2-11 0,2-2 3 15</inkml:trace>
  <inkml:trace contextRef="#ctx0" brushRef="#br0" timeOffset="145946.42">13694 7709 146 0,'7'-8'108'15,"1"-4"1"-15,0 2 0 0,2-2-12 0,0-1-55 16,0 2-33-16,0-1-3 16,-1 0-2-16,0 1-1 0,-1 0 0 0,-1 2 1 15,-1 2 1-15,1 7 3 0,0 0-1 16,0 0 3-16,0 7 0 0,-3 6 1 15,1 6 0-15,-2 7-7 0,0 5 3 16,-1 5-1-16,1 4-1 0,0 3-2 0,0 3 1 16,1 2-4-16,0 1 2 0,0 0-4 15,-2-2 2-15,1-4 3 0,0-2-3 16,-1-7 1-16,1-3-1 0,-3-7 1 16,0-6-2-16,0-5 1 0,0-6-2 15,0-6 2-15,0-1-3 0,0 0 0 0,-12-13 0 16,12-1-1-16,-9-3-1 0,9-7 1 15,0-3 1-15,-9-4 1 0,9-6 1 16,0-4-2-16,0-3 1 0,3-5 2 16,2-1 1-16,2 0 1 0,0 1-1 15,1 2 0-15,1 6 1 0,-1 5 0 0,1 8 2 16,1 10 4-16,-3 11-1 0,-1 7 2 16,-2 4-1-16,-1 10 1 0,-3 12-1 15,0 10 1-15,0 9-1 0,0 8-1 16,0 6-3-16,-10 4-3 0,10-1 0 15,0-1 1-15,-10-4 3 0,10-3-1 0,0-9 1 16,-11-10-2-16,11-11 0 0,0-12 0 16,0-12-1-16,0 0-1 0,0-11-1 15,0-10-2-15,0-11-4 0,0-8 1 16,1-9-1-16,2-7-1 0,0-5 1 16,1-1 0-16,-1-3 1 0,1 3 0 0,1 5 4 15,-1 5 0-15,0 9 1 0,2 7 0 16,-1 11 3-16,-1 9 0 0,1 16-1 15,-1 0 1-15,0 2 2 0,-1 16-5 16,-1 8-1-16,0 11-2 0,0 5-4 0,-1 6-6 16,1 2-8-16,0 0-6 0,-1 2-3 15,1-4-20-15,-2-3-41 0,2-7-32 16,-2-5 1-16,2-9 4 0</inkml:trace>
  <inkml:trace contextRef="#ctx0" brushRef="#br0" timeOffset="146929.43">14414 7733 137 0,'12'-11'102'0,"0"11"-2"0,-4 0 1 16,-4 0-3-16,0 0-76 0,-3 6-20 15,-1 2-2-15,0 3 3 0,0 3 3 16,0 3 3-16,-13 2 3 0,13 1 1 0,-11 3 2 15,11 2 0-15,-12 3 0 0,12-1-2 16,-10 2-3-16,10-2-3 0,-9-1-1 16,9-3-4-16,-11-3-1 0,11-3-1 15,0-3 1-15,-11-4-2 0,11-3-1 16,0-4-1-16,0-3 1 0,-9 0-3 0,9 0 0 16,0-10-1-16,0 0-2 0,0-2 8 15,2-3-7-15,2-3 2 0,1-2 1 16,3 1 1-16,1-2-1 0,3 1 3 15,0 0 1-15,4 2 2 0,-2 2 3 16,3 4 0-16,1 2 2 0,0 10-1 0,-3 0 3 16,0 0-1-16,-4 4 3 0,-1 9-3 15,-3 2 0-15,-3 5-2 0,-2 3-2 16,1-1 0-16,-3 2 2 0,0 0-4 16,0-1 0-16,0-2-1 0,0-3-2 15,0-5 1-15,0-6 0 0,0-5-1 0,1-2 0 16,4 0-1-16,5-16-3 0,0 0 0 15,3-5 2-15,3-5 0 0,0-1 1 16,4-1 0-16,-1 0 1 0,1 0 2 16,1 2 1-16,-2 3 2 0,0 5 1 15,-1 4 3-15,-2 7 0 0,-2 7 1 0,-4 0 1 16,-3 5-1-16,-2 7 0 0,-3 5-1 16,-2 5-2-16,0 3-1 0,0 1-3 15,0 0-2-15,0 0-1 0,-10-2 0 0,10 0-6 16,0-3 0-16,0-4-5 15,-8-5-5-15,8-3-2 0,2-8-5 0,3-1-4 16,5 0 0-16,2-10 0 0,3 1 2 16,5-4 3-16,1-2 5 0,0-1 7 15,4-2 6-15,1-1 6 0,3-2 5 0,1 1 5 16,0-2 4-16,0 0 4 0,0 0 1 16,-2 2 0-16,-1 1-1 0,-2 0 0 15,-4 0 0-15,0 2-3 0,-5 0-1 16,-2 2-4-16,-4 1-4 0,-3 3 0 15,-4 3-3-15,-3 8-1 0,0 0-2 16,-11 0 0-16,0 3 0 0,-6 7 2 16,-3 4 0-16,-3 4-1 0,-3 3 2 0,-1 5 0 15,0 0 2-15,0 3-2 0,2 1 0 16,1-1 2-16,3 1-3 0,5-3 1 16,2-3 0-16,14-3 0 0,-10-5-1 0,10-4-1 15,3-5-2-15,4-3 0 0,5-4-1 16,3 0-3-16,4 0-2 0,2-16-3 15,2 6-4-15,1-2 0 0,1-3-1 16,-2 0 3-16,1-2-2 0,-1-1 4 16,0 1 2-16,-5 2 6 0,1 1 3 15,-4 1 3-15,-2 2 0 0,-2 2 1 0,-2-1 1 16,0 10-1-16,-3-10 2 0,-1 10 1 16,-2 0-3-16,-1 0-1 0,-1 3 2 15,-1 3-2-15,0 1-1 0,0 2-1 16,0 0 2-16,0 1-5 0,0 1-1 0,0-2-3 15,0 2-2-15,0 1-5 0,0-1-5 16,0-2-5-16,1 0-4 0,1 0-10 16,0-3-28-16,1-2-45 0,0-3-13 15,2-1 2-15,2 0 3 0</inkml:trace>
  <inkml:trace contextRef="#ctx0" brushRef="#br0" timeOffset="147112.21">15584 7889 248 0,'10'-12'128'0,"-1"12"0"0,-4 0 1 16,-2 0-15-16,-3 0-87 0,0 7-11 0,0 1-10 16,0 3-3-16,-16 1-3 0,16 0 0 15,-15 1-2-15,6 0-1 0,-1 0-3 16,10 0-3-16,-14 1-2 0,14-1-10 0,-15 0-4 16,15-2-9-16,-12-1-13 15,12-4-30-15,-8-3-35 0,8-1-9 0,0-2 3 16</inkml:trace>
  <inkml:trace contextRef="#ctx0" brushRef="#br0" timeOffset="147277.59">15527 7726 222 0,'6'-25'114'0,"2"3"3"0,-1 3-5 16,1 3-34-16,-3 4-54 0,3 12-15 15,-3-8-3-15,1 8-6 0,-2 0-3 0,1 4-3 16,2 3-7-16,1-1-9 15,0 4-5-15,2-1-20 0,2 1-35 0,0-1-28 16,1 1-3-16,2 0 4 0</inkml:trace>
  <inkml:trace contextRef="#ctx0" brushRef="#br0" timeOffset="147612.04">15782 7748 154 0,'16'4'111'0,"-3"-2"3"0,0 2-3 16,-2 0-15-16,1 0-33 0,-1 4-49 0,-4 0-6 15,-2 3-7-15,-4 0-1 0,-1 6-1 16,0 0-1-16,0 2-5 0,-13 2 0 15,2 1-2-15,-2 0 3 0,0 0 1 16,-1-1 4-16,1-2 1 0,-2-1 0 0,1-6 2 16,1-2-3-16,3-6 1 0,0-4-1 15,10 0-3-15,3-18 2 16,4 3-1-16,6-4 0 0,4-3 1 16,4 0-1-16,4-2 3 0,1-1 1 15,4 1 3-15,1 1 2 0,3 4 1 0,-2 1 8 16,0 3-5-16,-2 5 4 0,-4 10 4 15,-2-7 1-15,-4 7 3 0,-6 3 1 16,-4 7 0-16,-5 4 4 0,-5 4-4 16,0 4-2-16,0 2 0 0,0 4-4 0,-16-1-1 15,16 2-4-15,-14-1-6 0,14 1-1 16,-13-2-5-16,13-2-2 0,0-1-5 16,0-5-8-16,3-4-11 0,6-5-12 15,5-4-27-15,4-6-55 0,3 0-22 16,3 0 2-16,2-11 2 0</inkml:trace>
  <inkml:trace contextRef="#ctx0" brushRef="#br0" timeOffset="148961.29">16468 7322 168 0,'0'-14'111'0,"-10"2"2"0,10 2 0 15,0 1 1-15,0 9-83 0,0-10-26 0,0 10-1 16,-10 0-1-16,10 0-1 0,0 3 0 16,0 1-1-16,0 3 0 0,0 2-3 15,0 4-3-15,6 2 0 0,3 1-5 16,0 2-6-16,1 0-12 0,1 1-35 16,-2-2-49-16,-1-2-1 0,-1-3-1 0</inkml:trace>
  <inkml:trace contextRef="#ctx0" brushRef="#br0" timeOffset="149071.03">16382 7533 186 0,'-8'7'74'0,"8"2"-20"0,-11-1-54 0,11 2-4 16,0-2-58-16,2-1-27 0</inkml:trace>
  <inkml:trace contextRef="#ctx0" brushRef="#br0" timeOffset="149443.35">16469 7662 177 0,'9'8'98'15,"-2"1"-10"-15,-1 0-2 0,0 0-26 16,-2 1-39-16,3 0-15 0,0 1 0 16,3 1-1-16,3 2-3 0,3-1 0 15,0 2-1-15,3 0 0 0,0 3 0 0,2 1-1 16,0 1-1-16,-2 3 3 0,0 2 3 16,-4 0-1-16,-2 1 3 0,-6 1 1 15,-4-1 1-15,-3 0 2 0,0-2-3 16,0-2 1-16,-18-1-2 0,1-3-2 15,-2-3-1-15,-2-4-3 0,-2-3-1 0,-1-2-1 16,-1-6-4-16,3 0 0 0,1 0-1 16,2-10 0-16,4-2-2 0,4-3 1 15,11-4 1-15,-10-2 2 0,10-1 3 16,0-2 3-16,2-1 3 0,3 2 4 16,2 1-2-16,2 0-2 0,-1 2 4 0,2 2 0 15,1 6-4-15,-2 1-1 0,-2 11-1 16,-2 0-3-16,-4 0 0 0,-1 0-1 15,0 5 0-15,-10 5 0 0,0 3-2 16,-6 4-3-16,-1 1 2 0,-4 1-2 0,-1 0-3 16,-1 1-2-16,-1 0-7 0,0-2-6 15,1-2-19-15,5-3-35 0,2-4-27 16,5-3 0-16</inkml:trace>
  <inkml:trace contextRef="#ctx0" brushRef="#br0" timeOffset="149893.92">16359 7576 201 0,'-12'0'108'0,"-2"-8"0"0,3 8-1 16,0 0-25-16,1 0-74 0,10 0-6 16,-12 0-1-16,12 0 1 0,0 0 0 15,0 0 4-15,0 0 4 0,5 0 2 16,6 0 0-16,7 0 2 0,4 0-1 16,5 1 0-16,4 0-4 0,4 0-5 15,3 0-4-15,1-1-3 0,3 0-11 0,-1 0-11 16,0 0-23-16,-2 0-56 0,-4 0-15 15,-3-8 1-15,-5 8 1 0</inkml:trace>
  <inkml:trace contextRef="#ctx0" brushRef="#br0" timeOffset="150211.29">17028 7379 239 0,'0'1'115'0,"1"0"0"0,0 0-1 15,1 0-35-15,2 1-68 0,1 1-5 16,3-2-6-16,1 0 0 0,2 0-2 16,2 0 2-16,1 0-1 0,1 0 0 0,0 2-3 15,2 3-4-15,-1 0-5 0,2 3-12 16,-3-1-25-16,-1 1-51 0,-4 0-12 16,-3 1 0-16,-3-1-1 0</inkml:trace>
  <inkml:trace contextRef="#ctx0" brushRef="#br0" timeOffset="150392.4">17009 7618 177 0,'-12'9'109'15,"4"-1"1"-15,8 0 0 0,0 1-2 0,0 0-89 16,0 0-19-16,1 0-3 0,8-2-2 16,1 2-5-16,2-1 2 0,0 0 1 15,-1 1-1-15,0 0 0 0,-2 4-3 16,-1 2 0-16,-1 2-5 0,-3 1-18 0,-2 2-24 15,-2 1-25-15,0 0-15 0,0 0-2 16</inkml:trace>
  <inkml:trace contextRef="#ctx0" brushRef="#br0" timeOffset="150508.31">17051 8016 146 0,'0'13'106'0,"-11"-3"4"16,11-3-4-16,0-4-15 0,2-3-29 0,1 0-40 16,3 0-7-16,-1 0-5 15,1-13-10-15,1 4 0 0,3-3-6 0,-2-2-5 16,1-4-10-16,0 0-20 0,2-2-50 15,-1-3-23-15,1 0 1 0,1 1-1 16</inkml:trace>
  <inkml:trace contextRef="#ctx0" brushRef="#br0" timeOffset="150691.84">17270 7590 232 0,'12'-13'122'0,"4"1"0"0,1 0-2 16,4 0-7-16,3 0-109 0,3-1-4 15,1 0-6-15,3-1-7 0,1 0-2 16,-1 0-2-16,-3 0 0 0,0 0-2 16,-2 5-2-16,0 1 6 0,-3 8-4 15,-3-12-6-15,-2 12-22 0,-4-13-31 0,-3 13-25 16,-6-12-1-16</inkml:trace>
  <inkml:trace contextRef="#ctx0" brushRef="#br0" timeOffset="151141.26">17632 7316 192 0,'-12'0'98'0,"1"0"-4"0,0 5-11 0,0 5-26 16,0 5-29-16,-1 4-11 0,2 5-1 16,1 4-2-16,9 2-4 0,-16 2-1 15,16 0-4-15,-9 0-4 0,9 0 0 16,0 0 0-16,0-3-1 0,0 0 0 16,2-5 1-16,4-3 0 0,1-3 1 0,3-4-2 15,-1-5 0-15,2-1 2 0,1-3-1 16,-3 1 0-16,-3-1 0 0,-2 2-2 15,-4 0 1-15,0 4 0 0,0 2 0 16,-17 2 0-16,1 2 1 0,-2 1 0 16,-3 1 0-16,-2 1-1 0,1-1 1 0,-1-1 0 15,0 1 1-15,2-2 1 0,4 0 1 16,3-5-1-16,5 0-1 0,9-4-2 16,0-5 0-16,2-1 0 0,8-2-3 15,7 0-4-15,5 0-3 0,3-13-6 0,3 5-1 16,3-1-1-16,3-2 1 0,0-1 3 15,0-1 1-15,1-1 5 0,-1-3 5 16,-1 2 7-16,-3-1 7 0,-4 1 3 16,-2 3 3-16,-5-1-1 0,-2 3 1 15,-4 1 0-15,-2 9 1 0,-4-8 1 16,-3 8-1-16,-3 1-1 0,-1 3-2 0,0 6-1 16,0 0 0-16,0 6-1 0,0 3-5 15,0 2-6-15,0 4-2 0,0 2-6 16,0 3-11-16,0 0-10 0,0 2-16 0,1-1-54 15,2-3-28-15,-1-4-1 0,0-3 4 16</inkml:trace>
  <inkml:trace contextRef="#ctx0" brushRef="#br0" timeOffset="152342.25">17363 7743 152 0,'-10'0'98'0,"10"0"-8"15,0 0-4-15,0 0-18 0,0-7-26 16,0 7-34-16,0 0-5 0,0 0-2 16,-9 0 0-16,9 0 0 15,0 0 0-15,1 0 0 0,1 2 0 16,1 0 2-16,3 2 0 0,1-1 0 16,2 1 1-16,2 1 1 0,2-1 3 15,2 0 2-15,4-1 2 0,2 0 4 16,2 1 1-16,4-4 1 0,2 0 2 15,2 0-1-15,4 0-1 0,2-8-1 0,0 8-4 16,-1-10 0-16,0 10-6 0,-1-13-2 16,-3 13-2-16,-2-13-2 0,-4 13-1 15,-2-11-3-15,-5 11-2 0,-3-8-6 0,-5 8-3 16,-5 0-10-16,-4 1-11 16,-2 3-45-16,0 0-43 0,-14 0-1 0,2 0 3 15</inkml:trace>
  <inkml:trace contextRef="#ctx0" brushRef="#br0" timeOffset="153841.73">18100 7209 150 0,'-15'-12'98'0,"15"12"-2"16,-12-13-12-16,12 13-18 0,-11-14-34 15,11 14-25-15,0-12 3 0,-9 12-1 16,9-9 1-16,0 9-1 0,0 0 3 0,2 0 1 16,2 0 2-16,4 3 0 15,-1 2 3-15,4 2-2 0,3 1 0 0,0 3-1 16,4 2-2-16,0 2-2 0,3 3-4 16,2 4 1-16,-1 2-1 0,2 7-3 15,-1 2 0-15,0 5 0 0,-3 5 0 16,-1 3-2-16,-5 4 0 0,-2 3-1 15,-4 2 0-15,-5 2-2 0,-3 0 2 0,0 0 1 16,0 0 0-16,-16-2 2 0,2-3 0 16,-4-3-2-16,-3-4 2 0,-3-5 0 15,-3-5 0-15,-1-4-2 0,0-4-2 0,0-3-3 16,0-5-6-16,0-2-9 16,2-2-26-16,1-5-65 0,4-3-19 0,1-4 1 15,4-3-1-15</inkml:trace>
  <inkml:trace contextRef="#ctx0" brushRef="#br0" timeOffset="159236.1">18988 7756 148 0,'-10'3'104'0,"10"2"3"0,0-2 0 0,0 1-3 16,4-1-70-16,3 0-30 0,4-2-1 16,1-1 0-16,6 0-2 0,3 0 7 15,4 0 3-15,6-11 3 0,4 11 0 16,4-9 3-16,4 9 5 0,6-10-1 15,2 10 0-15,4-9-1 0,2 9-6 16,2-9 0-16,0 9-6 0,1 0 0 16,1-8-3-16,0 8-2 0,1 0 0 0,0 0-2 15,-1 0-2-15,-2 0-2 0,-2 0 0 16,-4 0-5-16,-3 0-5 0,-5 0-6 16,-3 0-11-16,-7 0-17 0,-5 0-52 15,-5 0-29-15,-6-11 1 0,-3 11 2 16</inkml:trace>
  <inkml:trace contextRef="#ctx0" brushRef="#br0" timeOffset="159484">20319 7479 147 0,'0'-8'109'16,"0"1"-2"-16,2 7 0 0,0-8-3 15,1 8-67-15,3 0-37 0,1 0-2 16,2 3 0-16,0 1 0 0,1 3 1 15,2 0 3-15,1 2 3 0,1 3 2 0,0 3 2 16,4 3 4-16,0 0 0 0,1 2-2 16,-1-1-2-16,0 0 0 0,-1-2-4 15,-3 0-2-15,-2-4 0 0,-3 1-3 16,-5-1 0-16,-4-1-5 0,0 2-7 0,-9 1-7 16,-7 2-8-16,-6 0-18 0,-9 1-22 15,-5 0-18-15,-6-2-24 0,-4 1-5 16</inkml:trace>
  <inkml:trace contextRef="#ctx0" brushRef="#br0" timeOffset="160083.48">21039 7491 133 0,'-12'0'86'0,"1"0"-3"15,0-7-18-15,2 7-25 0,-2 0-19 16,11 0-12-16,-15 0 0 0,15 0 2 16,-9-7 3-16,9 7 4 0,0 0 1 0,0 0-1 15,1 0 2-15,6 0-2 0,5 0-4 16,8 0 0-16,4 0-4 0,7 0-1 15,6 0-1-15,5-9-1 0,8 9-3 16,2-9 0-16,3 9-2 0,3-13-2 16,2 13 0-16,-2-13-9 0,-1 13-6 0,-4-12-13 15,-6 12-41-15,-8-14-41 0,-7 14 0 16,-8-10 0-16</inkml:trace>
  <inkml:trace contextRef="#ctx0" brushRef="#br0" timeOffset="160283.01">21353 7479 207 0,'-21'11'112'16,"3"0"1"-16,4 0 0 0,2 2-3 15,12 3-101-15,-11 3-9 0,11 2 3 16,0 4-1-16,-10 2 3 0,10 5 3 0,-11 5 2 16,3 3 2-16,-4 3-1 0,-2 8 3 15,-1 3-2-15,-4 2 0 0,0 2-3 16,0-1-1-16,-3-2-4 0,-1-2-4 15,0-4-2-15,1-4-8 0,1-4-12 16,2-6-24-16,1-5-67 0,1-9-12 0,4-10 0 16,1-8-1-16</inkml:trace>
  <inkml:trace contextRef="#ctx0" brushRef="#br0" timeOffset="160665.96">21089 7908 130 0,'20'-16'124'0,"2"3"0"0,1 3-3 16,3 1-4-16,4 1-5 0,4 1-112 0,4-2-4 16,3 3-7-16,3-2 1 0,1-1-3 15,0-1 3-15,1 0 1 0,0 2 2 16,-1 8 6-16,-1-8 2 0,-6 8 4 16,-5 0-1-16,-9 1-1 0,-9 4 0 15,-10 5 2-15,-5 3 1 0,0 5 2 0,-15 5 4 16,-5 4 2-16,-6 3 4 15,-4 5 0-15,-3 3-1 0,0 4-1 0,1-1-2 16,1 2-1-16,4 0-3 0,6-1-2 16,4-5-4-16,7-3-3 0,10-6 0 15,0-7-1-15,3-5 0 0,9-10 1 0,11-6 3 16,6 0-4-16,7-8-2 0,5-6 0 16,4-6 2-16,1-6-1 0,1-4-1 15,-4-3 1-15,-1-3 1 0,-8 1-1 16,-4 0-2-16,-10 3-2 0,-4 2-1 15,-11 6-3-15,-5 5-7 0,0 5-7 0,-12 7-7 16,-7 7-10-16,-6 0-33 0,-5 0-57 16,-4 0 2-16,-2 5 4 0,-1 0 2 15</inkml:trace>
  <inkml:trace contextRef="#ctx0" brushRef="#br0" timeOffset="161864.72">22437 7368 169 0,'-13'0'94'0,"0"0"1"16,-3 2-2-16,1 2-39 0,-2 3-45 0,1-2 1 16,-1 5 0-16,1 1 2 0,0 3 4 15,2 1-1-15,0 2 1 0,3 2 1 16,2 2-2-16,9 2-1 0,0 1-5 15,0 0-2-15,0 0-1 0,8-3-4 0,6-2-1 16,5-2-1-16,5-6 0 0,5-4-1 16,4-5 1-16,4-2-1 0,3 0 1 15,2-11-1-15,2 1-1 0,-2-5-2 16,0-5 0-16,-3-1-3 0,-4-5-1 16,-3-1-2-16,-6-2 0 0,-5 1 0 15,-7 1 1-15,-5 1-1 0,-6 4 4 0,-3 4 2 16,0 3 4-16,-9 5 2 0,-2 10 3 15,-4 0 1-15,-2 0 2 0,-2 2-1 16,-2 12 3-16,2 5 0 0,1 7 0 16,2 2-1-16,2 6 0 0,4 3-2 15,10 1 0-15,-12 2-2 0,12 0 1 0,0 0-4 16,0-1-2-16,0-3 0 0,1-1 0 16,0-3-3-16,-1-3-1 0,0-4-3 15,0-2-2-15,0-1 0 0,-13-3-3 16,4-3 1-16,-5-1 2 0,-1-5-2 0,-3-3 4 15,-1-1-1-15,-2-5 4 0,-1 1 2 16,2-2 1-16,1 0 2 0,3 0 0 16,1-9 2-16,5 9-1 0,10-12 1 15,0 4 1-15,0-1 1 0,0 2-1 16,8 7 1-16,6-11 0 0,4 11 1 0,2 0 2 16,3 0 0-16,3 3 3 0,1 4-1 15,-1 2 1-15,-2 4-1 0,-5 5 0 16,-3 2 0-16,-6 5-2 0,-6 2-2 0,-4 4 0 15,0 1-2-15,0 1-1 0,-17 0-1 16,3-1 0-16,-2-2-2 0,-2 0 4 16,0-4-1-16,-1-2-1 0,3-2 2 15,4-6-3-15,12-5-3 0,0-6 0 16,0-5-2-16,2 0-4 0,15 0-1 0,6-17-10 16,5 2-6-16,8-2-9 0,2-5-25 15,4-1-39-15,4-5-20 0,1-1 2 16,2-2 2-16</inkml:trace>
  <inkml:trace contextRef="#ctx0" brushRef="#br0" timeOffset="162298.53">23033 7535 199 0,'0'1'130'16,"0"1"-2"-16,8-1 2 0,7-1-3 16,5 0-61-16,7 0-56 0,7 0-6 0,7 0-3 15,6-8 0-15,6 8 0 0,1-12-2 16,3 1 0-16,2 4-2 0,0 7 1 15,0-10-4-15,-3 10-8 0,-5 0-8 16,-4 0-14-16,-9 0-32 0,-7 0-60 16,-9 0 2-16,-6-10-2 0,-12 10 3 15</inkml:trace>
  <inkml:trace contextRef="#ctx0" brushRef="#br0" timeOffset="162897.85">23423 7506 127 0,'-32'13'125'0,"3"4"0"0,2 6 1 15,6 4 1-15,2 4-3 0,6 4-111 16,3 4-12-16,1 3-1 0,9 0 1 16,-14 3-1-16,14-2-4 0,-14-2 2 15,14 1-1-15,-12 0 0 0,12-1 2 0,-15-2-1 16,15-4 2-16,-16-5 0 0,16-6-3 16,-16-5-2-16,6-6-2 0,1-7-4 15,9-4 0-15,-12-2-5 0,12 0-1 16,0-11 1-16,0-1 0 0,2-3 5 15,6-1 2-15,5-2 7 0,2 0 6 0,3 0 3 16,3 3 5-16,0-1 4 0,4 3 3 16,-2 3 1-16,3 10-1 0,-1-10 0 15,-1 10-2-15,-2 1-3 0,-2 3-2 16,-3 4 0-16,-4 1-3 0,-2 3-2 0,-1 0-1 16,-4 0-1-16,-1 0-4 0,-4-3-1 15,-1 1-3-15,0-3 0 0,0-4-2 16,0-2-4-16,-11-1-3 0,11 0 0 15,-14-11-4-15,14-2-2 0,-12-3 2 16,12-5 0-16,-10-5-2 0,10-5-1 0,0-5 3 16,0-5-1-16,1-5 1 0,5-4 2 15,3-4 2-15,2-1 4 0,3 0 2 16,1-1 5-16,2 4 5 0,-1 3-1 16,1 2 3-16,0 5 1 0,-2 4 2 15,0 8 0-15,-3 3-2 0,-2 8 2 16,1 8 2-16,-2 11-1 0,-2 0 2 0,0 2 0 15,1 11 1-15,-2 8 0 0,1 7-1 16,2 6 3-16,1 8-2 0,0 4-2 16,1 5 3-16,3 5-2 0,0 4 2 15,2 3-1-15,-1 2 1 0,3 0-3 0,-2 1 0 16,3-3-9-16,0-2 8 0,-2-3-3 16,2-6-4-16,-1-4-4 0,0-5-4 15,-2-4-2-15,-1-6-7 0,-1-5-6 16,-1-6-8-16,-3-5-3 0,-2-7-18 0,0-5-16 15,-2-5-20-15,-2 0-18 0,0-13-15 16,-1-3-2-16</inkml:trace>
  <inkml:trace contextRef="#ctx0" brushRef="#br0" timeOffset="163097.39">24047 8104 145 0,'10'-46'103'16,"0"1"7"-16,2 2-4 0,-2 4-11 0,-1 7-26 16,0 7-45-16,-2 7-7 15,-4 8-4-15,-3 10-1 0,0 0 0 0,0 7 2 16,-10 9 1-16,-2 7 1 0,-3 4 0 15,-4 5-1-15,0 2-2 0,-3 2-1 16,-1 0-2-16,-1 2-5 0,0-3-1 0,-2-2-4 16,-2-2-2-16,1-5-3 0,-1-3-7 15,2-4-4-15,0-6-2 0,3-2-6 16,1-5-4-16,1-5-7 0,3-1-6 16,2 0-15-16,2-7-30 0,2-4-29 15,12-3-1-15,-11-5 3 0</inkml:trace>
  <inkml:trace contextRef="#ctx0" brushRef="#br0" timeOffset="163396.46">23928 7086 241 0,'2'3'121'0,"-1"0"1"0,0 4-2 16,1 0-1-16,2 1-111 0,1 0-6 16,2 1-2-16,1 0-4 0,0-2-5 0,4 2 1 15,-1-2 0-15,1 0-5 0,2 1 1 16,1 2-4-16,2 0-7 0,0-1-18 15,1 0-63-15,-2-3-3 0,-1-2-6 0,-3-4 1 16</inkml:trace>
  <inkml:trace contextRef="#ctx0" brushRef="#br0" timeOffset="166777.19">8861 5810 150 0,'7'-18'90'15,"-1"2"-6"-15,-1 2-13 0,0 2-13 0,0 1-26 16,-2 0-24-16,0 3 0 0,-3-2 2 16,1 2 2-16,-1 8-1 0,0-13 0 15,1 13 2-15,0-7-2 0,1 7 2 16,-1 0 0-16,4 3-1 0,0 3-3 0,2 6-2 15,-2 3 0-15,3 7 2 0,2 6-4 16,2 7 0-16,0 7-1 0,4 5-2 16,0 6-2-16,1 6 1 0,2 7 1 15,2 2 0-15,-1 5 0 0,-1 4-2 16,0-3 2-16,-1 2-2 0,-2-1 0 16,-1-3-1-16,-1-1 1 0,-2-4-1 0,0-2-3 15,-3-4-2-15,-3-4-4 0,0-5 1 16,0-4-7-16,-2-7 0 0,-1-4-5 15,0-6-3-15,0-5-7 0,-1-6-34 16,-2-6-41-16,0-6 2 0,0-6 1 0</inkml:trace>
  <inkml:trace contextRef="#ctx0" brushRef="#br0" timeOffset="167160.9">8883 6860 172 0,'0'0'98'16,"0"0"-1"-16,0 0 0 0,0 7-48 15,0 2-47-15,1 3-2 0,4 3 1 16,-1 4-3-16,3 4 5 0,-1 4-1 16,0 4 2-16,3 7-3 0,0 7 3 15,3 8 2-15,4 5 0 0,0 3 3 16,3 3 0-16,2-1-3 0,-2 0 0 0,3-1 1 15,1-2-1-15,-1-3 0 0,0-3 1 16,1-4 0-16,-3-6 0 0,0-5 1 16,2-7-1-16,-6-7 1 0,2-6 2 15,-1-5 3-15,-3-4 0 0,1-5 0 0,-2-5-2 16,-1 0 0-16,2 0-1 0,-3-17 0 16,2 0 0-16,-1-7-5 0,0-6-3 15,3-5-2-15,-1-7 0 0,3-4-2 16,-1-5-7-16,3-2-4 0,0-3-8 15,-1-2-5-15,2 0-23 0,-4 0-68 16,0 1-5-16,-3 3 2 0,-2 4 2 0</inkml:trace>
  <inkml:trace contextRef="#ctx0" brushRef="#br0" timeOffset="168426.09">9346 7053 201 0,'-9'0'81'0,"9"0"-9"0,0 0-20 16,-11 0-21-16,11 0-20 0,0-7-11 15,-9 7 1-15,9 0 0 16,0 0 1-16,0 0 1 0,0 0-4 16,0 0 7-16,0 0 1 0,0 0 0 15,0 0-1-15,0 0 2 0,0 0-3 16,0-8 4-16,0 8-3 0,0 0-3 16,0 0-1-16,0 0 0 0,0 0-1 0,0 0 0 15,-10 0 0-15,10-8 1 16,0 8-4-16,0 0 4 15,0 0-1-15,0 0 2 0,0 0 1 16,-9 0-1-16,9 0 0 0,0-6 2 16,0 6 1-16,0 0 1 0,-10-9-1 0,10 9-1 15,0 0-1-15,0-8-1 0,0 8 1 16,-8 0 0-16,8-7-3 0,0 7 0 16,0 0 0-1,0 0 0-15,0 0 1 0,0 0 0 16,0 0-1-16,0 0 0 0,0 0-2 31,0 0 0-31,0 1 1 16,1 2-1-16,2 2 2 0,0 1 2 15,0 4 1-15,0 1 0 0,0 4 2 16,1 2 0-16,0 5 2 0,1 5 0 16,-2 3 0-16,3 6-1 0,-2 3 1 0,0 3-2 15,0 3 1-15,1 3-4 0,-2 1 1 16,0-1-2-16,0 0-1 0,2 0 0 15,-2-3 1-15,0-2 1 0,0-2 2 0,-1-3-2 16,1-5-1-16,0-3 2 0,-1-4 0 16,-1-2 1-16,1-4 0 0,0-2-1 15,-1-3-2-15,-1-1 0 0,3-2 0 16,-3-2 2-16,2 0-1 0,-1-3-1 16,0 0 2-16,-1-1-1 0,0-2 1 0,0-1-2 15,0 0 0-15,0-3-2 0,0 0-1 16,0 0-2-16,0 0-6 0,0 0 1 15,-10-10-9-15,10 10-6 0,0-13-3 16,-11 5-5-16,11-2-22 0,-9-2-44 0,9-4-20 16,0-2 4-16,-12-3 2 0</inkml:trace>
  <inkml:trace contextRef="#ctx0" brushRef="#br0" timeOffset="189772.66">20628 2496 189 0,'0'0'64'0,"0"0"-3"16,0 0-12-16,0-9-5 0,0 9-13 0,0 0-8 15,1-7-13-15,2 7-8 0,1 0-1 16,1-8 1-16,1 8-2 0,1 0-2 16,0-8 5-16,2 8-2 0,0 0 1 15,1 0 2-15,1-6 1 0,2 6 0 16,1 0-3-16,0 0 4 0,3 0-1 0,1-9-2 15,0 9-1-15,1 0-2 0,0 1 2 16,2 0-1-16,2 1 0 0,0 0 1 16,3 1-1-16,1-1 0 0,4 1 0 15,0 0-1-15,4 1 4 0,1 1 0 16,2-2-1-16,0 0 2 0,2-2-2 0,3 0 0 16,1 0 1-16,1-1 1 0,1 0-1 15,1 0 0-15,0 0-2 0,1 0 1 16,-3 0-2-16,2 0 0 0,-4 0-1 15,1 0 2-15,-2 0-2 0,0 0-1 16,-1 0 3-16,-1 3-3 0,-1 2 1 0,-1 1-2 16,0-1 1-16,-2 2 0 0,-2 0 2 15,0 0 0-15,0 1 2 0,-1-2-3 16,1 0-1-16,0 1 2 0,3-3 0 0,0 1 2 16,1-1 2-16,1-1-4 0,2 0 0 15,2 0-1-15,1-1 0 0,0 0 2 16,0-1 0-16,3 1 0 0,-2 0 0 15,2 2 0-15,-1-1-1 0,2 0 2 16,-2-1 0-16,1 2 0 0,-1 0 0 0,2 0-2 16,0 0 0-16,0 2 0 0,3-3 0 15,1 1 1-15,4-1 0 0,2 1 0 16,1-2-4-16,1 1 4 0,0-1-4 16,2 2 4-16,-2-1-1 0,2-2 0 15,-1 2 1-15,-2-1-3 0,-1 1-1 0,-2 0 1 16,-3 1 2-16,-1 0-2 15,-4 1 2-15,-2 1-1 0,1 1 0 0,-2 1-1 16,2 0-1-16,-3 1 1 0,4-2 1 16,-2 1 1-16,4 0-1 0,-1-1 0 15,1-1 2-15,2 0-1 0,-1-1-1 0,0 0 1 16,2-2 1-16,-3 1 1 0,3-4 0 16,-2 2-1-16,-1-2 2 0,2 0-2 15,0 0-4-15,-1 0 4 0,2 0 0 16,0 0 0-16,1 0-2 0,3 0 0 0,0-8-1 15,3 8 1-15,2 0 0 0,1-7-1 16,0 7 2-16,-1 0 0 0,0 0-1 16,-3-8 0-16,-1 8 0 0,-3 0 1 15,-1 0-1-15,-4 0 1 0,0 0 1 16,-3 0 1-16,0 0 3 0,-2 0 0 16,0 0 0-16,-1 0-5 0,3 0 8 0,1 0-2 15,3 1 2-15,2-1-1 0,3 2-1 16,4-2-1-16,2 1-1 0,3 0-3 15,1 1 2-15,0 1-3 0,1 1 1 0,0-1-2 16,0 1 0-16,1 1 1 16,-1 0 1-16,1 0 1 0,0 1 0 0,1-2 2 15,2-1-1-15,0 1-1 0,2-2 0 16,2-1 0-16,0 1 1 0,0 0-1 16,-3-1-3-16,-1 0 0 0,-2 1-1 0,-3-2 0 15,-6 0 0-15,-6 0 0 16,-5 1-3-16,-7-1-3 0,-5 0-6 0,-8 0-7 15,-10 3-10-15,-7 1-42 0,-7 1-49 16,-5-2-1-16,0 2 1 0</inkml:trace>
  <inkml:trace contextRef="#ctx0" brushRef="#br0" timeOffset="208204.46">11550 2589 145 0,'10'-11'74'15,"0"3"-10"-15,-3-4-3 0,-1 2-7 16,-2-2-14-16,0 0-14 0,-2 1-15 16,2 0-9-16,-2 3 0 0,0 8-5 0,0-12 2 15,1 12 2-15,0 0-2 0,2-7 3 16,-2 7-3-16,2 0 3 0,2 1-4 16,1 3 5-16,-2 1-2 0,4 3 2 15,0 0-1-15,1 4-3 0,1-1 2 16,2 2-2-16,-1-1 1 0,2 1-1 0,1-2 3 15,0-1-3-15,1 0 1 0,1-4 2 16,1 1-1-16,0-3 2 0,0 0-1 16,2-2 0-16,-1-1 2 0,3-1-1 15,0 0 2-15,2 0-2 0,2 0 0 16,1 0 0-16,4-9 0 0,2 9 0 0,3-8 1 16,1 8-3-16,3-8 1 0,3 8 0 15,2-12-3-15,2 12 2 0,0-12 0 16,3 12-1-16,1-13-1 0,-1 13 2 15,2-14 0-15,0 14 0 0,-2-9-1 16,-2 9 0-16,-1-9 0 0,1 9 1 0,-2 0-1 16,-2 0 1-16,-1 0 0 0,1-7-2 15,-1 7 2-15,1 0 0 0,-1 0 1 16,2-9 1-16,-3 9-2 0,1-8 1 16,-1 8 0-16,0-12 0 0,0 3-1 15,-3 0 1-15,0 2-1 0,-1-3 1 0,-2 2-2 16,-3 0 0-16,-1 8 1 0,-3-11 1 15,-3 11-1-15,-2 0-1 0,-2 0 0 16,-1 0 0-16,-2 0 3 0,-1 0-2 16,-2 0-1-16,-1 5 1 0,1-1-1 0,-1 1-1 15,-3 0 1-15,1 0 0 0,-1 1 0 16,-1-2 1-16,0 0-2 0,-2 1 1 16,-1 1 0-16,-1-2 1 0,2 3-1 15,-4-1 2-15,1 1-4 0,-1 1 1 0,0 0 3 16,1 0-3-16,0 0 1 0,1 0-2 15,2 2 3-15,0-3-3 0,1 1 2 16,2 0-1-16,1-1 4 0,0 0-2 16,1 0-1-16,1-1 2 0,-1-2-4 15,3 1 2-15,-3 0 0 0,2-1 0 0,-3-1 2 16,2 1-4-16,-4-1-1 0,1 1 4 16,-2-2 1-16,-1 0-3 0,0-1 1 15,1 1 3-15,-2-2 1 0,1 0-1 16,-1 0-2-16,2 0 6 0,-1-9-4 15,-1 9-1-15,0-7-1 0,0 7 2 16,1-9-2-16,-2 9 0 0,1-9 2 0,0 9-3 16,-1 0 0-16,-1-7-5 0,-1 7 2 15,-1 0-4-15,0 0-9 0,-2 3-31 16,-2 3-58-16,0-1 0 0,-1-1-1 16</inkml:trace>
  <inkml:trace contextRef="#ctx0" brushRef="#br0" timeOffset="-162096.23">3173 10196 176 0,'5'11'101'0,"-3"1"1"16,2 0-4-16,2-1-12 0,0 0-37 16,1-1-23-16,2 1-2 0,2 0 1 15,1-2-7-15,0 0-3 0,4-4-5 16,-3-1-6-16,3-1-4 0,1-1-9 0,0-2-12 15,1 0-19-15,0 0-57 16,0 0-25-16,-2 0 0 0,-1-10 3 0</inkml:trace>
  <inkml:trace contextRef="#ctx0" brushRef="#br0" timeOffset="-161713.33">2959 10381 221 0,'-25'27'116'0,"7"5"-1"0,1 4-4 16,2 4-4-16,3 2-107 16,3 2-8-16,9 0-9 0,-12 0-3 0,12 2-4 15,-11-3-2-15,11-5 1 0,0 0 0 16,0-1 1-16,0-3 2 0,3-4 3 16,1-7-1-16,0-6 5 0,1-9 4 15,0-6 8-15,-3-2 5 0,2 0 3 0,1-17 5 16,0 0 2-16,6-6 1 15,1-3 8-15,4-4 2 0,2-3-2 0,9-1-5 16,3-2-4-16,5-1 2 0,7-1 1 16,3 1 1-16,6 1-1 0,4 1 1 15,2 3-1-15,4 4 1 0,0 3-1 0,-1 4-1 16,0 5-4-16,-2 5-2 0,-6 2-2 16,-2 9-1-16,-5 0-4 0,-5 0-1 15,-7 6 0-15,-7 4-5 0,-5 5-4 16,-9 5-2-16,-6 4-3 0,-6 3-1 15,0 2-1-15,0 3-3 0,-14-3 0 0,-1 1-5 16,0-2-11-16,-5-1-30 0,-1-4-36 16,-1-3-1-16,-2-3-1 0</inkml:trace>
  <inkml:trace contextRef="#ctx0" brushRef="#br0" timeOffset="-161397.45">3362 10621 210 0,'0'4'103'0,"-8"2"1"0,8 1-10 16,0 1-33-16,0-1-45 0,0 2-7 16,0 1-3-16,0 0-2 0,0 1 0 15,0 0-1-15,2 2-3 0,2 0-3 0,1 1-3 16,1-1-11-16,0 0-15 0,0-3-39 16,-1 0-36-16,0-3 1 0,-4-3 0 15</inkml:trace>
  <inkml:trace contextRef="#ctx0" brushRef="#br0" timeOffset="-161048.09">3263 10828 157 0,'-11'11'106'0,"-1"4"1"0,2 2-1 16,10 3-3-16,-9 3-76 0,9-1-27 0,0 3-7 16,0 0-6-16,0 0-1 0,0 1 3 15,0-1 1-15,0-1 3 0,0 2 1 16,0-2 5-16,0-2 2 0,3-2 7 15,1-2 0-15,-1-6 2 0,0-5-4 16,2-2-2-16,1-5-4 0,2 0-1 0,3 0-3 16,0-17-2-16,6 2-3 0,1-4-3 15,5-3 0-15,1-3-1 0,3-1 6 16,1-4 1-16,1 0 6 0,0 0 4 16,-1 2 3-16,-2 0 5 0,-2 4 4 15,-2 2 3-15,-5 5 0 0,-1 5-2 0,-5 12 0 16,-3 0-2-16,-3 0-5 15,-5 1 0-15,0 14-3 0,0 6-2 0,-11 8-4 16,2 6-1-16,-3 7-1 0,-2 4-2 16,-2 4-2-16,-2 3-5 0,1 2-4 15,-5 2-6-15,-1-2-10 0,1-2-26 0,0-4-38 16,0-7-15-16,2-6 2 0</inkml:trace>
  <inkml:trace contextRef="#ctx0" brushRef="#br0" timeOffset="-160898.08">3408 11396 184 0,'22'-24'112'16,"4"3"1"-16,-3 6-1 0,5 5-17 16,0 10-57-16,-1 0-24 0,3 0-7 15,-4 10-3-15,1 3-4 0,0 4-2 16,-2 2-5-16,1 3-6 0,-3 0-4 16,0-2-14-16,-1-2-34 0,0-5-43 0,-5-4-5 15,0-6 3-15</inkml:trace>
  <inkml:trace contextRef="#ctx0" brushRef="#br0" timeOffset="-159749.2">4228 10444 131 0,'29'-16'109'0,"-1"16"0"0,-6 0-2 16,-9 0-1-16,-2 5-38 0,-11 14-68 0,0 5-7 15,0 8-5-15,-21 2-1 0,2 3-2 16,-8 2 0-16,-4 1 0 0,-6 2 1 16,1 1 4-16,-2-2 2 0,0-3 1 0,2-6 1 15,5-7-1-15,5-4 0 0,2-9 0 16,7-3 3-16,6-6 4 0,11-3 3 16,0-9 5-1,6 9 5-15,8-8 4 0,2 8 3 16,5 0-2-16,0 0 0 0,3 0-2 0,-1 1-1 15,0 11 1-15,-4 3-2 16,1 6-1-16,-3 3 0 0,-5 6-5 0,-1 2-1 16,-5 2 0-16,0 4-3 0,-5 1-4 15,-1 0 0-15,0-2-3 0,0-1-3 16,0-1-3-16,-13-4-5 0,13-3 1 16,-12-6-1-16,12-5-4 0,-16-6-1 15,16-10 1-15,-7-1 0 0,7-9 0 0,0-9 2 16,1-8 3-16,5-10 5 0,6-7 1 15,4-9 7-15,7-3 5 0,4-6 4 16,3-3 1-16,4 0 4 0,4 1 2 0,0 2 1 16,4 5-1-16,-2 6-2 0,2 6-3 15,1 10 0-15,-6 7-3 0,-1 8-2 16,-6 9-6-16,-7 10 0 0,-5 0-4 16,-8 3-6-16,-7 8-6 0,-3 6-1 15,0 4 2-15,-9 3 1 0,-3 1 2 0,-2 0 3 16,-3 2 6-16,0-2 5 0,-1-1 5 15,3 0 6-15,0-2 1 0,5-3 0 16,10-2 0-16,0-3-4 0,0-2 1 16,0-4-2-16,6 0-1 0,10-3-2 15,2-1-1-15,5 0-1 0,3 0-2 0,-1 0-2 16,1 2 0-16,-2-1-1 0,-2 4-1 16,-5 2-1-16,-3 0-3 0,-6 6 1 15,-7 2 0-15,-1 4-1 0,0 3 1 16,-16 2 1-16,0 2 1 0,-3 0-1 15,-8-2 0-15,-1 0 2 0,-2-3 2 0,-2-4-1 16,2-4 2-16,1-2-1 0,2-10 1 16,8-3 0-16,4-2-1 0,8 0 0 15,7-16 1-15,0 0 0 0,0-5-1 16,11-3 0-16,2-3-3 0,8-2-2 16,2-1-3-16,5 2 1 0,1-2-1 0,2 2-3 15,1 0 0-15,-2 3 1 0,-1 2 1 16,-1 3 7-16,-3 5 5 0,-2 2 5 15,-2 5 4-15,-3 8 2 0,-3 0 6 0,-1 0 2 16,-2 0-1-16,-4 4 0 16,1 5-4-16,-2 3-2 0,0 3-2 0,1 1-3 15,-2 3-4-15,-1-1-6 0,2 1 0 16,-1-2-5-16,-1-2-3 0,1-2-4 16,2-3-3-16,1-5-4 0,-1-3-3 0,1-2-3 15,2 0 4-15,-4-12 1 16,2 0 2-16,-1-5 3 0,2-7 3 0,-4-4 1 15,0-5 5-15,1-6 3 0,2-3 3 16,-2-5 1-16,-1-2 1 0,3-2 2 16,0-1 0-16,1 1 4 0,-2 2-1 0,4 1 0 15,-3 5 2-15,1 2-1 0,0 7 1 16,-2 3 1-16,2 9 1 0,-2 6 2 16,1 8-1-16,-3 8 1 0,-1 2 1 15,-1 9 2-15,-1 8-2 0,1 8-2 16,-3 10 0-16,2 7 0 0,2 8-3 0,0 7-1 15,2 6-2-15,1 8-1 0,4 3-2 16,-1 5 0-16,1 2 0 0,1-1 0 16,1-1 0-16,-4-4-1 0,0-2 1 15,-3-5 2-15,0-5-4 0,-5-5-1 16,-2-5-1-16,0-6-2 0,0-6-2 0,-10-6-3 16,0-6-6-16,-5-6-4 0,-2-5-8 15,-5-8-24-15,-2-2-47 0,-4-5-20 16,0-5-1-16,0 0 3 0</inkml:trace>
  <inkml:trace contextRef="#ctx0" brushRef="#br0" timeOffset="-158649.75">5848 9908 163 0,'0'-11'126'0,"0"0"6"15,1 3 2-15,1 8-2 0,-2-11-6 16,1 11-116-16,1 0-4 0,2 0-5 16,1 0-2-16,-3 3-3 0,3 1 0 15,-1 0-11-15,0 1-7 0,4 2-6 0,3 4-5 16,2 0-8-16,2 2-26 16,0 0-44-16,1 0-15 0,0 1 5 0,-3-1 4 15</inkml:trace>
  <inkml:trace contextRef="#ctx0" brushRef="#br0" timeOffset="-158200.2">5950 10156 143 0,'-18'17'108'16,"-2"-1"0"-16,2 1-3 0,5-1-10 15,1 0-46-15,1 1-48 0,11-2-1 16,0-1-8-16,0-2-3 0,0-1-1 16,1-1-1-16,10-2 0 0,0 0 4 0,5-1 1 15,2 3 2-15,2-2 1 16,-1 1 5-16,3 0 1 0,-2 0 2 0,0 0 0 15,-2 0 4-15,1-1 2 0,-2 2 4 16,1 0 2-16,-1 2 5 0,3 1 2 16,-3 2 1-16,5 0-3 0,-2 2 5 0,4 1-3 15,0 2-1-15,-1 1-4 0,2 2-4 16,-1 0-3-16,-2 4-3 0,-2 1-1 16,-3 1-2-16,-5 1-4 0,-4 1 0 15,-5 1-5-15,-3 1 0 0,0 0-3 16,0 2-3-16,-17-1-2 0,1-1-4 15,-2-1-1-15,-5-3-3 0,-4-4-2 0,-1-6 1 16,-1-3-1-16,0-9 1 0,0-5 0 16,1-2 5-16,3-7 3 0,2-8 6 15,4-7 7-15,3-5 4 0,3-5 4 16,6-4 6-16,7-2 1 0,-10-1 2 0,10 1-1 16,0 2 0-16,0 3-1 0,1 6-2 15,3 7 1-15,1 8-1 0,-2 12-5 16,0 0 1-16,-3 3-2 0,0 11-3 15,0 6-3-15,0 5 0 0,-11 6-6 16,11 4-9-16,-18 1-6 0,7 2-12 0,-5 1-31 16,0-2-42-16,-1-2-11 0,0-6 4 15</inkml:trace>
  <inkml:trace contextRef="#ctx0" brushRef="#br0" timeOffset="-157784.41">6306 10433 165 0,'34'-16'129'0,"0"2"4"0,-5 3-2 16,0 4-1-16,0 7-3 0,0 0-120 16,0 0-7-16,-1 0-7 0,-2 0-11 15,-2 0-5-15,-1 4-3 0,-2 3-4 16,-1-1-2-16,1 3-3 0,0 1-5 15,-4 1 7-15,1 1 3 0,-5 2 8 0,-1 0 9 16,-6-1 7-16,-3 1 6 0,-3 0 3 16,0 2 7-16,0 2 7 0,-13 2 4 15,2 4 1-15,-2 1 1 0,-1 5-2 16,-1 0-2-16,0 5-2 0,0 3 0 0,0 3-3 16,1 2-3-16,-1 3-1 0,4 3-1 15,-1-1-4-15,2 1-1 0,1-1 0 16,9-4-2-16,-11-4-1 0,11-3 1 15,0-5 0-15,-11-3 0 0,11-6 0 0,0-7-1 16,0-7-1-16,2-8 0 0,2-1-4 16,2 0-5-16,0-21-5 0,3 2-7 15,-1-6-5-15,3-6-11 0,1-1-19 16,3-4-22-16,-1-3-20 0,3-2-10 16,0-2 2-16</inkml:trace>
  <inkml:trace contextRef="#ctx0" brushRef="#br0" timeOffset="-157318.39">6864 10703 200 0,'16'-22'100'0,"0"3"-1"0,-4 3-11 16,0 2-16-16,-1 3-31 0,0 3-33 16,-2 8-5-16,-1-9 2 0,0 9-2 0,0 0 1 15,-4 3-1-15,-1 3 1 0,-1 6 0 16,-2 2 0-16,0 2 0 0,0 3 2 16,0 1-3-16,0 1 0 0,-13-1-2 15,13 0 0-15,-9 0 0 0,9-1 0 16,-8-2 3-16,8-3-3 0,0-3-1 0,0-4 0 15,0-4 0-15,3-3-1 0,6 0 1 16,7-8 0-16,0-1-1 0,7-1 1 16,0-1-3-16,4 1 4 0,-2 1 4 15,3 1 2-15,0 8-2 0,-5 0 3 16,-1 0-1-16,-5 0-1 0,-5 4 2 0,-6 8-1 16,-6 6 2-16,0 4-2 0,0 5 2 15,-16 3 1-15,3 4 4 0,-7 0-1 16,-2 3 1-16,-1-2-1 0,-3-2-3 15,3-1-2-15,0-3-3 0,4-5-2 16,4-4-3-16,7-5-2 0,8-6-5 0,0-8-2 16,0-1-4-16,9 0-1 0,6-11 1 15,6-5 0-15,5-4 0 0,3-4 1 16,4-3 3-16,4 0 5 0,0-1 1 0,-1 1 8 16,0 1 3-16,-3 3 6 15,-2 5 3-15,-2 7 2 0,-6 11 0 0,-5 0 1 16,-2 0-5-16,-3 7 2 0,-2 11-9 15,-3 6-7-15,-1 6-1 0,-3 5-8 16,4 2-13-16,-2 2-12 0,4 0-26 16,-1-3-60-16,2-1-14 0,3-7-2 0,0-5 5 15</inkml:trace>
  <inkml:trace contextRef="#ctx0" brushRef="#br0" timeOffset="-156668.89">7986 10473 222 0,'0'-11'109'0,"0"11"0"16,0 0-1-16,0 0-42 0,1 2-45 16,0 12-6-16,0 7-1 0,-1 8 2 15,0 3-1-15,0 7-4 0,0 4-3 16,0 1 0-16,-11 1-2 0,11 0-1 0,0-2-1 15,-9-4 0-15,9-3-2 0,0-7 0 16,0-8-1-16,0-8-1 0,0-10 0 16,6-3-2-16,7-18 3 15,8-2-2-15,4-8 0 0,7-2 4 0,4-4-1 16,5-2 2-16,7 0 1 0,0 3 0 16,4 1 2-16,3 3-1 0,1 6-1 15,0 5 1-15,-4 5-2 0,-2 13-1 16,-7 0 0-16,-6 0-2 0,-12 3 1 15,-7 12 0-15,-10 4-2 0,-8 4-2 0,0 4-1 16,-8 2-3-16,-8 1-4 0,-6-1-5 16,-9 1-4-16,-5-3-5 0,-5-1-10 15,-4-4-13-15,-5-4-32 0,1-5-38 16,0-6-4-16,1-6 4 0</inkml:trace>
  <inkml:trace contextRef="#ctx0" brushRef="#br0" timeOffset="-156434.93">8131 10228 216 0,'14'-35'119'0,"0"10"1"0,-2 12 0 0,0 13-9 15,-3 0-83-15,-1 9-13 16,0 17-4-16,-5 10 1 0,0 9 0 0,-3 10 2 16,0 9 1-16,0 8 3 0,0 8 0 15,0 9 0-15,-11 11 1 0,11 6-3 16,0 3-3-16,0 1 0 0,0 0-3 0,0-4-5 15,0-5-4-15,0-5-1 0,0-6-3 16,0-7-6-16,0-6-8 0,0-6-8 16,0-9-8-16,1-9-16 0,-1-11-29 15,0-11-53-15,0-9-7 0,0-8 4 16,-8-12 4-16</inkml:trace>
  <inkml:trace contextRef="#ctx0" brushRef="#br0" timeOffset="-154926.33">9371 10148 193 0,'2'0'114'0,"2"-8"-1"16,0 8 1-16,-1 0-12 0,-1 0-61 15,1 0-30-15,-2 0-5 0,1 0-2 16,0 0-1-16,-1 0-1 0,1 0 0 16,1 0-3-16,0 3-1 0,2 3-6 0,2 2-6 15,1 0-13-15,0 3-39 16,1-1-50-16,-3 3-1 0,0 0 0 0</inkml:trace>
  <inkml:trace contextRef="#ctx0" brushRef="#br0" timeOffset="-154520.33">9391 10439 223 0,'0'4'116'0,"0"0"1"0,3-2-1 15,3 2-3-15,6 0-104 0,0 1-7 16,4 3-1-16,-2 2-2 0,0 6 1 0,0 1-1 16,-3 6 0-16,-1 4-1 0,-3 6 2 15,0 3 2-15,-2 5 5 0,-1 1-1 16,-2 1 0-16,-2 0 1 0,0 0 0 15,0-2 1-15,0-2-1 0,-11-5-1 16,11-3-1-16,-11-5-4 0,11-8 0 0,0-8-1 16,0-7 0-16,0-3-1 0,4 0-5 15,5-18-1-15,2-3-5 0,5-6-4 16,3-7 0-16,0-6-2 0,5-6-1 16,3-4 1-16,2-6 1 0,2-2 7 15,3-1 0-15,-2 1 6 0,1 3 6 0,-1 4 2 16,-1 6 7-16,-2 7 4 0,-2 11 2 15,-3 10 2-15,-4 17 0 0,-3 0 0 16,-5 0 1-16,-5 18-1 0,-3 11-2 16,-4 9-3-16,0 9-4 0,0 6-5 15,-16 7-5-15,6 0 0 0,-2 4-5 0,0-3-5 16,0 0-10-16,-1-2-3 16,-1-8-8-16,2-7-12 0,2-9-28 0,1-9-38 15,9-10-11-15,-11-10 4 0,11-6 3 16</inkml:trace>
  <inkml:trace contextRef="#ctx0" brushRef="#br0" timeOffset="-154169.78">10110 10186 210 0,'29'-54'92'0,"1"5"-1"0,1 9-21 16,-2 5-24-16,3 9-21 0,-2 5-10 0,0 7 0 15,0 3 7-15,1 11-1 0,-1 0 2 16,1 0 2-16,-1 0 0 0,-1 9 2 15,0 4-3-15,-2 8 0 0,2 5-2 16,-5 6-6-16,0 6-1 0,1 8-1 16,-2 5-4-16,-2 3-6 0,-1 5 3 0,1 3-1 15,-1 2-3-15,0 3 0 0,-1 1-1 16,-2 0 0-16,0 1 2 0,-2-1 1 16,-3-1 0-16,-1 0 1 0,-3-3 2 0,0-1 0 15,-4-3 1-15,-1-3 1 16,-3-3-1-16,0-4-1 0,0-2-2 0,0-5 0 15,-14-3-6-15,14-6 0 0,-16-2-7 16,6-7-5-16,-3-4-5 0,0-8-6 16,-1-8-8-16,1-5-5 0,-1 0-9 0,2-9-14 15,-1-8-22-15,-2-5-44 16,1-7-5-16,-1-5 5 0,1-3 5 0</inkml:trace>
  <inkml:trace contextRef="#ctx0" brushRef="#br0" timeOffset="-153954.27">10185 10650 169 0,'-12'0'117'0,"12"0"2"0,-10 0-3 16,10 0-1-16,1 0-50 0,4 0-65 15,6 0-6-15,1 0-3 0,4-8-2 16,2 8-1-16,0-10 1 0,1 2-3 15,0-2-2-15,2 0-2 0,-3-2-5 16,1-2-10-16,-2-1-21 0,-2-2-23 0,-4-1-15 16,-5 0 4-16,-2 1 10 15</inkml:trace>
  <inkml:trace contextRef="#ctx0" brushRef="#br0" timeOffset="-153688.2">10384 10462 150 0,'-8'0'50'0,"-3"0"27"0,-3 0 18 16,0 8-2-16,-5 7-8 0,1 5-27 15,0 6-43-15,-1 8-4 0,0 4-5 0,0 3-2 16,0 3-2-16,4 1 0 0,1-2-2 15,3 0 1-15,11-2 0 0,-10-4 3 16,10-4-3-16,2-5 1 0,6-6 1 16,7-5-1-16,2-7 0 0,6-5 3 15,4-3-3-15,2-2-1 0,3 0 0 16,1-13-1-16,-2 4 3 0,1-2 3 0,-6 1-2 16,-4 0 3-16,-4 2 0 0,-7 8-1 15,-4-11 2-15,-7 11 2 0,0 0-1 16,0 0-3-16,-14 0-1 0,1 0-2 0,-2 0-2 15,-3 0-1-15,-1 1-1 0,0-1-4 16,2 0-7-16,2 0-6 0,4 0-8 16,2-11-12-16,9 3-39 0,0-5-39 15,0-1-3-15,0-3 3 0</inkml:trace>
  <inkml:trace contextRef="#ctx0" brushRef="#br0" timeOffset="-153271.89">11029 10250 133 0,'6'0'106'0,"3"2"2"0,1 4-3 0,0 5 1 15,4 2-45-15,1 4-59 0,1 4 1 16,-1 5 0-16,0 4 5 0,-3 4-1 16,0 7 2-16,-1 4-4 0,-1 5 1 15,0 5-2-15,-2 2-2 0,-1 2-2 16,-2-1-4-16,-2-2-5 0,-2-1-11 0,0-8-13 16,-1-5-38-16,0-10-40 15,0-8 1-15,-12-9 0 0</inkml:trace>
  <inkml:trace contextRef="#ctx0" brushRef="#br0" timeOffset="-152904.85">11245 10435 129 0,'16'-46'107'0,"0"7"1"16,5 3 1-16,3 5-2 0,1 4-28 16,4 4-79-16,0 2 0 0,3 5 0 15,0-2 2-15,0 3 3 0,2 3 5 0,0 1 2 16,0 4 2-16,0 7 4 0,0-10 2 15,0 10 1-15,0 0-1 0,-3 0-3 16,0 0-3-16,-4 1-2 0,-1 4-3 16,-3 5-2-16,-1 2 0 0,-2 2 1 15,-1 6 1-15,-3 2 3 0,2 5 1 0,-5 4 2 16,1 3 3-16,-3 5 2 0,-1 3 2 16,-1 4-1-16,-2 6-1 0,-3 1-1 15,-1 5 1-15,-2 2-2 0,-1 1-1 16,0 2-3-16,0-1-3 0,0 0-7 0,0-2 5 15,-12-2-1-15,12-4-3 0,-11-2-1 16,11-4-7-16,-12-3-1 0,12-8-6 16,-12-5-5-16,12-5-10 0,-14-6-1 15,14-6-16-15,-17-9-6 0,6-6-5 16,-2 0-7-16,-2-8-7 0,-3-7-24 16,-3-7-34-16,-5-7-12 0,-1-6 6 0,-4-4 10 15</inkml:trace>
  <inkml:trace contextRef="#ctx0" brushRef="#br0" timeOffset="-152788.03">11469 10844 174 0,'-30'-26'123'0,"4"7"1"0,6 5 1 0,2 4-4 16,18 10-44-16,-8-12-63 0,8 12-12 15,8 0-2-15,5-8-13 0,8 8-11 16,4-9-14-16,5 1-36 0,1-1-41 16,3 0-8-16,-1-3 0 0,1 3 4 0</inkml:trace>
  <inkml:trace contextRef="#ctx0" brushRef="#br0" timeOffset="-152605.4">11637 10486 170 0,'-22'-10'128'0,"-1"10"1"0,3-7 3 0,1 7 1 15,5 6-20-15,2 8-92 0,12 8-6 16,-13 8-5-16,13 7-3 0,0 5-2 16,0 3 0-16,0 5-3 0,3 1-2 15,3 4 0-15,3 3-2 0,1 2-6 16,1-2-6-16,1-3-9 0,-1-6-13 0,-3-4-20 15,-3-10-51-15,-2-6-27 0,-3-9 0 16,0-7 3-16</inkml:trace>
  <inkml:trace contextRef="#ctx0" brushRef="#br0" timeOffset="-152472.62">11373 11082 199 0,'-26'-20'141'0,"2"2"-1"0,3 3 0 15,3 3 0-15,9 2-28 0,9 2-101 16,0 1-11-16,4 0-8 0,10-2-20 15,6-2-28-15,4-1-74 0,5-1-8 16,4-1-1-16,2 0 0 0</inkml:trace>
  <inkml:trace contextRef="#ctx0" brushRef="#br0" timeOffset="-151706.71">12746 9838 240 0,'-17'-7'125'0,"17"7"1"16,-15 1-1-16,15 3-1 0,-12 2-86 16,12 5-34-16,0 2-4 0,0 3-4 0,0 3-7 15,0 2-7-15,0 1-2 16,0 1-3-16,0 2-3 0,5 0-1 0,2 1-1 15,1-1 3-15,2-4 3 0,0-3 0 16,1-6 5-16,3-7 2 0,-1-5 1 16,1 0 3-16,4-7 5 0,-4-5 0 0,6-6 5 15,-1-2 2-15,1-5 5 16,1-2 2-16,2 1 3 0,-1 0 5 0,-2 1 2 16,1 3 4-16,-4 3 1 0,-3 6 1 15,-4 7-1-15,-4 6-1 0,-6 0 0 16,0 3-4-16,0 9-1 0,-13 6-4 0,-3 6-3 15,-4 4-4-15,-6 5-3 0,-4 3-1 16,-3 3-2-16,-3 1-3 0,-3 0 1 16,-1-1-1-16,1-3-1 0,2-4 2 15,-1-3 0-15,6-3 2 0,5-6 3 16,6-4 3-16,6-7 4 0,15-5 1 0,0-4 1 16,0 0 0-16,2-12-2 0,15-2 1 15,8-4-1-15,7-3-3 0,6-3-4 16,5-2-3-16,5 0-1 0,3-2-4 15,0-1-7-15,1 2-7 0,-2 0-7 16,-6 2-14-16,-5 2-35 0,-7 3-52 0,-8 1-1 16,-7 2 2-16,-9 0 2 0</inkml:trace>
  <inkml:trace contextRef="#ctx0" brushRef="#br0" timeOffset="-151407.91">12825 9675 133 0,'-13'-15'105'0,"2"2"-4"16,-1 1-3-16,4 3-3 0,8 1-49 16,-12 8-46-16,12-14-11 0,0 14 5 0,0-12 1 15,0 12 3-15,0-10 4 0,0 10 7 16,0 0 4-16,5 0 7 0,3 2 1 16,0 7 3-16,1 3 1 0,1 5 0 15,-2 6-1-15,-1 6-1 0,0 7-1 16,-3 5 2-16,0 8-3 0,-1 7-1 0,1 4-4 15,-1 5-2-15,-1 3-5 0,1 2-5 16,0 0-4-16,1-2-3 0,0-1-5 16,-2-5-7-16,1-5-6 0,-1-7-5 15,0-6-3-15,0-9-10 0,-2-10-8 16,0-9-18-16,0-9-24 0,0-7-25 0,0 0-1 16,-7-14 4-16</inkml:trace>
  <inkml:trace contextRef="#ctx0" brushRef="#br0" timeOffset="-151090.98">12770 10407 199 0,'-15'-22'108'0,"1"1"0"0,2 6 0 0,12 2-22 16,-10 5-38-16,10 8-37 16,2-8-6-16,4 8-3 0,8 0-2 0,5-8 0 15,6 8 0-15,6 0 1 0,4 0-3 16,5 0 1-16,1 0 0 0,2 0 2 16,1 0 0-16,-5 0 2 0,-6 5 2 0,-6 4 0 15,-8 4-2-15,-9 3 0 16,-10 7 0-16,0 4-2 0,-11 4 2 0,-11 4-2 15,-9 4-1-15,-7 0 1 0,-9 1-1 16,-4 1 1-16,-3-1 1 0,-3-2 1 16,1-3-1-16,5-3 1 0,4-5 1 0,6-3 1 15,8-4 1-15,10-6 1 0,7-3-1 16,16-6 1-16,0-1 1 0,0-4-2 16,13 0 1-16,7 0-1 0,9-11-2 15,5 2-1-15,6-1-3 0,1-3 0 16,4 1-5-16,0-2-8 0,0-3-6 0,0-1-9 15,-5 0-22-15,-3-3-46 16,-4-3-27-16,-4-2-2 0,-4 0 3 0</inkml:trace>
  <inkml:trace contextRef="#ctx0" brushRef="#br0" timeOffset="-150957.14">13139 10485 148 0,'-9'0'123'0,"-2"-7"1"16,-1 7 1-16,-4 7 0 0,0 5-30 15,-2 8-68-15,-1 4-14 0,0 6-6 16,-4 3-7-16,1 4 0 0,0 0-6 15,-2 3-1-15,-2 0-5 0,1 3-4 16,-1 2-6-16,-1-2-9 0,2-2-13 0,0-4-46 16,0-5-30-16,2-7 1 0,2-7 1 15</inkml:trace>
  <inkml:trace contextRef="#ctx0" brushRef="#br0" timeOffset="-150789.18">12780 10912 202 0,'30'-12'127'0,"2"5"0"0,0 7 2 15,3 0 0-15,3 0-62 0,2 3-62 16,1 4-5-16,0 2-5 0,3 1-5 16,-2-2-10-16,1 0-5 0,-3-2-5 0,2-1-6 15,1-2-9-15,-3-3-18 0,-2 0-31 16,-2 0-22-16,-4-9 6 0,-4-2 4 16</inkml:trace>
  <inkml:trace contextRef="#ctx0" brushRef="#br0" timeOffset="-150458.79">13530 9820 147 0,'-10'0'122'0,"10"0"0"0,0 0-3 16,0 0 1-16,0 0-15 0,1 0-98 16,3 1-1-16,2 1-2 0,2-1-3 0,-2 3-2 15,1-1 1-15,0 2-1 0,-1-1-3 16,3 5-1-16,-1 2-7 0,0 2-5 15,1-1-9-15,-1 2-16 0,-3-2-29 16,1 0-27-16,-5 0-20 0,-1-1 1 16,0 0 7-16</inkml:trace>
  <inkml:trace contextRef="#ctx0" brushRef="#br0" timeOffset="-150274.93">13596 10018 151 0,'-12'7'101'0,"12"-1"-1"16,-11 0-5-16,11 3-15 0,-11-2-30 15,11 2-46-15,0-1-4 0,-10 2-7 16,10 0-6-16,0 1-10 0,0 0-5 0,0 0-6 15,0 0 3-15,0-1 5 0,0 1 13 16,1-1 8-16,1 0 10 0,2-2 5 16,1 1 9-16,0-3 6 0,0 0 5 15,-1-2-1-15,2 0-4 0,-1-3-15 16,1 1-6-16,-2-1-4 0,0 0-8 0,0-1-15 16,-4 2-33-16,0 0-41 0,0 1-4 15,0 1 0-15</inkml:trace>
  <inkml:trace contextRef="#ctx0" brushRef="#br0" timeOffset="-149974.86">13516 10349 129 0,'-15'11'123'0,"15"-2"1"0,-9 0-1 15,9-2 2-15,0-3-16 0,0 0-81 16,5-1-19-16,2-3-7 0,6 0-2 0,1 0 1 16,5 0-1-16,2 0-1 15,1-11 1-15,3 11 1 0,1 0-1 0,3 0 2 16,0 0-1-16,2 3 1 0,0 3 0 15,-3 2-2-15,-1 3 2 0,-2 2-2 16,-5 3 2-16,-2 2-2 0,-5 2 1 16,-4 3-1-16,-2 2 1 0,-7 1-1 15,0 1 0-15,0 2 0 0,-11 2 0 0,-1-1 1 16,-4 2 0-16,-3 1-2 0,-3-1 0 16,-3 0 0-16,-1-1-3 0,-1-2 1 15,1 0-2-15,-1-4 2 0,2-4-4 0,1-5-7 16,3-3-7-16,1-8-4 15,2-5-9-15,3 0-19 0,1-9-31 0,3-8-25 16,2-6-6-16,9-8-2 0</inkml:trace>
  <inkml:trace contextRef="#ctx0" brushRef="#br0" timeOffset="-149841.43">13570 10484 201 0,'11'-47'108'0,"-1"6"0"16,2 5-4-16,-1 9-19 0,0 11-35 0,-3 16-37 15,-5 0-5-15,-3 3-5 0,0 16-3 16,0 9-3-16,-18 8-7 0,-1 7-9 15,-4 3-10-15,-5 1-26 0,-4 2-34 0,-5-1-25 16,-3-3 2-16,-1-2 3 16</inkml:trace>
  <inkml:trace contextRef="#ctx0" brushRef="#br0" timeOffset="-149292.47">13631 10123 227 0,'-16'9'117'0,"4"-1"2"0,0-1-2 16,12-1-1-16,-12-3-95 15,12-1-21-15,1-2 0 0,4 0-2 0,6 0 2 16,3-8 4-16,5 8 1 0,3-13 2 15,4 13 3-15,3-11 0 0,4 11-2 16,3-11-4-16,0 11-4 0,2-12-1 16,-3 12-10-16,-2-13-13 0,-3 13-19 15,-4-11-54-15,-6 11-29 0,-3-12 1 0,-5 12 0 16</inkml:trace>
  <inkml:trace contextRef="#ctx0" brushRef="#br0" timeOffset="-148876.24">14256 9936 127 0,'4'7'121'0,"0"0"1"16,1-1 0-16,2 1 1 0,1 1-11 16,1-1-91-16,2 1-9 0,3 1-10 0,0 0-1 15,2-1 3-15,2 3-3 0,1-2-1 16,2 2-1-16,0 1-3 0,3 0 0 16,1 3-3-16,-1 0-6 0,1-1-7 15,-3 0-10-15,-2 0-32 0,-3-2-56 16,-4-1-4-16,-3-1 2 0,-5-2 1 0</inkml:trace>
  <inkml:trace contextRef="#ctx0" brushRef="#br0" timeOffset="-148726.75">14423 10268 211 0,'-26'10'156'0,"2"-1"3"0,1 1-3 0,3 1 1 16,5 1-9-16,4-1-123 0,11 0-25 15,0-1-7-15,0-1-23 0,6-2-16 16,4-2-16-16,3 0-23 0,4-2-41 0,2 1-28 15,3 3 5-15,1 3 8 16</inkml:trace>
  <inkml:trace contextRef="#ctx0" brushRef="#br0" timeOffset="-148576.46">14492 10657 168 0,'-15'24'145'0,"-1"-2"-1"16,0-2-1-16,2-4 0 0,3-3-7 15,11-7-105-15,0-2-21 0,0-4-9 16,6-11-1-16,6-3-14 15,4-4-3-15,3-3-3 0,3-2-10 16,2-1-5-16,2-1-12 0,0-1-26 16,1-1-52-16,-1 0-10 0,-2-1 4 0,-5 2 4 15</inkml:trace>
  <inkml:trace contextRef="#ctx0" brushRef="#br0" timeOffset="-148393.2">14746 10144 137 0,'8'-26'132'0,"3"2"-4"15,1 1 2-15,2 2 0 0,4 2-2 16,1 0-105-16,6 4-22 0,0 1-1 16,3 2-7-16,0 2-4 0,-1 2-3 15,-1 0 0-15,-2 8-1 0,1-10-4 0,-1 10-2 16,0 0-2-16,-3-11-2 0,-1 11-7 16,-4 0-14-16,-5 0-22 0,-5-9-18 15,-4 9-9-15,-2 0 1 0,0 0 9 16</inkml:trace>
  <inkml:trace contextRef="#ctx0" brushRef="#br0" timeOffset="-147920.37">15095 9892 185 0,'-14'-10'83'0,"0"10"3"0,1-8-4 0,1 8-8 16,2 0-21-16,2 0-33 0,8 1-12 15,-13 5 0-15,13 5 2 0,0 2 0 16,-11 6 3-16,11 2 1 0,0 5 2 16,0 2 0-16,-8 3-1 0,8 1-1 0,0 3-1 15,0 0-5-15,0-2 2 0,-11 0-5 16,11-3-3-16,0-2-1 0,0-5-1 15,0-3-1-15,1-6-2 0,6-1 0 16,0-4 0-16,3-4 0 0,2 1-2 16,0-3 3-16,1 0 2 0,0 2 2 0,-2 1 1 15,-1 4 3-15,-5 2-1 0,-4 3 1 16,-1 4 1-16,0 2 1 0,-11 5 1 16,-2 4-1-16,-5 3-1 0,-4 1 1 15,-3 0-1-15,-2 1-1 0,0-1-1 16,0-1 1-16,2-4-3 0,4-2-1 0,3-3-2 15,5-3 1-15,13-5 0 0,-10-4-3 16,10-5 0-16,5-5-2 0,5-2-3 16,6 0-2-16,6-8-4 0,3-2-3 15,4-1-3-15,1-4-4 0,1-4 0 16,0-2 4-16,-2-2 2 0,0-2 6 0,-2 1 9 16,-3 1 9-16,-2 0 6 0,-3 2 8 15,-3 1 4-15,-2 4 5 0,-4 1 0 16,-2 4 4-16,-3 11 0 0,0 0-3 15,-3 0-7-15,0 2-3 0,-2 9-1 0,1 7-6 16,0 3-10-16,0 4-4 16,1 3-6-16,2 2-18 0,-1 4-21 0,1 1-38 15,0 2-64-15,0-1-1 0,-2-1-1 16,-1-6 2-16</inkml:trace>
  <inkml:trace contextRef="#ctx0" brushRef="#br0" timeOffset="-147486.73">14885 10366 169 0,'-18'3'126'0,"-2"0"4"16,1-2-2-16,1 0 5 0,2-1-46 15,2 0-64-15,0 0-7 0,3 0-7 0,2 0-4 16,9 0-3-16,-9-9-1 0,9 9 2 16,0 0 0-16,4 0 0 0,4-7 4 15,4 7 1-15,7 0 0 0,4 0 1 16,5 0 0-16,3 0 1 0,4-9-4 16,4 9-2-16,2-9-4 0,3 9-5 15,0-11-9-15,3 11-11 0,-1-14-18 0,-1 7-45 16,-2-2-50-16,-5-1-1 0,-3-1 0 15,-6 0 3-15</inkml:trace>
  <inkml:trace contextRef="#ctx0" brushRef="#br0" timeOffset="-147160.64">15918 9840 205 0,'2'0'97'15,"0"0"2"-15,2 0-5 0,-1 0-41 16,3 0-35-16,3 0 2 0,1 0 2 0,1-8 5 15,5 8 2-15,1 0 3 0,6 0-1 16,3 0 0-16,4 0-7 0,4 1-5 16,4-1-11-16,3 0-7 0,1 1-1 15,0 0-8-15,1-1-14 0,-2 1-13 16,-4-1-22-16,-4 0-53 0,-4 0-21 0,-6 0 1 16,-7 0 5-16</inkml:trace>
  <inkml:trace contextRef="#ctx0" brushRef="#br0" timeOffset="-146728.02">16084 9904 181 0,'-28'19'146'15,"3"3"2"-15,1 6 0 0,1 5 0 16,4 7-2-16,4 6-119 0,1 4-25 16,4 2-2-16,0 1-10 0,10 1-4 15,-15-2-4-15,15-2-6 0,-15 0 0 0,15 0-2 16,-16-1-1-16,8-4 2 0,8-6 1 15,-15-7-2-15,15-9-4 0,-16-11-4 16,8-8 2-16,8-4 0 0,-16 0 4 16,16-13 8-16,-12-5 4 0,12-4 7 15,0-3 6-15,0-5 8 0,2-2 9 0,4-2 2 16,6 0 2-16,0 0-2 0,4 2-2 16,4 2 2-16,2 5 1 0,2 0-3 15,2 7 1-15,0 4-2 0,0 5-3 16,-1 9 0-16,-2 0-3 0,-3 0-1 15,-3 3-2-15,-6 8-4 0,-4 5-1 0,-4 2-2 16,-3 3-2-16,0 3-1 0,-12 1 0 16,0 2 1-16,-6-1 2 0,-2-1 2 15,-3 1 4-15,-2-2 2 0,-1-3 5 16,2-1 2-16,0-2-1 0,3-5 3 16,3-2 0-16,6-4 0 0,12-4-2 0,0-3-5 15,0 0 1-15,13-10-8 16,4 1-7-16,6 0-8 0,2-2-14 15,3 0-26-15,0-1-57 0,-1 1-17 0,0 1-1 16,-2 2 1-16</inkml:trace>
  <inkml:trace contextRef="#ctx0" brushRef="#br0" timeOffset="-146311.29">15992 10776 161 0,'-23'32'152'15,"1"-2"2"-15,2-3-2 0,4-3 0 0,5-6-7 16,11-6-83-16,0-6-62 0,0-6-7 15,11 0-13-15,5-10-8 0,6-4-5 16,4-7-3-16,2-6-1 0,1-3-3 16,2-4 1-16,3-6 3 0,-1-4 4 15,0-4 0-15,-2-6-4 0,-4-3-1 0,-5-1 2 16,-6-1 8-16,-7 1 8 0,-6 0 8 16,-3 3 5-16,0 4 8 0,-9 1 6 15,-2 3 9-15,-5 5 6 0,1 4 2 16,-4 5-6-16,0 5-2 0,0 6-2 0,-1 6 0 15,3 3-3-15,1 3 4 0,3 10-2 16,3-8 0-16,10 8 4 0,0 0 2 16,0 2 2-16,5 4 5 0,7 1-1 15,7 6 3-15,4 2-5 0,5 4 5 16,4 5 0-16,4 4 0 0,3 6-3 0,2 5-1 16,0 6-4-16,3 4 1 0,-2 5-5 15,-1 3-1-15,-1 2-6 16,-4 4-1-16,-2 1-4 0,-2-1-1 0,-3 0-4 15,-3-2-3-15,-2-3-6 0,-4-5-7 16,-2-5-4-16,-4-6-15 0,-1-8-13 16,-5-8-22-16,-3-9-57 0,0-9-29 0,-3-8 4 15,-2 0 7-15,0-12 5 0</inkml:trace>
  <inkml:trace contextRef="#ctx0" brushRef="#br0" timeOffset="-146079.29">16814 10348 234 0,'4'-25'150'0,"2"5"-2"0,-2 10-1 16,0 10-5-16,-2 0-8 0,-2 5-134 16,0 10-3-16,0 7-12 0,-13 3-8 15,2 4 0-15,-4 2 3 0,-4 1 6 0,-3 2 3 16,-3 6 8-16,-1 3 9 0,-2 2 4 16,-2 2 5-16,-1 0 0 0,0-3-3 15,-1-4-5-15,0-6-6 0,2-3-1 16,0-5-4-16,4-5-4 0,0-4-9 15,3-6-5-15,3-4-9 0,3-7-8 0,2 0-20 16,4 0-42-16,11-18-33 0,-12 0 2 16,12-7 4-16</inkml:trace>
  <inkml:trace contextRef="#ctx0" brushRef="#br0" timeOffset="-145863.24">16568 9486 160 0,'5'-30'131'0,"-1"4"-2"0,0 4 1 15,0 6 0-15,2 3-3 0,-1 5-119 16,3 8-1-16,2 0-7 0,3 0-3 16,1 0-4-16,3 0 1 0,0 3-1 15,2-1-3-15,3 7-8 0,2 1-11 0,-1 5-34 16,0-3-64-16,-1 3 2 15,-5-2-1-15,-4-3 0 0</inkml:trace>
  <inkml:trace contextRef="#ctx0" brushRef="#br0" timeOffset="-128394.97">17695 9801 182 0,'10'7'119'0,"-1"3"-3"0,-2 2-2 0,0 3-4 15,-2 4-55-15,0 1-55 0,0-1-14 16,-3 1-6-16,0-3-1 0,-2 0-5 16,0-1-8-16,0-2-21 0,2 0-36 15,3 2-17-15,1 0 1 0</inkml:trace>
  <inkml:trace contextRef="#ctx0" brushRef="#br0" timeOffset="-128078.83">17490 10254 220 0,'-14'17'127'0,"5"1"-3"0,9-1-4 15,0 1-2-15,0-2-53 0,4-1-65 16,9-2-9-16,2-2-2 0,4-2 1 0,1-1 3 15,2 1-1-15,-1 4 4 16,0 2 4-16,-2 5 2 0,-1 6 1 0,-3 3 1 16,-3 5 2-16,-4 0-4 0,-5 3 2 15,-2 0 1-15,-1 0 0 0,0 0 4 16,0-3 3-16,-14-1 2 0,14-3 1 0,-17-4-1 16,17-4-2-16,-13-5 1 15,13-7-2-15,0-6-1 0,0-4-7 16,6-12-4-16,3-2-7 0,3-6-8 15,2-4-8-15,2-5-12 0,2-3-15 16,3-6-41-16,0-2-36 0,5-3-2 16,1-2 4-16,1-3 4 0</inkml:trace>
  <inkml:trace contextRef="#ctx0" brushRef="#br0" timeOffset="-127829.24">18396 9786 127 0,'10'-10'105'0,"-2"1"2"0,0 2 4 0,-1 7-9 16,1-13-28-16,-2 13-34 0,-1 0-16 15,-1 0-3-15,-1 0 1 0,-1 0-4 0,-1 6-4 16,-1 4-5-16,0 2-9 15,0 3-1-15,0 2-13 0,-9 1-16 0,9 2-36 16,-11 0-52-16,11 1-8 0,-16-2 2 16,6-1 1-16</inkml:trace>
  <inkml:trace contextRef="#ctx0" brushRef="#br0" timeOffset="-127703.16">18363 10006 212 0,'4'0'148'0,"2"0"1"0,0-9-2 0,3 9 1 16,0 0-4-16,5 0-125 0,0-8-15 15,2 8-4-15,0 0-15 0,1 0-12 16,0 0-14-16,-1 0-12 0,-2 0-28 16,0 0-58-16,-3 3-6 0,-1 4 3 0,-3 1 5 15</inkml:trace>
  <inkml:trace contextRef="#ctx0" brushRef="#br0" timeOffset="-127344.55">18489 10256 207 0,'6'13'144'15,"0"-1"0"-15,5 0 2 0,3 0-1 16,3 3-2-16,4 1-130 0,2 3-13 16,-1 0-1-16,1 4-4 0,-2 0-2 15,-5 3 1-15,-2 1 0 0,-5 1-1 16,-3 5 1-16,-3 1 3 0,-3 2-1 0,0-1-1 16,0-1-2-16,-12-3-10 0,-3-3-8 15,-3-4-3-15,-5-4-2 0,-4-4-4 16,-2-6 1-16,-1-5-1 0,0-5 4 0,2 0 4 15,4-8 9-15,1-8 8 16,3-5 6-16,6-8 4 0,3-6 3 0,11-5 3 16,0-3 4-16,0 1 1 0,0-2-1 15,2 4 4-15,6 3 3 0,-1 7 4 16,-2 8-2-16,-2 9 1 0,-3 13-4 0,0 0-1 16,0 5-1-16,-13 11-2 15,-1 9-4-15,-4 8-5 0,-6 6-4 16,-4 5-3-16,-4 1-4 0,-2 2-5 0,0-4-5 15,-1-4-11-15,3-7-14 0,3-8-39 16,4-9-41-16,7-10-1 0,6-5 2 0,12 0 4 16</inkml:trace>
  <inkml:trace contextRef="#ctx0" brushRef="#br0" timeOffset="-127178.45">18936 9782 131 0,'52'-17'138'0,"-4"4"-2"16,-4 4-9-16,-5 9-9 0,-5 0-23 15,-4 0-89-15,-6 0-6 0,-4 3-137 0,-4 6-5 16,-7-1 1-16,-5 2 0 0</inkml:trace>
  <inkml:trace contextRef="#ctx0" brushRef="#br0" timeOffset="-127012.92">19204 10069 273 0,'0'33'159'0,"0"2"0"0,0 6 1 15,0 2-11-15,-13 5-15 0,13 2-134 16,-15 0-26-16,5 0-20 0,-2-2-14 16,-1-4-15-16,-2-4-6 0,0-4-3 0,-1-2-4 15,1-3-9-15,-1-3-13 0,4-4-4 16,12-8 12-16</inkml:trace>
  <inkml:trace contextRef="#ctx0" brushRef="#br0" timeOffset="-126696.95">19601 9894 143 0,'53'-26'119'15,"-3"7"1"-15,-1 7 2 0,0 4-6 16,-1 8 3-16,0 0-102 0,1 0-16 0,-3 0-1 15,0 3 0-15,-1 4 5 0,-4 2 6 16,2 3 5-16,-3 1 2 0,-2 4 7 16,-1 5 0-16,-3 5 3 0,-3 5-1 15,-5 5-2-15,-6 5-5 0,-4 8-6 16,-6 5-4-16,-5 3-3 0,-3 5-2 0,-2 3-1 16,0 2-1-16,0 2 4 0,-12 1-2 15,12 0 3-15,-16-1 0 0,7-2-2 16,0-2 1-16,-1-4-1 0,10-4-4 15,-15-8-2-15,15-5-3 0,-17-7-12 0,8-5-11 16,-2-8-15-16,-5-7-14 0,0-7-25 16,-6-8-53-16,-5-3-17 0,-3 0 1 15,-4-18 6-15</inkml:trace>
  <inkml:trace contextRef="#ctx0" brushRef="#br0" timeOffset="-126313.29">19708 10407 147 0,'-9'0'134'0,"1"0"3"16,8 0-2-16,-18 1 0 0,18 12-10 0,-17 6-65 15,8 4-60-15,-1 4-24 0,-1 3-8 16,-1 1-5-16,-1 0 4 0,0-1-1 16,-2 1 1-16,-1-1 3 0,1-1 10 15,-3-2 6-15,1-4 8 0,3-7 3 16,1-8 1-16,1-8 0 0,12 0-3 0,-11-6-1 15,11-10 2-15,0-5 2 0,3-6 0 16,7-3 2-16,3-4 5 0,5-2 2 16,4 1 3-16,4 1 5 0,2 2-1 15,2 6 0-15,3 4-1 0,0 7 1 0,-1 5 2 16,-2 10-5-16,-3 0 0 0,-5 3 0 16,-4 9-3-16,-6 6 1 0,-5 5 0 15,-6 2-1-15,-1 4 1 0,0 0-3 16,-13-1-2-16,1-2 2 0,-6-2-2 15,-2-5-4-15,-4-4 0 0,-3-2-8 0,1-7-3 16,-1-5-10-16,1-1-5 0,4 0-8 16,3-13-19-16,5-2-37 0,3-6-27 15,11-2-2-15,0-4 5 0</inkml:trace>
  <inkml:trace contextRef="#ctx0" brushRef="#br0" timeOffset="-126014.95">20879 9561 128 0,'9'0'130'0,"2"0"0"0,-2 4 2 15,0 3-2-15,2 3-6 0,0 2-73 16,-1 4-51-16,2 0-17 0,-1 1-15 0,0 1-10 16,-1-1-26-16,0-2-26 0,0-1-26 15,2 1-8-15,1-2 5 0</inkml:trace>
  <inkml:trace contextRef="#ctx0" brushRef="#br0" timeOffset="-125747.35">21405 9668 151 0,'30'-15'117'0,"-4"2"-1"0,-4 5 3 16,-6 8-2-16,-8 0-25 0,-8 0-74 0,0 1-12 16,0 9-6-16,-22 5-2 0,-5 5-1 15,-8 1-1-15,-9 4 1 0,-5 1 1 16,-4 2 1-16,-4 1 1 0,-1-1 3 15,1-1 1-15,3 0 5 0,2-5 0 16,6-2 2-16,8-3 1 0,9-5-2 0,11-3 0 16,18-4 0-16,0-4-2 0,2-1-1 15,17 0-2-15,11-8-4 0,13-1 0 16,6-2 0-16,9-3-2 0,4 0-1 16,3 0-4-16,1-1-6 0,2 0-11 15,-5 0-10-15,-4-1-27 0,-7 1-57 16,-6 2-7-16,-9-1-2 0,-8 1 2 0</inkml:trace>
  <inkml:trace contextRef="#ctx0" brushRef="#br0" timeOffset="-125448.45">21435 9260 128 0,'0'-10'112'0,"0"3"0"0,0 7-7 15,0-10-3-15,0 10-2 0,0 0-99 0,0 0-4 16,0 0-6-16,0 0 1 0,0 2 4 16,0 5 6-16,0 4 2 0,0 5 8 15,0 5 5-15,-9 8 2 0,9 5 0 16,0 3 0-16,0 5-1 0,0 5-1 16,0 2-4-16,0 1 2 0,0 3-4 15,-9 0-1-15,9 2-1 0,0-2-2 0,0-1 0 16,-9-2-3-16,9-2-3 0,0-5-1 15,-9-4-5-15,9-5-9 0,-9-3-8 16,9-7-14-16,-15-4-24 0,7-7-48 16,-3-5-21-16,1-6 0 0,1-2 2 0</inkml:trace>
  <inkml:trace contextRef="#ctx0" brushRef="#br0" timeOffset="-124898.33">21342 9931 175 0,'6'-16'125'16,"-2"6"1"-16,-4 10-2 0,0 0 1 0,0 0-20 15,-18 0-93-15,-2 11-12 0,-6 4-1 16,-4 4-4-16,-4 2-1 0,-4 1-2 16,0 0 0-16,-1-1 1 0,2 1-1 15,3-2 4-15,6-2 1 0,7-4 2 16,9-3 1-16,12-6 0 0,0-5 4 16,13 0 0-16,11 0 2 0,11-13 2 0,9 2 4 15,7-3 2-15,4-1 1 0,4 0 1 16,2 0 1-16,2 2-4 0,-1 1 0 15,-3 2-2-15,-4 10-2 0,-7-11-4 16,-7 11-3-16,-11 0-2 0,-9 6-1 0,-12 2-4 16,-9 6-5-16,0 4 2 0,-12 4-4 15,-8 3 1-15,-9 3 0 0,-8 1 0 16,-8 3 0-16,-4 0 3 0,-5 3 2 0,-4-3 5 16,-1 0 0-16,3 0 2 0,4-4 3 15,3-2 1-15,8-2 0 0,8-4 1 16,9-2 1-16,8-5-3 0,16-5-2 15,0-3-2-15,1-5 0 0,17 0-4 16,7 0-6-16,9-11-1 0,6-1-6 16,6-3-5-16,2-2-1 0,3-4-3 0,0 0-1 15,0-4 0-15,-2-2 4 0,-3-1 3 16,-3-1 4-16,-6 1 3 0,-6 2 8 16,-5 1 3-16,-7 4 5 0,-5 0 8 15,-6 4 3-15,-4 5 3 0,-4 2 6 16,0 10 2-16,0 0 3 0,-11 0-3 0,0 0 1 15,-2 10-2-15,-3 8-3 0,-3 5-3 16,-4 6-3-16,-1 4-6 0,-3 3-7 16,0 3-2-16,-2 1-3 0,-2 1-5 15,0 0-3-15,-2 0-7 0,-2-2-9 0,2-1-5 16,-1-8-10-16,2-3-25 0,2-7-33 16,4-7-20-16,6-7 1 15,3-6 2-15</inkml:trace>
  <inkml:trace contextRef="#ctx0" brushRef="#br0" timeOffset="-124748.87">21267 10492 189 0,'26'-16'128'0,"4"3"5"0,3 13 3 0,1-7-2 16,-2 7-42-16,0 5-58 0,1 6-9 15,-3 6-6-15,1 5-7 0,-1 5-9 16,0 3-3-16,0 1-11 0,0 1-3 16,0-1-7-16,1-1-6 0,0-4-12 0,-1-3-9 15,-1-6-26-15,1-4-42 0,0-4-16 16,-2-6 11-16,0-3-1 0</inkml:trace>
  <inkml:trace contextRef="#ctx0" brushRef="#br0" timeOffset="-124065.81">22484 9084 250 0,'-11'-8'127'0,"11"8"-1"15,0-9-2-15,-10 9 3 0,10 0-78 16,0 1-42-16,0 5-4 0,-10 3-3 15,10 3-2-15,0 4-4 0,-10 2-3 16,10 3 3-16,-16 3-3 0,5 3-2 16,-4 3-3-16,1 1 2 0,-3 1 1 0,0-2 1 15,-2-3 1-15,1-3 4 0,0-6 2 16,1-4-2-16,4-6 5 0,4-4 3 16,9-4 2-16,0 0 3 0,0 0-2 15,7-13 1-15,8 0-1 0,9-2-2 16,5-3-1-16,6-2-3 0,4 1 1 0,3 0-2 15,2 1-3-15,1 2-4 0,-2 3-1 16,-2 0-7-16,-5 4 0 0,-4 1-3 16,-6 8-1-16,-8-7 1 0,-6 7-3 15,-6 0 5-15,-6 4 4 0,0 2 5 0,-10 4 8 16,-1 1 7-16,-4 5 4 0,-4 4 5 16,-3 3 5-16,0 4 5 0,-2 4 0 15,-2 2 0-15,1 3-5 0,1 1-1 16,2 4-5-16,0-2-3 0,3 1-4 15,2-1-8-15,2-2-1 0,2 0-7 16,1-5-8-16,3-1-10 0,9-6-10 0,-11-6-32 16,11-3-48-16,0-8-5 0,3-7 3 15,3-1 2-15</inkml:trace>
  <inkml:trace contextRef="#ctx0" brushRef="#br0" timeOffset="-123882.85">22739 9458 154 0,'20'-20'125'15,"-1"4"2"-15,-5 9 1 0,0 7-1 16,-3 0 0-16,-2 7-98 0,-3 6-23 0,0 5-5 16,-4 3 0-16,-1 2-3 0,-1 1 0 15,0 2-1-15,0 1-4 0,-13 0 2 16,4 3-2-16,-2-1-6 0,-4 1-6 16,-1-2-10-16,-4-3-25 0,-3-3-56 15,-2-3-13-15,-1-4-1 0,-2-7-1 0</inkml:trace>
  <inkml:trace contextRef="#ctx0" brushRef="#br0" timeOffset="-123249.83">22257 9667 205 0,'0'16'140'0,"-17"4"2"0,9 5-2 0,-2 7-7 15,-2 0-9-15,1 2-124 0,-3 1-11 16,3-3-19-16,0-2-10 0,-2-3-2 15,1-4 4-15,0-6 2 0,3 0 0 0,0-1 8 16,1-2 9-16,8-2 10 0,-12-3 5 16,12-6 6-16,0-3 0 0,3 0-2 15,6-8-4-15,5-5-1 0,7-2 0 16,5-4 2-16,7-4 0 0,7-2 3 0,6 0 4 16,6 0 4-16,5-1 2 0,3 2 2 15,2 2 3-15,1 1 2 0,0 5-1 16,-3 2 0-16,-4 4-1 0,-7 10-1 15,-6 0-4-15,-9 0 1 0,-10 0-4 16,-11 7-1-16,-8 6-3 0,-5 3-1 16,0 2 0-16,-12 3-1 0,-4 2-1 0,-3-1-1 15,-3 1 0-15,-1-1 1 0,0 3 2 16,1 0 0-16,2 0 3 0,4 2 0 16,3 0-1-16,13 1 1 0,-12 1 7 15,12 2-1-15,1 2 0 0,2 0 1 16,3 1 2-16,1 2-1 0,1 0 0 0,-2 2-1 15,-2-1 0-15,-2-1-4 0,-2 0-2 16,0-1-1-16,0 0-2 0,-14-3-1 16,0-2-2-16,-1-2-2 0,-5-3-4 15,-2-2-1-15,-3-4-2 0,-1-2-3 16,-3-4-4-16,-1-4-5 0,-2-5-4 0,1-4-6 16,0 0 3-16,3 0-6 0,3-17 1 15,4 0 4-15,5-5 5 0,4-5 7 16,12-3 7-16,0-2 8 0,0-1 9 15,0-1 7-15,6 2 6 0,7 3 5 0,5 3 3 16,4 7 0-16,6 4 6 0,2 7 2 16,3 8-2-16,1 0-1 0,0 7-3 15,2 7-6-15,-3 6-4 0,0 5-5 16,-1 3-6-16,-2 4-9 0,0 2-7 16,0 0-10-16,-1-2-12 0,-1 0-16 15,-3-3-17-15,0-4-36 0,-2-5-39 0,-1-3-2 16,-2-6 4-16,1-5 6 0</inkml:trace>
  <inkml:trace contextRef="#ctx0" brushRef="#br0" timeOffset="-122799.91">23725 9172 132 0,'0'0'106'0,"0"0"0"0,0 0 0 0,0 2 0 15,2 3-32-15,3 1-66 0,-2 3 0 16,-1 4 6-16,2 2 1 0,-2 3 3 15,0 3 2-15,0 4 1 0,-1 2-1 16,-1 3-1-16,0 2-5 0,0 3-9 16,0-1-5-16,0 2-6 0,0-1-11 0,0-1-15 15,0-4-27-15,-9-4-50 0,9-3-18 16,0-6 2-16,0-4 3 0</inkml:trace>
  <inkml:trace contextRef="#ctx0" brushRef="#br0" timeOffset="-122450.33">23771 9215 182 0,'6'-12'116'0,"2"5"-2"0,0 7-7 0,0-8-6 16,1 8-25-16,2 0-76 0,2 0-24 16,1-8 2-16,3 8 2 0,-1-8 6 15,1 8 7-15,1-12 5 0,-1 12 9 0,1-10 4 16,0 10 5-16,1-7 1 0,1 7-3 15,-2 0-4-15,0-8-1 0,-3 8-3 16,-1 0 3-16,-5 0 2 0,-1 1 1 16,-3 5 1-16,-2 1 4 0,-1 5 0 15,-2 3-2-15,0 4 0 0,0 4-2 16,0 3-3-16,-14 4-2 0,14 0-4 0,-11 3 1 16,11 1-2-16,-15 1-2 15,15 1-1-15,-12-3 0 0,12 0 0 0,-8-2-4 16,8-3-2-16,0-5-4 0,0-2 0 15,0-4-15-15,-10-8-3 0,10-3-14 16,0-4-32-16,0-2-49 0,-11 0-4 0,11-8 2 16,-12-1 3-16</inkml:trace>
  <inkml:trace contextRef="#ctx0" brushRef="#br0" timeOffset="-122293.35">23886 9317 137 0,'-10'0'125'15,"10"-10"0"-15,0 10 0 0,0 0-3 0,0 0-3 16,5 0-105-16,2 3-14 0,2-2-8 16,1 3-6-16,2-1-4 0,0 1-3 15,0-1-1-15,0 1-4 0,-3 0-2 0,0 3-10 16,-1 1-27-16,-3 0-36 0,-2 0-8 16,-3-1 2-16</inkml:trace>
  <inkml:trace contextRef="#ctx0" brushRef="#br0" timeOffset="-122134.31">23832 9437 200 0,'-12'3'119'0,"3"1"0"16,9 1 1-16,0 0-8 0,0 1-67 15,0-1-42-15,3 1-3 0,8 1-5 16,3-3-1-16,3-1-1 0,1 0-2 0,3-1-2 16,0 1-3-16,-3 0-8 0,2-1-2 15,-3-1-21-15,-2 0-40 0,-5 0-27 16,-4 0 2-16,-6-1-1 0</inkml:trace>
  <inkml:trace contextRef="#ctx0" brushRef="#br0" timeOffset="-121884.54">23164 9634 158 0,'-19'12'127'0,"6"0"0"16,13-1-1-16,0 1 3 0,0-3-9 15,11 1-110-15,12-3-6 0,7-1-3 16,12-3 1-16,5-1 1 0,8-2 2 16,5 0 3-16,5 0-1 0,4 0 2 0,4-8-3 15,2 8 3-15,1-9-4 0,1 9-5 16,-3-11-1-16,-3 11-5 0,-8-10-11 16,-6 10-9-16,-10-9-13 0,-9 9-25 15,-9-8-58-15,-9 8-11 0,-9 0 1 16,-9-7 6-16</inkml:trace>
  <inkml:trace contextRef="#ctx0" brushRef="#br0" timeOffset="-121666.75">23752 9679 184 0,'0'6'118'0,"-14"2"2"15,14 1 0-15,0 2-1 0,-8 4-47 16,8 2-67-16,0 4-3 0,-10 3 3 15,10 4 2-15,-14 3 4 0,3 4 3 16,-3 4-1-16,-4 4 2 0,0 3-3 0,-3 3 0 16,0 1-3-16,1-1-9 0,-2-2-1 15,1-3-11-15,1-5-16 0,0-4-20 16,2-7-50-16,2-7-35 0,4-8 4 16,2-10-1-16,10-3 4 0</inkml:trace>
  <inkml:trace contextRef="#ctx0" brushRef="#br0" timeOffset="-121300.45">23688 9928 176 0,'29'0'139'0,"-2"-7"-1"0,-1 7-5 0,-1 2-8 16,1 4-6-16,1 3-88 0,2 2-31 16,1 0-21-16,1-1-4 0,0-1 4 15,-2-2 3-15,-1-1 3 0,-2 1 6 16,-2 0 10-16,-2 0 5 0,0 1 5 0,-3 0 3 15,-4 1-5-15,-4-1-3 0,-5 1-4 16,-4-1-2-16,-2 3-2 0,0 0 0 16,-14 2-2-16,1 1 1 0,-5 2 0 15,-2 0-3-15,-3 1 2 0,-2 2 0 16,-3 0 0-16,-1 0-1 0,-1 0 0 16,0 0 1-16,0-1 0 0,3-2 0 0,0 0 2 15,3-3 4-15,3-1 3 0,4 0 4 16,5-2 3-16,12-3 2 0,-10-2-2 15,10-2 2-15,3-3-2 0,5 0-2 0,5 0-4 16,5-8-6-16,3 8-1 16,3-13-7-16,2 5-10 0,1-2-7 0,-1-1-10 15,-1 1-19-15,-2-2-37 0,-2-2-34 16,-7 1-4-16,-4 0 5 0</inkml:trace>
  <inkml:trace contextRef="#ctx0" brushRef="#br0" timeOffset="-121135.21">23750 10089 186 0,'-9'0'129'16,"9"-7"0"-16,0 7-7 0,0 0-9 0,5 0-21 15,11 0-92-15,3 0-27 16,6 0-6-16,3 0-5 0,1-8 0 0,-1 8 0 16,-1-7 1-16,-4 7 5 0,-1-7 5 15,-2 7-8-15,-3-8-22 0,-3 8-27 16,-4-10-4-16,-5 10-2 0</inkml:trace>
  <inkml:trace contextRef="#ctx0" brushRef="#br0" timeOffset="-120919.77">23916 9963 200 0,'0'0'111'16,"-16"0"1"-16,16 7-8 0,-12 2-22 16,12 5-32-16,-9 4-24 0,9 4-3 0,0 6-2 15,-12 3 1-15,12 5-2 0,-10 3-2 16,10 2-1-16,-12 4-3 0,12-1-2 15,-11 3-3-15,11-1-1 0,-13-1-3 16,13-1-2-16,-11-2-3 0,11-3-4 0,-10-2-6 16,10-5-8-16,0-3-8 15,-11-6-9-15,11-3-20 0,0-4-37 0,-11-4-38 16,11-4-2-16,-11-4 6 0</inkml:trace>
  <inkml:trace contextRef="#ctx0" brushRef="#br0" timeOffset="-120535.58">23603 10586 261 0,'-14'-10'140'0,"14"10"-2"0,-10 0 1 15,10 0-5-15,0 0-59 0,4 2-72 16,5 0-3-16,4 3-5 0,4-2-5 0,4 1 1 16,-1 0 1-16,5 1 2 0,0-1 0 15,1 2 7-15,2 1 2 0,0 0 0 16,1 1 0-16,-3 1-1 0,0-2-1 15,-5 0-1-15,-2-1-1 0,-6 1 0 0,-3 0 0 16,-6-1-3-16,-4 2-2 0,0 0-1 16,-9 1-2-16,-4 1 1 0,-7-1-4 15,-5 2 3-15,-7 1 0 0,-2 0 4 16,-5 2 3-16,-4-2 5 0,1 1 3 0,1 1 5 16,0-2 1-16,3 1 8 0,6-1 3 15,6 1 5-15,10-2 0 0,16 0 0 16,0-3 0-16,0 0-1 0,7-3 0 15,16-2-4-15,8-2-4 0,10 0-4 0,5-1-6 16,5 0-6-16,4 0-3 16,2 0-3-16,3 0-6 0,-3 0-6 0,-2-8-7 15,-4 8-7-15,-6-8-8 0,-7 8-14 16,-6-11-9-16,-8 11-27 0,-8-14-49 16,-7 7-14-16,-5-3 8 0,-4 0 4 0</inkml:trace>
  <inkml:trace contextRef="#ctx0" brushRef="#br0" timeOffset="-106499.24">25675 9947 173 0,'6'1'94'0,"-2"0"-3"0,2-1 1 0,-2 0-30 16,2 0-56-16,-1 0-6 16,0 0-1-16,0-10 1 0,1 10 6 0,-1-10 0 15,2 10 1-15,0-10 2 0,-1 10-1 16,1 0 3-16,0 0-1 0,0 0 2 16,0 0-3-16,-3 0-4 0,-1 1 2 0,-1 3 0 15,-2 2-2-15,0 1 1 0,1 1-1 16,-1 2 3-16,0 2-3 0,0 0 3 15,1 2 0-15,0 3 1 0,3 2-1 16,0 1 1-16,0 3 0 0,2 2 1 16,-1 3-2-16,0 3 0 0,-1 3-4 0,2 2-1 15,-3 3-1-15,0 1-1 0,-2 1 0 16,0-2 1-16,-1 1-1 0,0-1-1 16,0-2 0-16,0-2 1 0,0-3 1 15,-9-4 0-15,9-4 0 0,0-2 2 16,-12-6 2-16,12-3 0 0,0-3 1 15,0-2 4-15,0-1 0 0,0-4 2 0,2 0 3 16,3-3 5-16,3 0 1 0,3 0 4 16,6 0-1-16,6-15 2 0,7 2-2 15,12-5-2-15,10-8 0 0,13-7-6 16,15-7-4-16,14-6-7 0,15-8-6 16,9-6-7-16,12-7-10 0,5-3-17 0,5-3-22 15,0-1-63-15,-4 0-35 0,-9 2 2 16,-10 0-1-16,-9 3 4 0</inkml:trace>
  <inkml:trace contextRef="#ctx0" brushRef="#br0" timeOffset="-103517.77">25935 9894 161 0,'0'0'67'16,"0"0"-9"-16,0 0-9 0,0 0-10 0,-9-6-7 16,9 6-8-16,0 0-7 0,0 1-8 15,0 0-6-15,0 1 1 0,-8 0 0 16,8 0 0-16,0 1 2 0,-10 0 1 15,10 0 1-15,0 0 2 0,-11 2-1 16,11-1 0-16,-10 1 1 0,10 1-1 16,-13-1 0-16,4 2-2 0,-3 2 1 0,-2-1-3 15,-1 1-3-15,-1 0-1 0,-1 1-1 16,0-1-4-16,-1 2-12 0,0-3-43 16,0 2-38-16,2-2-1 0,0-3-1 0</inkml:trace>
  <inkml:trace contextRef="#ctx0" brushRef="#br0" timeOffset="-102009.62">27401 9965 138 0,'1'0'21'15,"-1"0"10"-15,0 0 10 0,0 0 2 16,1 0 0-16,-1 0 0 0,0 0-3 15,1 0 1-15,1 0-7 0,1-8-8 16,0 8-11-16,1 0-10 0,1 0 0 0,2-8-2 16,-2 8 1-16,2 0-1 0,0-9-1 15,-1 9-1-15,2 0 3 0,-1-8-1 16,-1 8 2-16,1 0-1 0,1-9 1 16,-2 9-1-16,1 0-1 0,-1-10 1 15,2 10 0-15,1 0 0 0,0-10-1 16,1 10-2-16,2-8 0 0,2 8 1 0,1-9 0 15,2 9-1-15,2-11 3 0,1 11-1 16,1-14 0-16,2 6 0 0,1 0 2 16,2 0 2-16,-2-1-2 0,2 0 1 15,0 1 2-15,0-1-2 0,-1 0-1 16,-1 0 3-16,2 1 0 0,-2-1-1 0,0 2-3 16,0-2 1-16,-2 2 1 0,0 7-1 15,1-13-1-15,-3 13-1 0,2-12 0 16,-2 12 0-16,-2-9 1 0,0 9-2 15,-1-11 0-15,-4 11-1 0,-1-7 0 16,0 7-1-16,-3 0 2 0,-1-9 0 0,-1 9-2 16,-2 0 0-16,-2 0-2 0,-1 0 3 15,-2-8-1-15,1 8 0 0,0 0 0 16,-1 0-2-16,1 0-2 16,-1 0-3-16,1 0-4 0,-1 0-7 0,2 0-11 15,-2 0-29-15,0 0-50 0,0 0-5 16,0 0 2-16,0 0 3 0</inkml:trace>
  <inkml:trace contextRef="#ctx0" brushRef="#br0" timeOffset="-94693.24">3248 11451 147 0,'5'-14'43'16,"0"5"0"-16,-1 0-4 0,-1 0 3 15,1 0 0-15,1 1 0 0,-3 0 0 16,3-1 1-16,-1 2-12 0,-2 7-19 0,0-13-8 15,1 13 1-15,-2-9-3 0,3 9-2 16,-2 0 0-16,2 0-1 0,-2 0 1 16,2 0-1-16,2 0 2 0,-1 0 1 15,1 0 2-15,0 1-2 0,4 2 3 16,-3 1 1-16,4 2 3 0,-3 2-1 0,4 2 2 16,-1 3-1-16,0 2 2 0,1 3-1 15,1 4-1-15,0 1 0 0,0 3-2 16,2 0-1-16,1 1-1 0,-1 2 0 15,1-2-1-15,1 0-1 0,0-2 4 16,1-3-3-16,-1-3 0 0,3-3-1 0,-2-6 1 16,3-5 0-16,-1-4-2 0,3-1-2 15,-1 0 3-15,4-13-1 0,0 1-2 16,1-3 1-16,3-4 2 0,1-3-2 16,3-1-1-16,0 1 2 0,0 0 0 15,2 0-1-15,2 2-1 0,-2 2 1 0,2 4-1 16,-2 3 2-16,1 4-2 0,-1 7 3 15,-2 0 1-15,-1 0 2 0,0 0-2 16,-3 6 3-16,0 3 2 0,-1 1 0 0,2 3-1 16,-3-2-1-16,1-1 1 15,0 1-3-15,-2-4 0 0,3-1 0 0,0-3-2 16,1-1-1-16,3-2-2 0,-3 0 0 16,4 0 0-16,-1-9 3 0,2 9-4 15,-1-12 1-15,-1 3-2 0,1 2 2 16,0 7-1-16,0-13-1 0,-2 13 1 0,1-7 2 15,-1 7-2-15,-2 0-2 0,0 0 1 16,-2 3 2-16,1 3 0 0,-2 2-1 16,0 1 1-16,-1 3 0 0,1-1 0 15,0 2 1-15,2 0-1 0,-1-1 0 16,2-2 0-16,-1-2 0 0,3-1 2 0,-1-3-1 16,4-4-1-16,2 0 0 0,2 0 0 15,2-11-1-15,0 3 2 0,1-3-1 16,4-3 0-16,0-3-1 0,2 1-1 15,1-2 1-15,1-1 0 0,1 3 2 16,-2 1-1-16,2 2-1 0,-1 4 0 0,-1 1 1 16,-1 8 1-16,-1-8 0 0,1 8 2 15,-1 0-2-15,-2 0 4 0,0-8-3 16,-2 8 1-16,1 0 3 0,-2 0-2 16,0 0 0-16,2 0 1 0,-2-10 1 0,3 10-2 15,-1-14-1-15,-1 4-2 0,2 0 3 16,-4 0-4-16,2-1 2 0,-2 1-2 15,-2 1 0-15,0 1-2 0,-3 8-2 16,-3-11-2-16,-2 11-6 0,-2 0-7 16,-4 0-10-16,-4 0-24 0,-8 4-68 0,-5 4-4 15,-6-1 0-15,-3-2 2 0</inkml:trace>
  <inkml:trace contextRef="#ctx0" brushRef="#br0" timeOffset="-86734.57">12687 11192 171 0,'0'0'59'0,"0"-7"-7"16,0 7-4-16,0 0-8 0,0 0-7 16,1 0-6-16,2 0-8 0,-1 0-4 0,3 0-5 15,2-9-5-15,0 9 2 16,2 0-1-16,2 0-1 0,1 0 2 0,2-8 0 15,3 8-1-15,1 0 2 0,3-10-2 16,0 10-1-16,3 0 1 0,0-7-2 16,4 7 2-16,1 0-3 0,1-9 0 0,1 9 1 15,1-7-3-15,2 7-1 0,0-7 0 16,2 7 1-16,-1-7-1 0,1 7 1 16,0-7-2-16,-1 7 2 0,-1 0 1 15,0-10-3-15,-1 10 1 0,0 0 0 16,-2-7 0-16,-3 7-1 0,1 0 1 0,-3 0-1 15,-1 0 0-15,-2 0 1 0,-2 0-1 16,-2 0 1-16,1 0 0 0,-3 0 0 16,-1 0 1-16,0 0-1 0,0 0-1 15,-1 0 1-15,1 0 2 0,0 0-3 16,0 0 1-16,1 0 0 0,1 0 0 0,1 0 0 16,1 0 0-16,1 0 1 0,2 0 0 15,0 0 1-15,2 0-3 0,1 0 3 16,1-6-1-16,0 6 0 0,1 0 1 15,0 0-1-15,2 0 0 0,0 0 2 16,1 0-2-16,2 0-1 0,-1 0 1 0,1 0-1 16,2 0 0-16,1 0 1 0,-1 0-1 15,1 1 1-15,1 0-1 0,-2-1-1 16,1 1 2-16,-2-1 0 0,-1 0 0 16,0 0 0-16,-2 0 1 0,-1 0-1 15,-1 0 1-15,-1 0-2 0,-2 0 1 0,0 0 0 16,-1-8 1-16,-3 8 0 0,2 0-4 15,-1 0 4-15,-2 0-1 0,1 0-1 16,-1 1 1-16,0 0 0 0,-3 0-1 0,2 0 2 16,-4 0-1-16,0 0 2 15,-2 0 2-15,0 0 1 0,-1-1-2 0,0 0 2 16,-1 0-1-16,1 0 3 0,1 0-3 16,1-10 0-16,2 10-2 0,0-9 0 15,2 9-2-15,0-11-1 0,0 11-2 16,1-10-7-16,-1 10-8 0,-5 0-28 15,-4-8-61-15,-5 8-1 0,-5 0-1 0,0 0-1 16</inkml:trace>
  <inkml:trace contextRef="#ctx0" brushRef="#br0" timeOffset="-75554.46">17757 6354 161 0,'-10'2'28'0,"10"0"3"16,-15-1 8-16,15-1-5 0,-14 0 0 16,14 0-1-16,-10 0 2 0,10 0 3 15,0 0-1-15,0 0-4 0,-9-9-15 0,9 9-11 16,0 0-2-16,0 0-3 0,0 0 0 15,0-7 0-15,2 7 1 0,0 0-3 16,3 0 2-16,1-8-1 0,5 8 2 16,0-8 1-16,4 8-1 0,2-9 3 15,4 9-1-15,0-11-1 0,3 11-1 0,4-11 1 16,0 11-1-16,2-11-2 0,2 11 1 16,0-8-2-16,2 8 1 0,0 0-2 15,-1-9 1-15,2 9 0 0,1 0 1 0,-3 0-1 16,3 2 1-16,-1-1 0 0,0 2 1 15,0-2 0-15,2 1 0 0,1-1 1 16,-1-1 0-16,1 0-1 0,1 0 2 16,1 0 0-16,1 0-1 0,1 0 2 15,2-10-2-15,0 10 1 0,2-7-1 0,0 7 1 16,1-9-4-16,-1 9 0 16,2-7 2-16,-2 7 0 0,0 0-1 0,-1 0 0 15,-1 0 0-15,-2 0-2 0,-2 0 1 16,-1 0 0-16,-2 0 1 0,-2 4 0 15,-3-1 0-15,1 1-1 0,-2-1 1 0,0 0 0 16,1 0-1-16,-1-2 2 16,2 0 3-16,0-1-3 0,1 0 0 0,2 0 1 15,2 0 2-15,1 0-2 0,0-9 1 16,3 9-2-16,-1-8 0 0,1 8 0 16,1 0-2-16,-2-8 3 0,0 8-3 0,-1 0 1 15,-1 0-2-15,-1 0 2 0,-1 0 1 16,1 0-2-16,-2 0 0 0,-2 0 1 15,0 0 1-15,0 0-2 0,-1 1 4 16,-1-1-2-16,-2 1 1 0,0-1 1 16,-1 1-2-16,0-1-1 0,-1 0 3 0,-1 0-1 15,-3 0-1-15,-1 0 0 0,-1 0-1 16,-1 0 0-16,-2 0 0 0,-2 1-2 16,-1 0 2-16,-1 1 0 0,-1-1 0 15,0-1 0-15,-2 2 1 0,1-2 1 16,-2 1-1-16,0-1 1 0,0 0 0 15,-1 0 0-15,-1 0 3 0,0 0-1 0,-2 0 0 16,-1-8 0-16,1 8-2 0,0-7-2 16,1 7-1-16,-1-11-1 0,1 11-8 15,-2-10-11-15,1 10-18 0,-4-7-69 16,-2 7-13-16,-1-7 1 0,0 7 0 0</inkml:trace>
  <inkml:trace contextRef="#ctx0" brushRef="#br0" timeOffset="-68101.4">2401 2724 157 0,'-11'0'64'0,"0"-10"-13"0,1 10-6 0,2-9-4 16,-3 9-6-16,2-7-3 0,9 7-8 16,-15 0-10-16,15-9-14 0,-15 9 3 15,15 0-5-15,-10 0-2 0,1 0 7 16,9 0-1-16,0 0 0 0,-11 0 4 15,11 0-3-15,0 0 3 0,0 0-1 16,-8 0 2-16,8 0 0 0,0-8-1 16,0 8-2-16,0 0 1 0,0 0 2 15,0-8-5-15,0 8 2 0,0 0 0 16,0 0-1-16,2-7 1 0,-1 7-4 0,3 0 2 16,-1 0 0-16,2 0-1 0,2 3 0 15,1 0 1-15,-1 0 0 0,0 2-2 16,4 0 1-16,-1 0-1 0,2 1 2 15,1-1-2-15,2 1 2 0,-1 0 1 16,2 0-2-16,4-2 1 0,-2 1 0 0,4 0 1 16,0-1-1-16,1-1 0 0,1 0-2 15,0 0 1-15,3-1 0 0,1-1 0 16,0-1 1-16,0 1 0 0,1-1 0 16,0 0 0-16,1 0 0 0,1 0 0 15,-1 0 0-15,4 0 1 0,0 0-1 16,0-9-1-16,2 9 2 0,4-11-2 0,3 3 2 15,1 0-2-15,-2 1 0 0,3 7 2 16,1-11-1-16,-2 11-4 0,-2-8 2 16,2 8 4-16,-4 0-3 0,-1 0 0 15,1 0-2-15,-5 0 1 0,-2 2 0 0,-3 3-1 16,-2 1 0-16,0 0 2 0,-4 1-1 16,2-1-2-16,-1-1 1 0,1 0 1 15,0-4-1-15,1 1 2 0,-1-2-2 16,3 0 1-16,-2 0 0 0,0 0 1 0,3-10 3 15,-1 10 1-15,-1-11-3 16,1 11 1-16,0-11-3 0,-1 11 1 0,2-13 3 16,2 13-3-16,2-13 3 0,1 13-1 15,4-12-4-15,2 12-1 0,0-12 2 16,4 12 0-16,2-10 4 0,3 10-5 0,1-13 2 16,3 13-1-16,-1-7-2 0,-1 7 0 15,3 0 2-15,-4-9 0 0,-3 9 2 16,0 0-4-16,-3 0 0 0,1 0 2 15,-5 0-2-15,3 1 2 0,-4-1 4 16,0 0-4-16,1 0 0 0,0 0 0 0,2 0 0 16,2-7 0-16,0 7 3 0,1-13 0 15,-1 6-1-15,2-2 0 0,-1-1-3 16,-1-2 1-16,-1 1 4 0,-3 1-2 16,0 0 2-16,-3 2-1 0,-3-1-4 0,-2 9 2 15,-4-11 0-15,-2 11 0 0,-3 0-1 16,-3 0-3-16,-1 0-7 0,-2 0-3 15,-2 0-25-15,0 5-65 0,-4 0-2 16,-3 2-1-16,-2-4 0 0</inkml:trace>
  <inkml:trace contextRef="#ctx0" brushRef="#br0" timeOffset="-66069.84">10169 8753 169 0,'0'0'67'15,"0"-10"-3"-15,0 10-11 0,-8-10-14 0,8 10-12 16,0-9-9-16,0 9-7 0,0-8-4 16,0 8 1-16,1 0-1 0,1-6-2 15,0 6-1-15,1 0 0 0,0 0-1 16,2 0 0-16,3 0 0 0,-1 0 0 16,2 0 1-16,2 0 2 0,0 1-1 0,2 2 0 15,5 0 1-15,1 1 1 0,2-1-2 16,3 2 1-16,4-1 1 0,2 0-1 15,2 1 1-15,4 0-1 0,2 0 0 16,5 0 0-16,1-1-1 0,5 0 0 16,5 0 0-16,-1-3 1 0,5 0-1 0,4-1 0 15,3 0 3-15,0 0-1 0,3-7 0 16,-1 7-1-16,0-11 2 0,1 11 0 16,-2-15-1-16,-1 8 0 0,-2-2-3 15,-2 2-1-15,-4-1 1 0,-2 8-1 16,-4-12-1-16,-6 12 1 0,-2-8-3 0,-7 8 1 15,-5 0 0-15,-2 0 0 0,-7 0-1 16,-2 0-2-16,-4 0-9 0,-3 0-11 16,-5 0-39-16,-7 3-49 0,-1-1-1 15,0 0-2-15,-12-2 2 0</inkml:trace>
  <inkml:trace contextRef="#ctx0" brushRef="#br0" timeOffset="-54980.36">8929 5815 196 0,'0'-10'78'0,"-10"1"-8"0,10 1-1 16,-10-3-17-16,10 4-30 0,-9-3-22 15,9 2 0-15,-10 0 0 0,10-2 1 16,0 10 1-16,-10-9 1 16,10 9-1-16,0-10 0 0,3 10 2 15,-2-12-1-15,4 6 1 0,-2-3-1 0,2 0 0 16,0 0 0-16,0-2-1 0,1 0 0 15,0 1 2-15,0-1-1 0,-1 0-1 16,0 0 1-16,0 2-1 0,0 1-1 16,-1 8-1-16,-1-13 1 0,-1 13 0 15,1-7 0-15,-1 7-1 0,-1 0 0 16,2 0 1-16,-3 3-1 0,2 2 2 0,1 3 0 16,-2-1-1-16,2 4 2 0,1 2-1 15,2-1 0-15,0 3 0 0,1 0-1 16,0 1 0-16,2 1 1 0,0 0-1 15,-2 1 1-15,3 1-1 0,1-1-1 0,-2-1 2 16,2 2 2-16,0 0 1 0,0-1 0 16,-1 0-1-16,2 1 2 0,-1 1-2 15,1 0 1-15,-2 0-2 0,1 3 1 16,1-1-3-16,-1 1 0 0,0 1 0 0,2 1 2 16,-1-1 2-16,1 0-3 0,0 0-1 15,-2 0 3-15,3-2-2 0,-3 0-1 16,2 0 4-16,-2-2-5 0,-1-1 3 15,1 1-2-15,-1-2-2 0,-1-2 1 16,-1 0 0-16,-1 0-1 0,-1 0 3 0,-1 0 1 16,-1 1-2-16,-2 1 0 0,0 3 0 15,0 0 0-15,-2 1 0 0,0 0-1 16,0 2 1-16,0 1-1 0,0 1-1 16,0 0 0-16,0 0 0 0,0 0 2 15,0 0-1-15,-10-1 0 0,10-1 0 0,0-2 0 16,0 0 0-16,1 0 0 15,0-3 1-15,1 1-1 0,-1-2 0 0,1 1 0 16,1-1 0-16,1 0 0 0,-1 0 0 16,2 2 1-16,-2-1-1 0,0 3 0 15,0-1 1-15,0 1 3 0,1 2-4 0,-2 0 0 16,1 0 0-16,-1 2 0 0,-1 0 0 16,0 1 0-16,-1 1 0 0,0 0 1 15,0-1-2-15,0 0-2 0,0-1 4 16,0 1-1-16,0-1 0 0,0 0 2 15,-9-1-1-15,9-1-1 0,0 1 0 0,0-1 0 16,0 1 0-16,0-2 1 0,0 0-1 16,0 0 0-16,0-1 1 0,0 1-2 15,0-1 1-15,0 0 0 0,1-2 0 0,0 0 1 16,0 1 0-16,-1-1-2 16,0-1 2-16,0 0 1 0,0 0-1 0,0-2 2 15,0 0-2-15,0-1 1 0,0 0-2 16,0-2 0-16,0-1 0 0,0-1 1 15,0-2-1-15,0 0 0 0,0-2 0 16,0 0 0-16,0-2 4 0,0-1-1 16,0 2 3-16,0-1-1 0,0 1 0 0,0 0-1 15,-10 0 0-15,10 1 0 0,0 0 1 16,0 1-3-16,-8 0 0 0,8 0-1 16,0 0-1-16,0 0 1 0,-11-1 0 15,11-1-1-15,0-1-1 0,0-2-5 16,-11-2-7-16,11-2-6 0,0 0-8 0,-12 0-25 15,12-11-49-15,-13 2-11 0,13-4 1 16,-14-4 1-16</inkml:trace>
  <inkml:trace contextRef="#ctx0" brushRef="#br0" timeOffset="-54251.64">8792 7266 180 0,'0'-8'81'0,"0"1"-1"0,0-1-11 16,0 0-20-16,0 0-17 0,0 1-17 0,0-2-11 16,0 1 1-16,0 0 3 0,7 8-1 15,0-13-1-15,2 13 3 0,3-10-2 16,-1 10 2-16,3 0-1 0,2 0-2 16,0 2 2-16,3 3-2 0,1 4 1 15,-1 4-1-15,4 3-2 0,-2 3-1 0,2 4 3 16,0 4-3-16,0 3 2 15,1 2 2-15,0 2 0 0,-2 2 1 0,0 2 1 16,1 1 4-16,-3 0-3 0,1 2 0 16,-1 0 0-16,-2 1-2 0,0 1-2 15,-2-2 1-15,1 0-3 0,-2 1-2 0,0-3 1 16,-1 0-3-16,0-3 2 0,-1-1 0 16,-1-3-2-16,-1-2 2 0,-2-4-1 15,0-3 0-15,-1-4 0 0,0-2 2 16,-2-3-1-16,0-6 1 0,0-3-1 15,-4-4 1-15,2-1 1 0,-2 0-2 0,1-13 0 16,-1 1 1-16,2-6-2 0,-1-3-1 16,0-3 1-16,3-5-1 0,-1-1 1 15,1-7-1-15,0-1 0 0,2-6 0 0,2-3 0 16,0-1-1-16,3-2 0 0,-1-2 1 16,2-1-1-16,1 1 1 0,1 1-1 15,2 0 0-15,1 1 1 0,-1 3 0 16,4 0 0-16,-1 4 0 0,0 2 1 15,1 3-1-15,-1 4 0 0,-1 2 1 16,0 6 0-16,-4 4 1 0,0 2-2 0,-3 4 1 16,0 3 0-16,-3 2 1 0,-5 2-2 15,2 3 1-15,-4 6 0 0,-3-10-2 16,0 10 0-16,0 0-2 0,0-8 0 16,-10 8-3-16,10 0-6 0,-9 0-7 15,9 0-10-15,0 0-25 0,-11 0-59 16,11 0-4-16,-8 0-1 0,8 0 2 15</inkml:trace>
  <inkml:trace contextRef="#ctx0" brushRef="#br0" timeOffset="-51683.33">7413 2490 191 0,'0'-9'63'16,"-11"-1"-5"-16,11 1-14 0,0 2-14 0,-11 0-14 15,11 7-3-15,0-14 0 16,-12 14-3-16,12-13 2 0,-10 13-2 0,10-14 2 16,-11 14-5-16,11-12-3 0,-10 12-2 15,10-10-1-15,-12 10 1 0,12-7-1 16,-11 7-1-16,11 0 1 0,-10-9-1 15,10 9-1-15,-12 0 1 16,12 0-1-16,0-6 4 0,-9 6-1 0,9 0 1 16,-9 0-3-16,9-10 5 15,0 10-2-15,-8 0-1 0,8-9 0 16,0 9 2-16,-11 0-3 0,11-11 0 16,0 11 1-16,-12 0-1 0,12-10 2 15,0 10 1-15,-12 0 0 0,12-9 1 16,0 9-2-16,-10 0-1 0,10-7 2 0,0 7 0 15,-12 0 1-15,12 0-4 0,0-8-1 16,-9 8 1-16,9 0 0 16,0 0 1-16,0 0 0 0,0-6-2 15,0 6-2-15,1 0 4 0,3 0-1 16,1 0-1-16,3 0 0 0,0 0 1 16,3 0 0-16,1 0-1 0,1 0 2 15,3 0-1-15,0 0 1 0,4 0-2 0,2 0 1 16,0 0 0-16,3-9 0 15,2 9-2-15,2 0 0 0,3-8 1 0,1 8 0 16,1 0 2-16,3-10-2 0,1 10 1 16,1-8-1-16,-2 8 2 0,2 0-1 15,1-10 1-15,-1 10 0 0,-1 0-2 0,1 0 0 16,-3 0 0-16,0-7 1 0,-2 7 1 16,-1 0-1-16,-1 0-2 0,-2 0 0 15,-1 1 1-15,-2-1 0 0,1 1 0 16,-6-1 2-16,2 0-3 0,-2 0 0 15,1 0 2-15,-5 0 0 0,1 0 1 0,0 0 1 16,-2 0 0-16,1 0-1 16,-1 0-2-16,1 0-2 0,-2 0 4 0,3 0 2 15,0 0-4-15,1 0-2 0,1 0 2 16,1 0 0-16,3 0-1 0,1 0 2 16,1 0 4-16,1 0-1 0,4 0-4 15,1-7 2-15,1 7-3 0,2 0 2 16,1-8 1-16,1 8-1 0,0-9 0 0,1 9-1 15,-1-9-1-15,1 9 1 0,-1-9 2 16,-1 9-3-16,-1-7 2 0,-1 7 0 16,-1 0-1-16,-1 0 0 0,0 0 1 0,-3 0 2 15,2-7-3-15,0 7 0 16,0 0 1-16,1 0-2 0,-1 0 3 0,2 0-2 16,0 0 0-16,0 0 3 0,0 0-2 15,-1 0-1-15,2-7 2 0,-3 7 0 16,-1 0-2-16,-1-9 3 0,-5 9-4 0,1 0 3 15,-3-9 0-15,0 9-2 0,-4 0 4 16,1 0-4-16,0-7-1 0,0 7 1 16,0 0 1-16,2 0-3 0,-1-9 4 15,1 9-3-15,1 0 2 0,0 0 0 16,0 0-2-16,0-7 3 0,1 7 2 16,-1 0-3-16,-2 0-1 0,-1 0 1 0,-2 0 1 15,-3 0 3-15,-3 0-1 0,-1-8 1 16,-2 8-2-16,-4 0 2 0,0 0-3 15,-3 0 3-15,0 0 0 0,-2 0-1 16,3 0-4-16,-3 0-6 16,0 0-6-16,0 0-7 0,0 0-16 15,0 0-66-15,-12 0-8 0,12 1 0 16,-10 0-1-16</inkml:trace>
  <inkml:trace contextRef="#ctx0" brushRef="#br0" timeOffset="-44140.86">24442 5173 170 0,'0'0'43'0,"0"0"-2"0,-10 0 3 0,10 0-8 15,0 0-6-15,1 0-4 0,0 2-1 16,0 2-3-16,2-1-2 0,0 3 1 16,-1 1-6-16,2 0-11 0,0 1 0 0,1 0-1 15,1 2 1-15,2 1-3 0,-1 0-1 16,1 1 3-16,3 1 1 0,1-1-2 15,1 3 0-15,1-1 2 0,3 1-2 16,0 0-1-16,1 0 0 0,3 2 2 16,-1-1-1-16,-1 0 0 0,2-1-3 0,0 1 2 15,-1 0 0-15,1 0-1 16,-2-3 1-16,-1 0 0 0,0-1 0 0,-2 0-1 16,0-3 0-16,-3-1-1 0,0-1 1 15,-2-4 0-15,0 0-2 0,1-3 3 16,-3 0-2-16,1 0 0 0,-1 0-1 15,-1-8 1-15,-2 8 0 0,-1-11 0 0,-2 11 2 16,-1-14-3-16,-2 6 3 0,0 8-3 16,0-12 1-16,-10 4 2 15,10 8-2-15,-17 0 0 0,4 0 0 16,-1 1 1-16,-1 3 1 0,-2 1-1 0,0 2-2 16,-1 0 2-16,1 2 0 0,-1 0-1 15,2 1 1-15,0 0 1 0,4 2 2 16,1-2-3-16,0 2 1 0,2 2 0 15,9-1 0-15,-12 1 0 0,12 2-1 16,0 0 1-16,-12 2-1 0,12 2 1 0,0 1-2 16,0 0 1-16,-8 3-1 0,8 0 0 15,0 2 1-15,-10-3 0 0,10 3 1 16,-11-2 0-16,11 0 0 0,-11 0-2 16,11 0 3-16,-14 0 0 0,14-3 0 15,-15 1 0-15,15 1 0 0,-18 0-1 0,9-1-1 16,0 1 0-16,-1 2 1 0,1 0 0 15,0 3-1-15,0 2 2 0,-1 1-1 16,1 1 1-16,9 3 0 0,-15 1 0 16,15 0-1-16,-11 2 0 0,11 0-1 15,0 1 2-15,-10-1-2 0,10-1 0 0,0 1 0 16,0-1 0-16,0 0 0 0,-10 0 0 16,10-1 1-16,0-1 0 0,-9 0 1 15,9 1 0-15,-11 0 0 0,11 0-1 16,-17 1 1-16,6 2 0 0,-3 1 1 15,-1 2 0-15,-2 3 0 0,-1 0-2 0,-3 2 0 16,0 0 0-16,-1 1 0 0,-1-1 1 16,-1-1-2-16,1-1 1 0,0-4-1 15,1-3 1-15,1-2-2 0,2-3 1 0,1-4-3 16,3-4-1-16,1-3-5 16,3-3-8-16,2-5-32 0,9-3-50 0,-14-3 0 15,14-4 1-15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9T11:45:22.58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C00000"/>
    </inkml:brush>
    <inkml:brush xml:id="br2">
      <inkml:brushProperty name="width" value="0.05292" units="cm"/>
      <inkml:brushProperty name="height" value="0.05292" units="cm"/>
      <inkml:brushProperty name="color" value="#92D050"/>
    </inkml:brush>
    <inkml:context xml:id="ctx1">
      <inkml:inkSource xml:id="inkSrc33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1" timeString="2021-01-09T11:55:53.888"/>
    </inkml:context>
  </inkml:definitions>
  <inkml:trace contextRef="#ctx0" brushRef="#br0">1809 1217 704 0,'3'74'3'16,"1"5"0"-16,0 8 2 16,0 6 0-16,0 7-2 0,2-9 0 0,-1-2 1 15,0-2 0-15,-4-2-1 0,1-2 4 16,-2-3 1-16,0 0-1 0,0-4-1 16,-9-2 4-16,9-6 1 0,-17-5-1 0,6-5 0 15,-5-4-2-15,3-4-3 0,-5-4 0 16,-1-5-1-16,0-3 0 0,1-6-2 15,-1-3-2-15,1-5-2 0,2-4-4 16,1-4-3-16,0-4-7 0,2-5-8 16,2-3-9-16,0-4-10 0,3 0-46 0,8-9-31 15,-14-7 2-15,14-4 0 0,-6-8 5 16</inkml:trace>
  <inkml:trace contextRef="#ctx0" brushRef="#br0" timeOffset="484.8">1265 1880 221 0,'5'16'95'0,"2"1"2"16,4-2 1-16,0-2-18 0,6-1-73 0,1-2 0 16,5-2-2-16,4-3 4 15,2-1-1-15,5-4 0 0,2 0-1 0,8 0 2 16,5 0-1-16,4-7 3 0,6 7 1 16,5-13-1-16,2 4 1 0,5-3 1 15,2-1 0-15,1-3 0 0,1-2-3 0,-1 0-2 16,-1-1-1-16,1-1-3 0,-5-2-2 15,-1 4-2-15,-6 0-1 0,-4 1-4 16,-6 2-9-16,-7 1-4 0,-7 2-10 16,-8 2-17-16,-7 2-49 0,-7 1-24 15,-9 7 3-15,-4-11 1 0</inkml:trace>
  <inkml:trace contextRef="#ctx0" brushRef="#br0" timeOffset="1166.02">1777 1387 147 0,'-11'1'90'0,"11"-1"2"0,0 0-8 16,0 0-19-16,0 0-23 0,0-8-22 0,0 8-17 16,0-13 0-16,4 6-1 0,4-2 0 15,2-2 0-15,1-1 1 0,1-1 2 16,3 1-4-16,2-2 2 0,0 2 0 16,1-1 1-16,2 0-2 0,0 1 2 15,1 0-1-15,-2 2 3 0,0 1 0 0,-2 1 1 16,-1 0 1-16,0 8 1 0,-3-12-1 15,-2 12 1-15,-1-9 0 0,0 9 1 16,-3 0-3-16,-1-9-3 0,0 9 2 16,-1 0-2-16,-3 0 0 0,2-7-2 15,-3 7 1-15,2 0-1 0,-2 0-1 0,0 0-1 16,2 1-5-16,-1 0 2 0,-1 4-4 16,0-2-11-16,0 1-11 0,2 1-38 15,-2 2-40-15,3 0-2 0,-1-1 2 16,2-1 3-16</inkml:trace>
  <inkml:trace contextRef="#ctx0" brushRef="#br0" timeOffset="1899.49">3127 1839 168 0,'0'7'100'0,"0"1"1"15,0 0-1-15,0-1-7 0,-11 4-50 16,11 0-32-16,0 3-3 0,-11 2 2 0,11 4 1 16,0-1 4-16,-9 7 3 15,9 2 1-15,0 2 1 0,0 1 1 0,-10 4-1 16,10 0 0-16,0 1 1 0,0 2-7 15,-9-1 1-15,9-1-5 0,0-3-2 16,0-4 0-16,-9-2-4 0,9-4-1 0,0-4-3 16,0-2-3-16,0-4-8 15,-9-4-4-15,9-5-13 0,0-4-11 0,0 0-19 16,-11-9-50-16,11-5-18 0,-11-4 0 16,11-5 6-16</inkml:trace>
  <inkml:trace contextRef="#ctx0" brushRef="#br0" timeOffset="2050.23">3047 1683 195 0,'1'-20'109'0,"0"5"3"0,2 2-7 16,-3 1 0-16,1 4-62 0,2 2-34 16,2 6-9-16,-1-10-4 0,2 10-8 15,0 0-15-15,3 0-46 0,4 0-35 16,0 0 4-16,7 1-5 0,0 4 0 15</inkml:trace>
  <inkml:trace contextRef="#ctx0" brushRef="#br0" timeOffset="3297.58">3643 1813 220 0,'-10'14'100'0,"10"0"1"15,0-1-2-15,0-2-24 0,0 4-52 16,0-3-18-16,0 5-1 0,0 0 1 16,0 5-3-16,-10 0 0 0,10 3 0 15,0 4-2-15,-11 1 3 0,11 4-3 16,0 1 0-16,-8 2 2 0,8-1 0 15,0 1-2-15,0-3 1 0,-10-2 3 0,10-3-1 16,0-1 4-16,0-6-4 0,0-5 1 16,0-5-1-16,0-6 0 0,0-6-1 15,0 0 0-15,6-18-3 16,1 1 0-16,2-8-1 0,3-1 0 0,3-5 2 16,0-3 0-16,4-2-2 0,1 0 1 15,2-2 0-15,2 0 1 0,0 2 1 16,0 3-1-16,2 2-2 0,0 5 2 15,-3 5-2-15,-1 5 2 0,0 4 3 0,-3 12-2 16,-1 0-1-16,-2 0-2 0,-1 0-4 16,-2 12 1-16,-3 4-5 0,-1 3 1 15,-1 3-4-15,1 2-4 0,0 1-2 16,-3 3 0-16,5-3 2 0,-3 2 1 0,3-4-4 16,4-2 2-16,1-2-4 0,3-4-4 15,4-2-3-15,3-4-1 0,2-3 2 16,3-1 11-16,2-5 16 0,3 0 9 15,2 0 5-15,1 0 5 0,1-13 10 16,1 4 7-16,-1-3 6 0,2-1-2 16,-3-1-6-16,-2-3-15 0,-1-1-6 0,-2-2-2 15,-2-2 0-15,-2-2-1 0,-3 0-1 16,-3-3-1-16,-4 1-2 0,-5-1 0 16,-1 2 1-16,-5-1 1 0,-5 2 3 15,-2 4 1-15,-2 1 1 0,0 6-3 0,-9 2-5 16,-1 11 5-16,-3 0 1 0,-4 0 2 15,-2 6-3-15,-4 9 1 0,-1 6-3 16,-1 5-3-16,-1 4 0 0,2 5-1 16,1 3-2-16,2 2-1 0,4-1-2 15,3 1-7-15,3-1 0 0,11-5-2 0,-10-3-2 16,10-9-3-16,4-5 1 16,3-7-1-16,6-9 2 0,6-1 0 0,4 0 3 15,3-18 4-15,2-1-1 0,5-4 3 16,1-7 4-16,-3-3 2 0,2-1 4 15,-1 1-1-15,-3-2 2 0,-1 2 3 0,-4 3 1 16,-1 4 4-16,-2 5 1 16,-5 6 2-16,-1 7-1 0,-2 8-3 15,-4 0 2-15,-1 4-2 0,-4 7-3 0,-1 7-2 16,1 5 0-16,-1 1-4 0,1 3-4 16,2 1-1-16,0 1-1 0,0-2-5 0,3-2-2 15,0-2-1-15,1-5-1 0,1-4 2 16,1-8-5-16,3-3 1 0,-1-3 1 15,2 0-2-15,3-16 1 0,0-1 1 16,4-8-1-16,0-6-3 0,2-6 0 16,4-7 1-16,1-5 0 0,2-4 1 0,2-2 5 15,4-2 2-15,-2-2 1 0,1 0 6 16,4 0 1-16,-4 2 2 0,0 3 2 16,-1 3 2-16,-4 5 1 0,-2 3 2 15,-3 8-1-15,-3 4 2 0,-3 5 0 16,-5 4-1-16,-2 3 1 0,-4 3-1 0,-2 5 0 15,-3 0 0-15,-1 4-4 16,-2 7 4-16,2-11-1 0,-4 11 0 0,0 0-1 16,0-8 1-16,0 8-1 0,0 0 1 15,0 0-2-15,0 0 0 0,0 3-3 16,0 3 2-16,-11 4 3 0,11 5-2 0,0 5 5 16,0 5-1-16,-11 7 1 0,11 7-1 15,0 5 3-15,-11 10-2 0,11 7-1 16,0 6 0-16,-9 5-2 0,9 5-3 15,0 2 1-15,0 3 0 0,0-1-1 16,0 0-3-16,0-3-1 0,0-2 0 0,3-4 0 16,3-6 1-16,-1-6 1 0,0-9-1 15,0-5-1-15,1-9-2 0,-1-5 3 16,1-5-1-16,-4-5-2 0,1-7-4 0,-2-5-15 16,-1-7-15-16,0-3-26 0,0 0-68 15,0-16-7-15,-11-2 1 0,11-8-2 16,-12-7 1-16</inkml:trace>
  <inkml:trace contextRef="#ctx0" brushRef="#br0" timeOffset="4117.76">6737 1152 185 0,'1'17'111'0,"-1"1"-1"16,1 2-1-16,-1 5-6 0,1 1-45 16,-1 0-58-16,3 2-14 0,-2-3-18 15,3-5-44-15,-2-4-29 0,2-4-5 16,4-6 2-16</inkml:trace>
  <inkml:trace contextRef="#ctx0" brushRef="#br0" timeOffset="4747.28">7070 1191 137 0,'21'-20'102'16,"-2"2"0"-16,-3 5 1 0,-1 4-2 0,-8 9-28 16,-2 0-54-16,-5 2-11 0,0 6-4 15,0 6-2-15,-17 5-2 0,2 5 1 16,-3 2-1-16,-4 3-2 0,-1-1-2 0,-1 3 0 16,2-2 1-16,-1 0 1 15,2-2 1-15,3-2 0 0,4-5 3 0,3-2-3 16,11-3 3-16,0-6-2 0,0-5 2 15,0-1-2-15,11-3 2 0,4 0 0 16,4 0 2-16,4 0-1 0,5 0-3 16,-1-8 2-16,3 8-1 0,-1 0 1 15,0 0 2-15,-1 0-2 0,-6 3-1 16,-2 5-1-16,-6 2 0 0,-3 6-1 0,-10 3 0 16,-1 7 1-16,0 6-1 0,-17 3 1 15,0 3-2-15,-6 2 2 0,-5 3 4 0,-4 2 3 16,-3-1 0-16,-1 0 1 0,-4-2 0 15,4-3 1-15,1-1-2 0,4-8 2 16,5-2-2-16,7-7-4 0,5-7-1 16,14-7-2-16,0-6-3 0,0-1-1 15,8 0-1-15,9-15-3 0,7 0 2 0,9-5-3 16,2-5 0-16,6-1-1 0,4-6 2 16,4-3 1-16,0-2 1 0,0 0 1 15,-2-1-5-15,-1 1 1 0,-4 3 2 16,-8 1-2-16,-3 3 2 0,-5 4-1 15,-10 2 4-15,-3 4 0 0,-7 4 12 0,-5 4-6 16,-1 4 4-16,0 8 4 0,-12 0-1 16,0 0 2-16,-4 1 1 0,-3 6 0 15,0 6 2-15,-1 5-4 0,-2 2 2 16,2 5 0-16,1 5-1 0,0 4-2 16,2 3 2-16,0 4-4 0,1 3 0 0,-1 3-2 15,1 3-2-15,-1 2-2 0,-1 2 0 16,2-1-1-16,-2-1-1 0,2-3 0 15,-2-2-3-15,1-2-1 0,-2-4-5 16,0-2-3-16,2-6-2 0,-2-5-3 16,2-4-4-16,1-7-4 0,2-6-11 0,2-6-14 15,2-5-19-15,10 0-21 0,-12-9-6 16,12-3 5-16</inkml:trace>
  <inkml:trace contextRef="#ctx0" brushRef="#br0" timeOffset="4946.84">6999 2262 186 0,'15'-14'92'0,"-1"1"3"15,2 4-8-15,-3 9-11 0,3 0-12 16,-4 0-28-16,4 0-15 0,-2 6 2 16,2 6 2-16,0 2-5 0,3 5-4 15,0 0-6-15,0 3 8 0,4 4-6 16,-1-1 1-16,5 2-2 0,-3 1-1 0,4 1-2 16,-2-1-4-16,1-2-3 0,0-1-6 15,-2-2 5-15,0-1-16 0,-2-5-13 16,-2-2-13-16,-5-5-51 0,-1-3-32 15,-4-5 0-15,-4-2 2 0,-3 0 1 16</inkml:trace>
  <inkml:trace contextRef="#ctx0" brushRef="#br0" timeOffset="5779.24">7942 1206 153 0,'6'-9'99'16,"-1"9"0"-16,-1-7 0 0,-4 7-11 15,0 1-35-15,0 2-41 0,0 4-7 16,-16 4 1-16,4 1-3 0,-3 3-1 16,-1 1-1-16,-2 1 1 0,1 0 1 0,0 0-3 15,0 0 0-15,2 0-1 0,5-3 4 16,1-1-2-16,9-3-1 0,0-2 2 16,0-2-2-16,0-2 2 0,7-2-4 15,5 0 2-15,3 0 0 0,1 1 0 16,2 1 0-16,-1 0 4 0,0 1 0 0,1 3-1 15,-4 0 0-15,-2 1 1 0,-3 3 0 16,-4 0 0-16,-2 3-5 0,-3-1 1 16,0 1 0-16,0 2-5 0,-9-2-4 15,9 1 0-15,-13-1 1 0,13-2-1 16,-18 0 0-16,18-3 4 0,-16 0 1 0,16-1 6 16,-12-2-4-16,12 0 7 0,0-1-1 15,0-1 2-15,0-1 0 0,1-3 0 16,6-1-2-16,3 0 0 0,2 0-2 15,4 0-4-15,0 0 0 0,2-9 0 16,0 9 7-16,3-11-6 0,2 11 2 0,-3-13 0 16,0 6 0-16,-2-1-1 0,-1 1 0 15,0 0 2-15,-4 7-2 0,-1-12-1 16,-3 12-7-16,-2 0 1 0,-1-7-8 0,-1 7-19 16,-1 0-36-16,-2 0-32 15,-1 1 0-15,-1-1-2 0</inkml:trace>
  <inkml:trace contextRef="#ctx0" brushRef="#br0" timeOffset="6811.44">7755 2094 213 0,'-13'18'107'15,"13"-3"-1"-15,0-2-1 0,2-3-4 0,6-3-80 16,3-5-21-16,5-2-2 0,4 0-6 16,6-8 1-16,2-1-3 0,3-6-2 15,3-2 1-15,1-1-2 0,5-4 4 16,-3-2-1-16,2-2 3 0,-2-2 1 15,-4 2-3-15,-4-3 4 0,-4 1 0 0,-4 0 0 16,-7 2 0-16,-3 2 0 0,-6 3-1 16,-5 2 6-16,0 4 0 0,0 4 5 15,-10 11 0-15,1 0 2 0,-2 0 5 16,-6 2 1-16,2 11 0 0,-2 5 1 16,1 7-3-16,1 7 1 0,0 5-2 0,1 9 0 15,5 2-1-15,9 4-3 0,-14 2 1 16,14 3-5-16,0-1 0 0,0-1 4 15,0-1 2-15,5-3-1 0,2-6 2 16,-1-2 2-16,3-6 5 0,1-8 1 16,-1-5-1-16,2-8 1 0,-1-7-3 0,-1-7-4 15,1-2-2-15,2 0-4 0,-4-16-4 16,1-1-2-16,2-6-8 0,-3-4-5 16,3-5-6-16,4-6-5 0,-1-4-6 15,4-5-1-15,1-1-4 0,4-6 1 16,0 1-3-16,0-2 3 0,0 0 1 0,1 2 21 15,2 1 6-15,-2 3 8 0,-2 0 8 16,1 3 2-16,-1 3 6 0,1 3 8 16,-4 3 2-16,2 3 4 0,-1 4-11 15,-1 3-3-15,1 4-1 0,-1 3-4 16,-1 5-1-16,2 3-1 0,-4 5-5 0,-1 7-2 16,-7 0-2-16,-3 2 1 0,-5 9-4 15,0 5 1-15,0 7-1 0,-11 5-1 16,-2 1 1-16,-2 5 0 0,-2 0 1 15,0 0 0-15,-1 0 3 0,1-1-1 16,-1-1 0-16,6-4-1 0,1-1 1 0,11-5 1 16,0-3 4-16,0-1-1 0,1-5 2 15,9-1 1-15,2 0 2 0,5 0-2 16,0 3 5-16,0 2-1 0,-1 2 0 0,-4 1-3 16,-3 4-1-16,-3 2-1 0,-4 3 1 15,-2 2-3-15,0 1-1 0,-11 1-3 16,0-1 0-16,-4 1-2 0,-4 0 0 15,-3-4-3-15,-2 0-1 0,-2-5 1 16,0-3-3-16,-2-5-1 0,1-3 0 0,3-8-3 16,-2-5 1-16,4 0-1 0,2-8 3 15,4-5 2-15,1-4 0 0,6-5 3 16,9 0 3-16,-15-5 1 0,15 2 2 16,0-2-1-16,0 3 2 0,0 0 1 15,4 5 2-15,3 3-1 0,4 6 2 16,5 10 2-16,1 0 3 0,6 0 2 0,3 4 7 15,6 7 2-15,4 8 0 0,7 1-1 16,3 6-1-16,6 3-1 0,5 3-2 16,2 3-2-16,6 2-6 0,2 1-4 15,2 1-2-15,1-1 0 0,1 0-2 16,-3-3-2-16,-1-2-3 0,-6-4-3 0,-2-1-2 16,-7-6-8-16,-7-3-7 0,-8-6-8 15,-5-6-15-15,-9-7-34 0,-6 0-42 16,-7-9-2-16,-7-6 0 0,-3-8 3 15</inkml:trace>
  <inkml:trace contextRef="#ctx0" brushRef="#br0" timeOffset="7277.46">9054 1190 201 0,'9'0'90'16,"3"-9"2"-16,2 9-6 0,5 0-34 0,1 0-37 15,4 0-11-15,3 0-1 0,-3 0 3 16,3 3 0-16,-1 4 0 0,-2 0-1 16,1 3-2-16,-4 2 2 0,-3 1 0 0,-2 3 1 15,-7 3-2-15,-4 2-3 16,-5 2 2-16,0 2-4 0,0 2 1 16,-19 4 4-16,-2 2-2 0,-3 3 1 0,-6 2 1 15,-3 2-1-15,-5 1 5 0,-2 1-1 16,-2-3-2-16,3-1 4 0,1-3-1 15,4-3 0-15,4-3-1 0,7-4 2 16,6-6-3-16,17-5-1 0,-9-6 0 0,9-5-3 16,8-3 1-16,5 0-2 0,7-10 0 15,5-5-1-15,5 0-7 0,4-2-10 16,4-2-3-16,-3 0-16 0,-1-1-28 0,-1-1-37 16,-4 2-7-16,-4-1 1 15</inkml:trace>
  <inkml:trace contextRef="#ctx0" brushRef="#br0" timeOffset="7461.77">8911 1495 213 0,'-16'0'116'0,"4"0"1"0,12 0-1 16,0 0-3-16,1 0-37 0,11-7-76 15,10 7 0-15,5-8-11 0,8-1-12 0,3-3 0 16,5-2-2-16,2-3-11 0,-1 2-12 15,3 0-20-15,-3 0-22 0,-4-1-17 16,0 0 4-16</inkml:trace>
  <inkml:trace contextRef="#ctx0" brushRef="#br0" timeOffset="7827.39">9188 1031 127 0,'-9'-16'93'0,"-2"3"0"0,1 1-6 0,10 2-12 16,-13 0-26-16,13 2-33 0,0 8-12 16,-8-11 0-16,8 11 2 0,2 0 2 15,1 0-2-15,2 3 6 0,2 5 0 16,0 3 4-16,2 5-1 0,0 5 2 16,2 4-2-16,-1 5 0 0,3 4-3 0,0 4 2 15,0 6-2-15,1 5 1 0,2 4-4 16,-3 5 3-16,3 7-1 0,-3 4 1 15,2 3 0-15,-2 3 1 0,3 4 0 16,-5 1-2-16,2 1 2 0,-2 1-2 16,-1 1 0-16,-4-3-2 0,2 0-1 0,-2-5 0 15,-1-2-2-15,-1-6-3 0,1-5-2 16,1-7 1-16,-3-5-1 0,0-7 0 16,2-7-1-16,-4-6-1 0,2-4-6 15,-1-8-5-15,-1-7-6 0,-1-5-5 16,0-6-5-16,0 0-11 0,0-11-4 0,0-3-17 15,0-6-30-15,-12-5-26 0,12-6-1 16,-12 1 5-16</inkml:trace>
  <inkml:trace contextRef="#ctx0" brushRef="#br0" timeOffset="8275.67">9085 1960 182 0,'-8'-12'123'0,"8"12"-1"16,0-9-1-16,0 9 0 0,1 0-1 0,9-8-113 16,2 8-7-16,7 0-2 15,3-10-6-15,5 10 2 0,1-12-2 0,3 2 1 16,2-1 0-16,1 3 0 0,4 2 0 15,-3 6 2-15,3-14 2 0,-3 14 2 16,-6-7 0-16,-4 7-6 0,-5 0 5 0,-11 2-1 16,-5 5-1-16,-4 5-1 15,0 3 0-15,-19 5 1 0,-2 3 3 0,-7 3 3 16,-6 3-1-16,-2 1 4 0,-4 1 2 16,-4 1 1-16,3-2 5 0,0-1-5 15,4-3 1-15,4-1-3 0,7-5 1 0,7 0-1 16,7-8-2-16,12-2-2 0,0-5 2 15,3-5 0-15,12 0-3 0,8 0 3 16,8-9 1-16,5-1-5 0,7-2 0 16,6 0 0-16,4-2-5 0,-1-1 1 15,4-1-7-15,-3 0-6 0,-1 1-8 16,-1 0-14-16,-6-1-45 0,-6 3-35 0,-7-1 0 16,-7 0 3-16,-8 1 2 0</inkml:trace>
  <inkml:trace contextRef="#ctx0" brushRef="#br0" timeOffset="8592.67">9919 900 216 0,'15'-8'114'0,"-2"8"-2"0,6 0 4 15,3 0-5-15,4-8-73 0,3 8-26 16,4 0-11-16,2-10-1 0,4 10-7 0,-3-8-6 15,2 8-9-15,-2-7-3 0,-1 7-8 16,-3 0-9-16,-3 0-22 0,-5 0-22 16,-6 0-20-16,-7 5 4 0</inkml:trace>
  <inkml:trace contextRef="#ctx0" brushRef="#br0" timeOffset="9225.25">10187 974 172 0,'-36'16'103'0,"1"1"1"0,2 2 0 16,3 4-18-16,2 2-30 0,2 6-37 15,3 1 0-15,3 5 0 0,4 8-3 16,1 1-6-16,4 5 2 0,3 5-5 16,8 2 0-16,-15 1-3 0,15 1-2 0,0 0-1 15,-11-2-3-15,11-2 0 0,0-6 0 16,0-3 2-16,0-7-2 0,0-4-2 16,0-7 1-16,0-6-2 0,3-8-1 15,0-8 2-15,1-7 1 0,3 0-1 0,2-8 1 16,3-6 0-16,5-6-2 0,4-7 4 15,4-3-2-15,4-5 4 0,3-2-1 16,4-3-1-16,2-1 0 0,4 0 2 16,0 2-2-16,-1 0 2 0,0 4 0 15,-3 2 0-15,-3 5 1 0,-4 5-2 0,-4 3 1 16,-7 6 1-16,-6 5-2 0,-7 9-1 16,-4 0 0-16,-3 0 0 0,-11 9 0 15,0 0 4-15,-4 4-2 16,0 3 0-16,-3 1 2 0,2 2-1 0,-2 3 0 15,3 3 2-15,2 0-1 0,2 2 0 16,11-1 0-16,-10 4-2 0,10 0 3 16,1-1-1-16,3 1 1 0,5 0 2 15,3 2-4-15,4 0 0 0,2-1 1 0,1 2 1 16,4-1-1-16,2 2 1 0,1-1 2 16,-1 1 2-16,3 0-2 0,-1 2 0 15,1-2 2-15,1 1-1 0,-2-1 0 16,-1-2-3-16,-4 1 2 0,-1-1-6 15,-2-2 3-15,-5-2-4 0,-5-2-1 0,-5-2 0 16,-4-2-2-16,0-2-2 0,-11-5-2 16,-2-4 1-16,-5-3-4 0,-8-5 5 15,-4-3-2-15,-4 0 5 0,-3-8 2 16,-2-1 3-16,0-4 4 0,0-1 4 16,0-1 6-16,4-1-4 0,5-1-3 0,5-1 1 15,9-1-3-15,16 1 2 0,0 1-4 16,0 0-3-16,3 1-1 0,15 2-2 15,9 1-4-15,10 0-3 0,8 0-2 16,7-1-15-16,5 0-10 0,6-3-38 16,5 0-51-16,0-2-1 0,-1-3 0 0,-6-1 2 15</inkml:trace>
  <inkml:trace contextRef="#ctx0" brushRef="#br1" timeOffset="31321.43">2310 3751 135 0,'4'-10'100'16,"-3"10"-2"-16,1-9 0 0,-1 9-1 15,2-8-44-15,-3 8-48 0,1 0-2 0,3 0-1 16,-3 0 0-16,1 0 0 0,-1 0-1 15,1 6 4-15,0 4 1 0,2 7 4 16,3 5 0-16,2 5-2 0,3 5 6 16,0 3-3-16,0 2 1 0,1 3-2 0,1 3-3 15,2 1-2-15,-3 0-1 16,0-1 0-16,-1-3-2 0,-1 1 0 0,-1-5-3 16,-3-4 2-16,1-3-1 0,-2-4-2 15,-4-6-6-15,2-1-3 0,-4-4-10 16,1-2-9-16,-1-6-33 0,0 0-53 0,0-5 1 15,0-1-1-15</inkml:trace>
  <inkml:trace contextRef="#ctx0" brushRef="#br1" timeOffset="31804.26">2384 4621 190 0,'-11'17'95'0,"-1"-3"0"16,0-3-1-16,-3-4-42 0,-1-3-51 0,1-4-2 16,-2 0-1-16,0 0 2 0,-3-11-1 15,1 0 2-15,-1-6-1 0,1-4 0 16,2-1 2-16,1-3 0 0,0-1 1 16,3-4 0-16,2-1-1 0,0-1 0 15,11-3-2-15,-13 0 0 0,13-1 0 0,0 1 0 16,0-1 0-16,1 1 2 0,6 1 0 15,3-1 0-15,5 0 1 0,4-1 0 16,2 3 2-16,5-3 2 0,4 0 3 16,2 1-2-16,4-2-1 0,3 2-1 15,2 1 1-15,0 3-2 0,4 2 0 0,0 5 2 16,0 4-3-16,0 9-1 0,-1 11-3 16,0 0 3-16,-1 0 4 0,-3 7-2 15,-4 12-1-15,-2 8 2 0,-5 7-2 16,-2 6-1-16,-9 6 2 0,-2 6 0 15,-5 2-3-15,-5 5 1 0,-6 0-1 0,0-2 2 16,0 0 1-16,-12-1 1 0,-4-3-2 16,-2-5 4-16,-4-3-4 0,-5-6 2 15,-1-4-2-15,0-5 1 0,-3-7-1 16,-3-5-4-16,1-4 0 0,-1-4-3 0,1-7-2 16,1-3-3-16,0 0-4 0,2 0-6 15,2-15-5-15,2 2-12 0,6-4-33 16,0-3-47-16,6-4 2 0,0-1 3 15</inkml:trace>
  <inkml:trace contextRef="#ctx0" brushRef="#br1" timeOffset="33636.72">3801 3423 171 0,'-15'3'99'0,"15"-1"1"0,-15 2 1 0,15-1-14 16,0-1-81-16,-8-1-2 0,8-1-2 16,1 0-2-16,5 0-1 0,4-11 1 15,3 2 2-15,4 1 1 0,5-2 2 16,6 1 0-16,5-1 1 0,4 0 1 0,5-1 0 16,3-1 0-16,2 1 2 0,3-2-3 15,-2 3 0-15,1 1-4 0,-3 9 1 16,-3-9-2-16,-2 9-1 0,-6 0 1 15,-5 3-1-15,-6 3 1 0,-5 5-1 16,-7 0-1-16,-9 5 1 0,-3 3 0 16,0 1-1-16,-12 3 2 0,-2 2 1 0,-8 0-3 15,-1 0 4-15,-5 1-2 0,-3-2 1 16,0-2 2-16,1-1-2 0,-1-2 2 16,2-3 0-16,4-2-1 0,0-2 0 0,6-2-1 15,1-2-2-15,1-3 1 0,6 0-1 16,4-1 1-16,7-3 0 0,-12-1 0 15,12 0 0 1,1 0 0-16,3-6 0 0,3 6 0 16,-1-8 1-16,1 8-1 0,3-10 2 0,-2 10-5 15,2-9 4-15,1 9-2 0,-3-11 0 16,1 11-2-16,-1-9 1 0,2 9-1 16,-5-9-2-16,1 9 2 0,-2 0-2 15,-3-9 4-15,-1 9-5 0,0 0 4 16,0 0-1-16,0 0 4 0,0 0-4 0,-10 0 2 15,10 0-1-15,-12 0 2 16,12 0-3-16,-11 0 0 16,11 0 0-16,0 0-7 0,0 0 0 15,0 0-6-15,0 0-3 0,0 0-4 16,0 2-12-16,0 0-23 0,0-1-39 0,-7 1-9 16,7 0 2-16</inkml:trace>
  <inkml:trace contextRef="#ctx0" brushRef="#br1" timeOffset="34787.57">4069 3402 144 0,'3'0'96'0,"0"0"3"0,-2 0-1 15,0 0-19-15,-1 0-39 0,0 9-27 0,0 1 1 16,0 8-2-16,0 5-1 0,-10 7 3 16,10 6 2-16,-11 5 0 0,11 7 0 15,-12 5-2-15,12 4 0 0,-12 3-1 16,12 3 2-16,-18 3-5 0,10-1-4 0,-3 0 1 15,-4 0-2-15,3-2-2 0,-5-3 1 16,2-5-2-16,-3-2-1 0,2-4 0 16,-2-2-4-16,2-4 3 0,-1-3-1 15,3-4-4-15,-2-3-3 0,4-4-3 16,0-3-7-16,2-5-7 0,10-5-12 0,-11-7-47 16,11-9-36-16,0 0 1 0,0-9 1 15</inkml:trace>
  <inkml:trace contextRef="#ctx0" brushRef="#br1" timeOffset="35667.1">4140 3764 137 0,'14'0'101'0,"-5"-8"-2"0,0 8 0 16,2 0-1-16,-5 0-64 0,1 0-31 15,3 2-3-15,1-2 0 0,0 0 0 16,3 0-1-16,1 0 0 0,2-13 0 16,2 5 1-16,4 0-1 0,3-2 2 15,0 2-1-15,1-1 3 0,0 1-4 0,0-1 4 16,-3 3-2-16,-2 6 4 0,-4 0-2 16,-3 0-1-16,-7 0 1 0,-2 0-1 15,-6 10 2-15,0 6-4 0,0 3 4 16,-14 5-2-16,-1 2 1 0,-3 3-1 15,-5 0 5-15,-3 2-3 0,-2 1-2 0,-2-2 0 16,-2 1-1-16,0-2 1 0,-1-2-2 16,-1-2 0-16,4-4 1 0,-1-3-1 15,5-2-3-15,2-3 2 0,4-4 0 16,2-1 0-16,5-5-2 0,13-1-2 0,0-2 1 16,0 0-1-16,0-10-3 0,8 1 2 15,7-4-1-15,7-1 1 0,4-4 1 16,7 0 3-16,1-1 0 0,3 0 1 15,1 1 2-15,2 1 1 0,-2 1 1 16,-2 3 1-16,-1 5 2 0,-5 8-1 0,-6 0-1 16,-5 0-1-16,-7 5 1 0,-3 8-3 15,-9 3-1-15,0 4-1 0,0 3-3 16,-14 1 0-16,2 1-1 0,-2-1 1 16,-5-1-3-16,-1-2 1 0,-3-2 0 15,-2-4 0-15,0-4 4 0,1-4 1 0,-1-4 0 16,1-3 0-16,3 0 2 0,0-10-2 15,1 0 2-15,4-2 0 0,1-5 1 16,2 2-2-16,1-1 0 0,4 1 0 16,8 1 0-16,-11 3 2 0,11 4-1 15,0 7 2-15,0 0 1 0,5 0 0 0,2 2 0 16,4 7 0-16,0 4 2 0,3 2-1 16,1 5-2-16,3-1 2 0,0 1 1 15,2-1-3-15,-2 0-1 0,3-1 1 16,-2-4 0-16,-1-2-1 0,0-3 1 15,1-5-2-15,-4-4-1 0,2 0-4 0,-3-7-1 16,-1-2 0-16,0-7-1 0,-3 0-3 16,0-6 2-16,-2-3-1 0,-1-1 2 15,-1-1 1-15,-3-2 4 0,1 0 1 16,-1 1 1-16,-1 1 2 0,-2 2 3 16,0 2-2-16,0 3 0 0,0 2 1 0,0 5-1 15,-11 13 0-15,11-6 1 0,0 6 0 16,-10 5 0-16,10 6-1 0,-8 5 1 15,8 3-1-15,0 5-1 0,-11 1 0 16,11 3-2-16,0-1-1 0,0 3 1 16,0-1 0-16,-8 2-2 0,8-6 0 0,0 0-2 15,0-5 0-15,0-3-1 0,0-4-5 16,0-2 0-16,0-3-4 0,0-3-5 16,2-4-9-16,0-1-23 0,2 0-34 15,3-9-19-15,0-1 2 0</inkml:trace>
  <inkml:trace contextRef="#ctx0" brushRef="#br1" timeOffset="36050.62">4988 3434 148 0,'4'0'94'0,"3"0"-1"16,1 4-3-16,-2 1-16 0,3 5-21 15,-1 3-31-15,3 5 0 0,-1 3-3 16,-2 5-4-16,2 3-1 0,-3 1-3 15,0 4-3-15,0 1-2 0,-3 1-1 16,1 1-1-16,-4 2-4 0,1-1 0 0,-2-2-1 16,0-1 0-16,0-5 1 0,0-2 0 15,-10-5-2-15,10-4 0 0,0-3-1 16,-12-1-2-16,12-6 0 0,-10 0-1 16,10-6-5-16,0-1-3 0,-10-2-6 15,10 0-8-15,0-10-34 0,0-1-43 0,3-3-4 16,-3-1 3-16</inkml:trace>
  <inkml:trace contextRef="#ctx0" brushRef="#br1" timeOffset="36683.98">4929 3713 129 0,'-8'24'100'16,"-4"1"-1"-16,1 4-7 0,-2 2-16 15,-1 0-29-15,2 2-36 0,0 0 0 16,-2 2-6-16,3-1-4 0,-1-3-1 0,3 2-3 16,-1-4-2-16,0-4-4 0,10-1-2 15,-13-5-4-15,13-4-3 0,0-5-10 16,0-7-38-16,0-3-29 0,0 0-1 15,6-10 3-15</inkml:trace>
  <inkml:trace contextRef="#ctx0" brushRef="#br1" timeOffset="37367.04">5091 3679 153 0,'26'-26'101'16,"-1"4"0"-16,-4 8-2 0,-1 5-19 15,1 9-42-15,-3 0-23 0,-5 0-2 0,2 6-4 16,-1 2 0-16,0 4-4 0,0 0-3 15,0 4-2-15,0-3-1 0,3 0-2 16,2-3-2-16,1-2-5 0,-1-3-4 16,3-5-1-16,1 0-4 0,-1 0-3 0,4-19 0 15,-2 4 2-15,-2-5 2 0,0-3 2 16,1-6 6-16,-2-3 5 0,-2-2 6 16,-1-2 3-16,-1-1 5 0,-3 1 5 15,-1 0 1-15,-4 4 1 0,0 1-3 16,-3 5 0-16,-2 3-3 0,-3 5-3 0,-1 6-1 15,0 12 1-15,0 0-1 0,-10 0-2 16,10 2-1-16,-15 11 2 0,6 6 2 16,-2 7 0-16,2 5 0 0,0 4 2 15,9 6 0-15,-13 4-3 0,13 2-1 16,0 2 1-16,-9-1-2 0,9 1-1 0,1-1-1 16,4-2 0-16,1-1-1 0,2-3-1 15,3-3 0-15,-1-4 3 0,2-3-2 16,3-3-1-16,-4-4 0 0,1-4-2 15,-1-1-1-15,-2-2-3 0,1-3-1 16,-1-2 0-16,-5-3-2 0,0-2-3 16,-1-1 0-16,-3-4 2 0,0 0 0 0,0-3 1 15,0 0 1-15,-14 0 3 0,7 0-1 16,-5-12 2-16,1 12 3 0,-4-14 1 16,1 6 0-16,-3 1 1 0,0 0 1 0,0 7-1 15,1-13 1-15,1 13-1 16,2-9 0-16,3 9 1 0,10-9-1 15,0 9 0-15,0 0 1 0,5 0 0 16,5 0 2-16,6 2 0 0,1 1 1 16,4 3-1-16,3-1 2 0,0 2 0 0,1 2 0 15,0 3 0-15,-2 1 1 16,-6 4-1-16,-3 3 1 0,-5 3 1 0,-4 4 2 16,-5 3-2-16,0 0 3 0,0 2-2 15,-13 0 1-15,4-1-3 0,-2 0 3 16,0-3-3-16,1-2-1 0,10-4-3 0,-8-5-2 15,8-6-1-15,2-5-3 16,7-6-3-16,9 0-3 0,6-13-7 0,9-3-13 16,3-8-27-16,8-5-44 0,5-6-14 15,1-2 1-15,3-2 1 0</inkml:trace>
  <inkml:trace contextRef="#ctx0" brushRef="#br1" timeOffset="37766.48">6260 3193 205 0,'0'0'99'0,"0"0"0"0,0 0-1 16,1 6-41-16,3 4-55 0,0 4-2 16,0 2-6-16,1 2-1 0,0 2-4 15,1 1-2-15,0 0-2 0,3 0-7 16,1 1-13-16,0-4-18 0,3-2-18 16,1-1-16-16,-1-7-3 0</inkml:trace>
  <inkml:trace contextRef="#ctx0" brushRef="#br1" timeOffset="38040.89">6586 3285 217 0,'21'-19'99'0,"-4"1"-1"0,1 2-11 16,-2 7-22-16,-5 9-45 0,-5 0-4 0,-3 0-7 15,-3 2 0-15,0 11 1 0,-14 9-5 16,-2 3-1-16,-7 7 0 0,-5 4-1 16,-2 4-4-16,-2-1 2 0,-2 3-1 0,0-3 4 15,1-2-1-15,1-1-1 0,0-5 3 16,4-5-1-16,5-5 4 0,8-7-3 15,15-8 2-15,0-6-2 0,0 0-1 16,8-12-1-16,15-4-1 0,8-6 0 16,8-4-2-16,6-2-2 0,7-2-3 0,4-2 0 15,2 1-5-15,2 0-4 0,2 1-2 16,-2 2-9-16,-3 5-8 0,-4 1-22 16,-7 4-38-16,-7 4-16 0,-9 4 0 15</inkml:trace>
  <inkml:trace contextRef="#ctx0" brushRef="#br1" timeOffset="38254.82">6652 3480 144 0,'-22'16'92'0,"5"5"2"0,0 3-15 0,3 2-21 15,4 3-21-15,10 5-22 0,-13 2 0 16,13 3 2-16,0 4-3 0,0 2-1 15,2 1-2-15,0 2 0 0,3 0-5 0,1 1-2 16,2-1-3-16,0-3-1 16,-2-1-7-16,-1-4-8 0,-4-5-7 15,1-3-14-15,-2-4-30 0,0-4-32 0,0-5-6 16,-8-4 1-16</inkml:trace>
  <inkml:trace contextRef="#ctx0" brushRef="#br1" timeOffset="38980.73">6699 3886 133 0,'23'-22'95'0,"3"4"-3"0,-3 7-1 0,0 11-9 16,-3 0-24-16,-2 0-34 0,-2 3-9 16,-2 11 0-16,-5 7-3 0,-3 5-5 15,-1 2-1-15,-1 3-6 0,-4 2 0 16,0 0-4-16,0 1-2 0,0-1-6 15,0-1 1-15,-9-3-2 0,9-2-2 0,-12-7-1 16,4-3 0-16,-3-8 2 0,2-3 1 16,-2-6 6-16,-2 0 2 0,0 0 5 15,1-10 6-15,-2 0 0 0,2-1 2 16,-1-2 2-16,2 0-1 0,3 0 1 16,8 0-4-16,-14 0 1 0,14 1-2 0,0 3-5 15,0 2 0-15,0 7 2 0,4 0-1 16,2-7 0-16,2 7 0 0,1 2-1 15,-1-1 3-15,2 3-2 0,0 0-3 16,-2 1 3-16,-1-2-3 0,2 3 0 0,-3-4 0 16,-1 0 1-16,1-2-2 0,0 0-1 15,2 0-4-15,0-9 3 0,3 1 2 16,1-1-2-16,0-3 3 0,1 1 2 16,2 0 0-16,1 1 3 0,-1 0 3 0,1 0 2 15,1 2 1-15,0 1-1 0,-2 7 2 16,-1-10-2-16,0 10 0 0,-6 0-1 15,2 0-1-15,-3 3-1 0,-1-1-5 16,0 2 2-16,-1 0 0 0,1-3 0 16,1-1-3-16,1 0-2 0,-2 0-4 0,2-7 1 15,3 7-1-15,-1-16-2 16,0 4 5-16,2-4-7 0,-1-2-3 0,0-4-1 16,-2-5 2-16,2-3 4 0,-1-5 4 15,0-3 2-15,-4-1 6 0,1 1 5 16,0-1-1-16,-3 3 5 0,0 0-3 0,-2 3 2 15,0 2-2-15,0 4 0 0,-1 6 0 16,0 5-1-16,0 6-3 0,1 10 0 16,-1 0 1-16,1 7-1 0,1 7 3 15,-2 8 3-15,4 7 1 0,-4 6-1 16,2 5 1-16,0 6 0 0,2 4-1 16,-3 5 0-16,2 2 1 0,1 3-3 15,-2 4-3-15,2-1-1 0,-1 1-4 0,-1-3 0 16,-1-1 1-16,0-5-1 0,1-4-1 15,-2-6-1-15,1-5-1 0,-1-5-3 16,1-5-4-16,-2-7-4 0,0-3-6 0,0-9-19 16,0-7-56-16,0-4-27 0,0 0 2 15,0-16 1-15</inkml:trace>
  <inkml:trace contextRef="#ctx0" brushRef="#br1" timeOffset="39397.66">7589 3372 197 0,'0'1'102'15,"0"1"2"-15,1-2 2 0,5 3-31 0,2-1-58 16,3-1-7-16,5-1-1 0,4 0-1 16,3 0 1-16,2 0-3 0,4 0 0 15,3-9-4-15,1 9-2 0,3 0-3 16,-1-10-6-16,-1 10-8 0,0 0-14 16,-6-9-46-16,-2 9-34 0,-9-7 5 0,-6 7-4 15</inkml:trace>
  <inkml:trace contextRef="#ctx0" brushRef="#br1" timeOffset="39630.58">7562 3536 151 0,'-13'15'102'16,"3"0"-1"-16,10 1 0 0,-12 2-2 15,12 2-66-15,0 2-31 0,0 2 4 16,0 2 0-16,5 2 4 0,-1 2 1 0,4 2 4 15,-1 2 0-15,4 0 1 0,1 5 0 16,2-1-3-16,0 1-5 0,1-1-7 16,-2-3-1-16,-2-3-6 0,-1-3-9 15,-3-5-16-15,-5-4-21 0,-2-7-34 16,0-3-32-16,0-8 1 0,-12-2 5 0</inkml:trace>
  <inkml:trace contextRef="#ctx0" brushRef="#br1" timeOffset="40163.42">7551 3988 214 0,'0'-32'101'0,"4"-3"-1"0,8 3-9 16,2-2-29-16,9 4-43 0,5-2-7 0,6 3 0 16,5 2 3-16,8 2-1 0,3 1 2 15,4 2 0-15,4 1-8 0,4 3 8 16,2 3-1-16,3 3 2 0,-1 1-1 0,3 4-2 16,-1 7 2-16,-2 0-1 0,-2 0-5 15,-4 0-1-15,-2 0-3 0,-4 8 0 16,-8 3-6-16,-8 5 0 0,-7 4-5 15,-10 2-2-15,-9 3-6 0,-7 2-2 16,-5 2 2-16,0 1-5 0,-17-1-1 0,-3 1 0 16,-5-4 1-16,-7-1 1 15,-6-4 1-15,-4-3 1 0,-4-3 3 16,0-5-1-16,0-5 2 0,2-5-1 0,5 0-3 16,2 0-2-16,5-17 0 0,2 1-2 15,5-6-2-15,4-4-10 0,6-4-4 16,2-2-6-16,13-5-1 0,-11 0 5 15,11-1 18-15,0 0 16 0,3 1 4 0,1 2 8 16,1 2 9-16,0 5 4 0,0 1 2 16,-5 9 4-16,0 4-4 0,0 8-15 15,-11 6-5-15,-1 0-6 0,-4 4 1 0,-4 8 0 16,-5 5 0-16,-1 2 5 0,-3 2 5 16,-2 1 1-16,2 1 4 0,0 0-1 15,2-1 0-15,3 0 1 0,4-1-2 16,4-1 0-16,5-4-1 0,11 0 1 15,-9-3 0-15,9-3 4 0,1 2-2 0,4-2 0 16,0 3 0-16,4 0-1 0,2 2-2 16,0 0-1-16,0 3-1 0,1-1-3 15,2 2-4-15,-2 2-2 0,-1-1 0 16,0 0-5-16,-2 1-6 0,-1-1-2 16,-2-1-7-16,0 0-5 0,-1-3-12 0,-3-3-26 15,0-1-33-15,-2-4-14 16,0-2 5-16</inkml:trace>
  <inkml:trace contextRef="#ctx0" brushRef="#br1" timeOffset="40397.58">8135 3719 147 0,'17'-24'93'0,"-3"4"1"16,0 4 0-16,-2 3-30 0,-2 13-31 15,2 0-21-15,-6 0 3 0,-1 0 2 16,-3 13 2-16,1 3 2 0,-3 3 3 0,0 5-1 15,0 4-3-15,0 1-2 0,0 3-4 16,0 2-2-16,1 1-3 0,0-2-4 16,1 1-4-16,1-3-1 0,0-2-4 15,-1-2-3-15,-1-4-5 0,1-2-3 0,-1-5-5 16,1-3-9-16,-2-4-23 0,0-5-41 16,0-3-24-16,0-1 2 0,0 0 3 15</inkml:trace>
  <inkml:trace contextRef="#ctx0" brushRef="#br1" timeOffset="40596.07">8113 3866 176 0,'0'0'101'0,"-15"-10"0"0,15 10-1 16,-15 0-31-16,15 0-49 0,-10 0-16 16,10-8 0-16,0 8-2 0,1 0-1 0,3 0-1 15,4-9 1-15,1 9-2 0,3 0 0 16,2-9-1-16,1 9-1 0,2 0-3 15,0 0-6-15,-1 0-7 0,0 0-22 16,-4 0-52-16,-5 0-9 0,-3 0 3 16</inkml:trace>
  <inkml:trace contextRef="#ctx0" brushRef="#br1" timeOffset="40913.22">8072 3937 218 0,'0'4'121'0,"-12"0"0"16,12 0 0-16,0 0-2 0,0-4-91 15,0 0-18-15,7 0-7 0,4 0-3 16,6-8 0-16,2 8-5 0,2-14-2 16,3 5 0-16,2 1-2 0,-1 8 2 15,-1-9 1-15,1 9 0 0,-2 0 0 0,-7 0-3 16,-1 0 3-16,-7 2-3 16,-8 5 2-16,0 4 0 0,0 3 2 0,-18 3-1 15,-1 2 3-15,-4 1-3 0,-6 1 6 16,0 1 0-16,-1-1 4 0,-1-1 3 15,1-3 0-15,5 1 1 0,1-3-2 0,4-3 3 16,7-3 2-16,3 0-2 0,10-4 0 16,0-2-2-16,0-3 1 0,6 0-2 15,6 0-4-15,7-10-1 0,4 2-1 16,4-1-3-16,5-2-11 0,0-2-5 16,5 0-21-16,-3-1-59 0,-2-1-21 15,-1-1 2-15,-6-1 1 0</inkml:trace>
  <inkml:trace contextRef="#ctx0" brushRef="#br1" timeOffset="43127.22">2511 5604 182 0,'0'3'90'0,"0"1"-3"16,-14 0-15-16,14-1-38 0,-7 0-30 0,7 0-4 16,-10 0 0-16,10-1 0 0,-11-1 0 15,11 0 2-15,0 0 2 0,0 1 1 16,0 0 8-16,0 1-4 0,0-3-1 16,0 2 1-16,5-1 3 0,4 0 0 15,0 1 0-15,2 0-2 0,2-1 0 16,2 1-2-16,-2 1-4 0,3 2 2 15,-2-2 1-15,0 2-3 0,-1 1-1 0,1 2 0 16,-5 1-1-16,-1 2 2 0,-4 5-1 16,-4 0 0-16,0 4 0 0,0 2 2 15,-12 4 0-15,3 1 1 0,-7 2 2 16,-1 3-1-16,-4-2-1 0,-1 2 2 16,-1-1-1-16,0-3 0 0,0 1-2 0,4-5 1 15,1-2-3-15,2-4-1 0,6-3 0 16,10-5-1-16,0-4-1 0,0-6 0 15,10 0 0-15,4-9 0 0,7-1-2 16,1-2 1-16,6 0-3 0,0-2-4 16,3-1-4-16,1 0-6 0,2 0-10 15,0 0-31-15,-3-1-55 0,0 1 0 16,-6 2 2-16</inkml:trace>
  <inkml:trace contextRef="#ctx0" brushRef="#br1" timeOffset="43677.72">2532 6336 210 0,'-17'14'93'0,"-5"0"1"0,2-1-19 15,-2-1-37-15,-1-2-32 16,-2-2-3-16,0-2 1 0,2-3-2 0,-3-3 1 16,1 0 0-16,-1 0 2 0,1-9 3 15,2-2-4-15,0-4 1 0,1-3 1 16,1-6-1-16,4-4 0 0,3-5-2 0,3-4-1 15,1-4-2-15,10-4 1 16,0-3-2-16,0-3 4 0,0-2 0 0,5 0-2 16,7-2 1-16,5 0 1 0,5 0 3 15,5 0 1-15,4 2 2 0,6 0 2 16,3 4 0-16,2 1 0 0,4 3 0 16,3 4-2-16,2 4 2 0,1 6-5 0,1 6 1 15,3 8-5-15,1 9 0 0,0 8-1 16,-1 1-1-16,-1 9-1 0,-3 13 1 15,-2 7 0-15,-8 11-2 0,-3 6 1 16,-6 6 0-16,-5 5 2 0,-9 5 0 0,-4 2 2 16,-11 0 3-16,-4 1 1 15,0-3-1-15,-14-3 2 0,-4-1-1 0,-9-7-1 16,-6-4 3-16,-5-5-7 0,-5-5-2 16,-3-3-1-16,-1-4-5 0,-3-5-3 15,0-1-3-15,-2-5-12 0,3-4-14 16,4-5-48-16,3-6-34 0,2-5 3 0,3 0 2 15</inkml:trace>
  <inkml:trace contextRef="#ctx0" brushRef="#br1" timeOffset="47873.1">9877 3592 129 0,'40'0'101'0,"1"0"-1"0,5 0 1 0,2-10-3 16,4 2-59-16,0-3-39 0,4-2-1 15,-5-2-1-15,0-1-1 0,-1 0-3 16,-3 1-2-16,-5 1-3 0,-2 2-5 16,-7 5-8-16,-4 7-42 0,-8-10-29 0,-3 10-2 15,-9 0 1-15</inkml:trace>
  <inkml:trace contextRef="#ctx0" brushRef="#br1" timeOffset="48473.34">10224 3522 169 0,'-18'6'90'16,"1"3"4"-16,2 0-10 0,3 2-32 15,1 3-40-15,-1 4-5 0,3 2 2 0,1 5 0 16,8 2 1-16,-17 4 1 16,10 3 1-16,-2 2-4 0,-1 5-1 0,2 0 2 15,-2 1-3-15,0 0-3 0,0-2 1 16,-1-2-1-16,0-4-2 0,2-5-1 15,1-4 0-15,8-5 0 0,-12-5-1 16,12-9-1-16,0-3-2 0,0-3 2 0,0 0-1 16,0-11 0-16,6 0 1 0,3-6 1 15,3-1 1-15,2-4 1 0,3 1 0 16,1 0 2-16,3-1-1 0,-1 2 0 16,3 1 2-16,0 3-1 0,1 3-2 0,-1 4 0 15,0 9 0-15,-3 0 0 16,-3 0 0-16,-1 0 3 0,-5 1-3 0,-1 8 1 15,-4 2-3-15,-3 2 2 0,-3-1 1 16,0 1 0-16,0-1 0 0,-9-1-2 16,9-1 0-16,-19-3-5 0,5-3 2 15,-1-2-2-15,-2-2 4 0,0 0-6 16,-2 0-1-16,0-12 0 0,3-1-2 0,-2-4 3 16,3-3 0-16,2-6 1 0,0-6 4 15,4-3-1-15,9-4 1 0,-14-5 0 16,14-3 1-16,0-2 4 0,0-2-1 15,2 0 0-15,1-1-2 0,6 4 2 0,2 0 0 16,0 5 6-16,1 6 1 0,2 5 2 16,1 9 0-16,3 7 4 0,1 16 4 15,1 0 4-15,1 0 0 0,2 8-1 16,-2 15-2-16,4 8-2 0,-2 8-1 0,3 7-3 16,2 6-2-16,1 2-3 0,2 3-8 15,-1 1-1-15,1 2-1 0,-1-2-6 16,-2-2-4-16,0-2-4 0,-4-6-6 0,-1-3-5 15,-2-6-7-15,-2-6-7 16,-4-8 1-16,0-8-12 0,-2-6-12 0,-5-8-16 16,1-3-6-16,-2 0-1 0,0-15 12 15</inkml:trace>
  <inkml:trace contextRef="#ctx0" brushRef="#br1" timeOffset="48639.01">10797 3938 161 0,'13'-43'73'0,"0"-1"12"16,0 2 6-16,-2 2-4 15,0 5-10-15,-3 5-33 0,-4 10-25 0,-4 9-4 16,0 11-4-16,0 0-3 0,-12 3-3 15,-1 12 1-15,-3 7-1 0,-7 6-3 16,-2 5-2-16,-3 3-1 0,-1 0-5 16,-1 2-1-16,-1-3-2 0,1-1-5 0,0-6-6 15,-1-5-10-15,2-7-32 0,-1-5-45 16,2-6-3-16,1-5 3 0</inkml:trace>
  <inkml:trace contextRef="#ctx0" brushRef="#br1" timeOffset="48821.29">10437 3142 159 0,'20'-26'100'16,"-2"4"-1"-16,0 6-1 0,1 4-14 16,0 5-63-16,1 7-20 0,-2 0-1 15,3-7-2-15,0 7-3 0,-2 0-8 16,1 1-12-16,2 2-37 0,-4-1-36 15,2 2-1-15,-1 0 0 0</inkml:trace>
  <inkml:trace contextRef="#ctx0" brushRef="#br1" timeOffset="49687.15">10956 3033 164 0,'13'0'109'0,"0"0"0"15,0 0 1-15,-5 0-2 0,2 6-67 16,-4 3-36-16,1 3-5 0,-2 2-2 15,-1 1-3-15,-1 0-2 0,1 0-2 16,-2 1-2-16,0 0 0 0,0 2-1 16,0 0 0-16,0-2 3 0,1 1 0 0,0-2 1 15,-2-2 2-15,3-4-1 0,-4-2 4 16,3-5 3-16,0-2-2 0,3 0 0 16,1 0 2-16,2-13-3 0,3 3 3 15,2-5-1-15,3 1 2 0,1-1-2 16,2 0 4-16,2-2-4 0,1 1 6 0,1 1 1 15,1 2 3-15,0 3-2 0,-2 3 3 16,0 7-1-16,0 0 2 0,-4 0-2 16,-2 0-2-16,-4 0-1 0,-5 8-3 15,-4 3-3-15,-4 3 0 0,0 3-2 16,-8 2-6-16,-6 2-4 0,-3 2-2 0,-6 0 3 16,-6-1 0-16,-1-1-2 0,0-1 2 15,-2-1 5-15,1-2 2 0,1-2 6 16,3-2 3-16,2-4-3 0,7-1 3 15,6-3-3-15,12-5 0 0,0 0 4 16,0 0-2-16,2 0 0 0,10-9 1 0,3 9 1 16,5 0-1-16,-2 0 3 0,3 0 1 15,0 0 2-15,-1 4 1 0,1 5 0 16,-4 3 1-16,-4 5-3 0,-2 5 4 16,-2 3-2-16,-2 6-3 0,-5 1 0 15,-2 3-4-15,0 1-4 0,0 1-1 0,0 0 0 16,0-4-3-16,0 0-2 0,-12-3-5 15,12-2 0-15,-15-4 0 0,15-5-1 16,-14-4 1-16,14-8-1 0,-17-4 3 0,17-3 1 16,-12 0 2-16,12-9 0 0,0-3 3 15,0-3-1-15,0-3 1 0,1-3 2 16,6-3 1-16,4-2 0 0,5-1 0 16,4-1-1-16,2-1 3 0,3 1-1 15,4 1-1-15,2 2 2 0,-1 1 0 16,2 3 0-16,-1 2 0 0,-4 5 4 0,1 3-2 15,-3 11 2-15,-3-9 0 0,-5 9 1 16,-3 3 1-16,-5 4-3 0,-3 8 1 16,-6 4-3-16,0 4-4 0,0 4 0 15,0 3-1-15,-16 2-3 0,7 1-5 16,0-1-3-16,-2 1-3 0,1-3-3 0,0-2-2 16,-1-1-1-16,0-6-4 0,2-4-9 15,0-8-11-15,9-6-12 0,-12-3-10 16,12 0 9-16,-8-9 25 0,8 0 30 15,0-2 7-15,0-2 8 0,0-1 8 0,-11 2 15 16,11 0 19-16,0 3 13 0,0 0-3 16,0 9-19-16,0 0-27 0,-8 0-3 15,8 2-2-15,0 8-4 0,-13 5 2 16,3 4-7-16,-1 3-3 0,-3 3-1 16,-5 2-4-16,-3 2-6 0,0 0-4 0,-6 0-5 15,-1 0-4-15,0-4-16 0,-1-3-28 16,1-5-31-16,3-3-5 0,3-5 5 15</inkml:trace>
  <inkml:trace contextRef="#ctx0" brushRef="#br1" timeOffset="49804.32">11179 4095 208 0,'19'-8'110'0,"3"8"2"15,5 0-4-15,3 0-23 0,3 0-58 16,2 0-13-16,2 6-5 0,0 3-9 16,2 1-2-16,-2 1-8 0,3 0-12 15,-4-2-31-15,0-2-60 0,-2-2-1 16,0-2 0-16,-3-3 2 0</inkml:trace>
  <inkml:trace contextRef="#ctx0" brushRef="#br1" timeOffset="50487.32">12164 2663 189 0,'1'-15'110'0,"-1"0"-1"15,0 3 0-15,0 3 2 0,0 9-94 0,0-7-17 16,0 7 3-16,0 3-5 15,0 2-3-15,0 5 0 0,0 0-1 0,0 5 2 16,0 0-2-16,0 5-2 0,0 3 3 16,0-1 5-16,0 2-3 0,-8-1-2 15,8-4 2-15,0 0-2 0,-15-7 2 0,15 0 2 16,-16-4 2-16,6-3-1 0,2-1-1 16,-2-3 3-16,10-1 1 0,-12 0 1 15,12 0-3-15,0-9 1 0,3 9 0 16,6-14-2-16,5 6 0 0,5 0 0 15,4-2 1-15,2 2-1 0,3-1 0 16,3 1 1-16,1 0 1 0,0 1-1 16,1 7 3-16,-4-10 3 0,-4 10 1 0,-4 0 1 15,-7 4-1-15,-6 5 2 0,-7 4-1 16,-1 6 3-16,0 3 0 0,-13 3-3 16,2 3-2-16,-5 2-2 0,-2 4-2 0,-2 0 2 15,1 3-1-15,-1-2-3 0,0 1-1 16,3-2-1-16,0-2-5 0,5-5-2 15,0-1 0-15,12-4-3 0,-14-4-4 16,14-3-5-16,0-2-3 0,0-5-6 16,0-4-22-16,0-4-40 0,0 0-17 0,5 0 0 15,0-11 5-15</inkml:trace>
  <inkml:trace contextRef="#ctx0" brushRef="#br1" timeOffset="50719.99">12481 2978 167 0,'0'0'101'0,"0"0"2"15,0 0 0-15,0 0-28 0,0 7-42 16,-10 1-18-16,10 4-3 0,0 2 0 0,0 1 2 16,-8 2-4-16,8 1 0 0,0 1-1 15,0 1 0-15,0 2-6 0,0-1-3 16,0 0 0-16,0 0-3 0,-9-1-6 15,9-1-7-15,-10-1-7 0,10-1-6 0,-18-2-22 16,5-2-36-16,-2-3-23 0,-3-3 0 16,-2-1 5-16</inkml:trace>
  <inkml:trace contextRef="#ctx0" brushRef="#br1" timeOffset="50971.2">11864 3228 150 0,'0'16'104'0,"-12"0"-1"15,12-2-2-15,0 1 1 0,-10 1-79 16,10 0-20-16,0 1-2 0,0 0-1 16,-9-1 0-16,9 2 0 0,0 0 0 15,0 2-1-15,0 1 4 0,0 2 1 0,0 2 0 16,0 0-1-16,0-1-3 15,0-1 0-15,2-2-3 0,1-2-5 0,1-3-8 16,1-6-8-16,2-6-43 0,3-4-38 16,4 0 3-16,3 0-1 0</inkml:trace>
  <inkml:trace contextRef="#ctx0" brushRef="#br1" timeOffset="51419.18">12477 3317 215 0,'53'-25'103'0,"-3"3"0"16,-6 3 1-16,-4 6-39 0,-11 3-53 15,-6 10-6-15,-7 0-4 0,-9 0-2 16,-7 3-2-16,0 4 0 0,0 4 1 0,-17 2-1 16,5 2 4-16,-3 2-2 0,0 1 0 15,0 4 3-15,1 0 1 0,0 0 3 16,2 4 0-16,2 0 3 0,10-1 0 16,-12 0 0-16,12 2 0 0,0 0 0 0,0 2 0 15,4-2-2-15,2 3 1 0,1-1-2 16,-1 1 0-16,0 0-2 0,-1-1-1 15,-3 0-2-15,-1-1 1 0,-1-1 0 16,0-1-1-16,0-5-2 0,0 1 0 16,-13-4-2-16,4-2-5 0,-3-2 0 0,-1-1-4 15,-3-4-2-15,-3-1-3 0,-4-2-4 16,-1-1 0-16,-4-4-1 0,0-1 1 16,-1 0 3-16,2 0 2 0,-2-14 2 15,2 4 5-15,2-4 6 0,3-1 2 0,3-1 2 16,4-2 4-16,4 0 3 15,11 2 0-15,0-1 5 0,0 3 2 0,0 1 2 16,12 3-1-16,7 10 2 0,6-10 1 16,3 10-2-16,6 2-1 0,4 3 0 15,3 1-3-15,4 3-5 0,1 2-3 16,3 1-5-16,0-1-1 0,2 0-8 0,-1-1-5 16,-1-3-5-16,-3-3-7 0,-2-1-10 15,-3-3-20-15,-2 0-42 0,-5 0-22 16,-4-14 3-16,-4 2 3 0</inkml:trace>
  <inkml:trace contextRef="#ctx0" brushRef="#br1" timeOffset="51769.19">13167 2749 185 0,'0'3'100'0,"0"7"2"0,0 5-2 16,0 6-38-16,0 2-53 0,-11 7 1 15,11 3-4-15,-9 4 0 0,9 2-5 16,-14 0 0-16,14 1-2 0,-15 1 0 16,15-1 0-16,-15-1-4 0,15-4 1 15,-15-4-5-15,15-7 1 0,-13-6-6 16,13-7-4-16,-12-7-19 0,12-4-30 0,0 0-31 16,-9-11 0-16,9-3 3 0</inkml:trace>
  <inkml:trace contextRef="#ctx0" brushRef="#br1" timeOffset="52319.37">13162 2912 143 0,'25'-25'91'0,"3"4"0"16,-2 3-6-16,3 2-19 0,-1 7-27 15,-1 9-28-15,-3 0-1 0,-1 0 2 16,-3 0 0-16,-5 5-1 0,-2 7 1 16,-6 4-2-16,-4 4 0 0,-2 3-1 0,-1 3-2 15,0 4-2-15,-11 1 1 0,1 2-2 16,-1-1-2-16,-1 0-1 0,-3-1-1 15,0-1 0-15,0-4-2 0,2-2-3 16,-1-5 1-16,1-2 0 0,-1-6-2 16,3-3-2-16,-1-6 2 0,0-2-1 0,1 0-2 15,0 0 4-15,-1-15-1 0,3 4 2 16,1-5-1-16,8 0 1 0,-13-3 3 16,13 0-1-16,0 1-1 0,0 0 3 15,0 0 0-15,0 2 3 0,4 4-4 16,7 1 4-16,0 1-1 0,5 10 1 0,0-9-2 15,2 9 0-15,-1 0 0 0,1 2 2 16,-4 2-1-16,0 5-2 0,-3 0 1 16,-3 2-1-16,-5 4 2 0,-3-1-4 15,0 3 0-15,0 1 1 0,-20 1 0 16,2 1-2-16,-6 2 0 0,-3-1 0 0,-8 0 0 16,-3 0-1-16,-2-2 1 0,-3-1 4 15,-2-2-1-15,-1-1 2 0,1-3 1 16,2-1 2-16,3-2-1 0,5-2 0 0,5-2 4 15,8-2-2-15,5-3 0 0,8 0-1 16,9 0-1-16,0 0 1 0,5-8 0 16,10 8 1-16,9-11 1 0,8 2-4 15,9 1 1-15,6-1 2 0,7-2-3 16,6 0 0-16,4 0-2 0,4-1-1 0,2-1-2 16,0 2-3-16,1-1-6 15,-4 1 0-15,-3-1-8 0,-5 1-8 0,-7 2-18 16,-8-2-31-16,-9 1-30 0,-9 0 3 15,-8 3 1-15</inkml:trace>
  <inkml:trace contextRef="#ctx0" brushRef="#br1" timeOffset="52534.74">13475 3174 154 0,'-30'7'91'0,"4"3"2"16,3 1-13-16,4 3-11 0,4 1-21 15,1 4-23-15,3 4-3 0,1 4 2 16,0 3 2-16,1 4-8 0,1 3-6 0,-1 5 0 15,9 2 0-15,-17 0-6 0,9 3-2 16,-2 0-2-16,-1 0-2 0,1-2-3 16,-2-3-5-16,2-3-1 0,1-3-2 15,-2-6-1-15,2-3-5 0,0-7-3 16,9-7-5-16,-15-7-5 0,15-6-14 16,0 0-22-16,-8 0-23 0,8-18-13 0,1 0 1 15</inkml:trace>
  <inkml:trace contextRef="#ctx0" brushRef="#br1" timeOffset="52803.2">13323 3531 171 0,'19'-19'90'16,"1"0"-6"-16,-2 4-12 0,2 4-19 15,-1 0-19-15,0 4-23 0,-1 7-2 16,2-11-2-16,-1 11 0 0,0-8 0 16,-1 8-2-16,0 0-6 0,-3-9 6 0,0 9 1 15,0 0 1-15,-3 0-1 0,-4 2-1 16,0 2 2-16,-5 3-1 0,-2 2 2 15,-1 3 0-15,0 4 2 0,0 5-2 16,-15 3 0-16,6 2-1 0,-5 2-1 16,1 3-1-16,-2 2-1 0,1-1-1 0,-2 1-1 15,1-1-2-15,0-2 1 0,2-2-1 16,0-4-2-16,0-2-1 0,2-3-3 16,0-5-4-16,3-4-5 0,-1-4-3 15,0-6-8-15,0 0-13 0,0 0-29 16,-2-11-20-16,0-1-16 0,1-1 3 15</inkml:trace>
  <inkml:trace contextRef="#ctx0" brushRef="#br1" timeOffset="53251.71">13302 3732 135 0,'-14'-15'94'0,"14"2"-1"0,0 2-7 15,-9 2-18-15,9 0-21 0,2 9-34 16,3-12-9-16,3 12-1 0,2-9-2 0,1 9 1 16,2-8-3-16,0 8 7 0,2 0-1 15,-1 0 7-15,2 0 3 0,-1 2 2 16,3 6 2-16,-3 2 1 0,2 4 2 15,-3 2-3-15,0 4-3 0,-3 2-1 16,-3 4-5-16,0 0-3 0,-2 2-2 0,-2 2-4 16,0-1-1-16,-2-1-3 0,-2-3-1 15,0-2 0-15,0-1-4 0,0-5 0 16,-10-2-3-16,0-4-3 0,0-2-4 0,-5-2 0 16,-2-5 2-16,-3-2 2 15,-1 0 1-15,-2 0 3 0,0-7 4 0,0 7 3 16,2-13 3-16,0 7 3 0,3-2 1 15,3 0 2-15,5-1 0 0,10 3-1 16,0 6 1-16,0-13-1 0,6 13 0 0,8 0 1 16,7 0 3-16,4 0-2 15,4 0 2-15,1 5-3 0,1 3 3 0,1 2-3 16,-1 1 0-16,-2 3-2 0,-3 4 1 16,-4 0-2-16,-5 3 0 0,-4-1 2 15,-1 1-1-15,-5-1 1 0,-2 0 3 0,1-1-1 16,-2-3 2-16,0 0-2 0,2-3 0 15,1-5 1-15,2-1-2 0,6-4 0 16,1-3-5-16,6 0-1 0,3 0-6 16,5-11-2-16,3 2-8 0,3-1-10 15,3-2-10-15,1-1-24 0,0-4-51 16,0-1-13-16,-2-1 3 0,0-2 5 16</inkml:trace>
  <inkml:trace contextRef="#ctx0" brushRef="#br1" timeOffset="55449.19">14750 3970 170 0,'1'12'94'0,"0"1"-1"0,0-1-1 16,0 1-40-16,0-1-45 0,3-2-5 15,0-2 0-15,2-2 3 0,1-3 3 16,1-3 1-16,0 0 2 0,3 0 4 0,-1 0 2 16,0 0-1-16,2-7 2 0,-2 7-2 15,-1-7-1-15,1 7-4 0,-2-11-4 16,-2 11-1-16,0-10-4 0,-1 10-2 15,0-8 1-15,-2 8-1 0,-1 0 1 16,-1 0 2-16,-1 0 1 0,0 0 3 0,0 0 0 16,0 0 6-16,0 0-3 0,0 0 1 15,0 0-1-15,0 0 0 0,0 0 0 16,0 0-3-16,0 0 2 0,0 0-1 16,0 0-1-16,0 0-3 0,0 0 3 15,0 0 1-15,0 0-2 0,0 0-3 0,0 0 2 16,0 0-1-16,0 0-2 0,0 0-3 15,0 0-2-15,0 0-3 16,0 0-3-16,0 0-4 0,0 0-3 16,0 0-4-16,0 0-3 0,0 0-4 0,0 0 0 15,0 0 3-15,-9 0 1 0,9 0 2 16,0 0 7-16,-12-8 4 0,12 8 6 16,-10 0 2-16,10 0 6 0,-11-8 1 15,11 8 3-15,-10 0-2 0,10-8 3 16,-10 8-4-16,10 0 3 0,0-11-2 15,-10 11-2-15,10 0-2 0,0-7 1 0,0 7-1 16,0 0-1-16,0 0 0 0,0 0 1 16,0 0-5-16,2 0 3 15,-1 0 0 1,1 0 1-16,0 3 2 0,0 1 1 16,1 0 0-16,-1 3 0 0,1 0 2 0,0 4-3 15,0-2 2-15,0 4-1 0,0 0 2 16,2 1-1-16,0 2-3 0,-1 0 0 15,1-1 2-15,0 1 1 0,0-2 0 16,0 0 4-16,-1-2 2 0,1-1 0 0,-1-3 1 16,0-3-1-16,1-4 2 0,1-1-1 15,2 0 0-15,1-7-3 0,1-4-3 16,2-3-2-16,1-3 0 0,3-4-2 16,2-3-2-16,4-3-1 0,3-4-2 15,4-2-5-15,3-2-2 0,2-1-7 16,3 1-8-16,-1 1-7 0,0 2-17 0,0 3-47 15,-5 2-30-15,-3 5 2 0,-3 2 4 16</inkml:trace>
  <inkml:trace contextRef="#ctx0" brushRef="#br1" timeOffset="60330.08">4012 5132 143 0,'1'0'101'0,"-1"2"3"0,0-1 1 16,0 1-15-16,0 0-47 0,0 0-29 0,1-1 3 16,-1 0-2-16,4 0 2 0,0-1 1 15,1 0 4-15,4 0-3 0,1 0 0 16,2 1-1-16,4 0-2 0,1 1-5 0,1 2-3 16,2 1-8-16,3 1-2 0,2 2-5 15,0 3-10-15,1 2-7 0,2 1-11 16,-3 4-38-16,-2 1-51 0,-3 2 1 15,-3 0 1-15,-5 2 5 0</inkml:trace>
  <inkml:trace contextRef="#ctx0" brushRef="#br1" timeOffset="60561.03">4044 5518 180 0,'-11'12'95'0,"0"-2"1"0,1-1-4 0,0-1-40 16,10 1-43-16,-12-3-4 0,12-3 3 15,0-2 3-15,0-1 1 0,0 0 0 0,0 0 1 16,0-6 1-16,5 6-2 0,6-13-1 16,4 13-5-16,5-15-6 0,3 7 0 15,6-3-9-15,4 1-9 0,1 0-17 16,2 0-48-16,2 1-25 0,-2 0 1 15,-2 1 0-15</inkml:trace>
  <inkml:trace contextRef="#ctx0" brushRef="#br1" timeOffset="61061.59">4152 5739 142 0,'-9'16'102'0,"9"-1"-1"16,0-3 0-16,0 2-2 0,2-2-70 15,13-2-24-15,5 0-5 0,7-3 2 16,5-1 1-16,4-1 4 0,4 1 1 0,1-3 1 16,7 3 2-16,-1 3 0 0,2 2 0 15,-2 1 0-15,-2 3-2 0,-3 2-1 16,-4 1-2-16,-8 4-2 0,-4 1-1 16,-10 2-1-16,-8 2-1 0,-4 3 0 15,-4-1-1-15,0 1 1 0,-15 1-2 0,2-1 1 16,-9 0 0-16,-2-4 0 0,-4-2 0 15,-5-2 2-15,-1-5-1 0,-1-4 1 16,0-3-1-16,-3-6-2 0,3-4 1 16,0 0-4-16,2 0-4 0,1-16-1 15,6-1-3-15,3-5-4 0,3-6-2 0,4-4-2 16,5-4 0-16,11-4 2 0,-12-2 4 16,12-1 2-16,0 0 4 0,0 0 2 15,1-1 5-15,4 3 3 0,1 4-1 16,2 3 6-16,-2 5 1 0,2 5 1 15,-2 8 3-15,-2 5-1 0,0 11 2 0,-3 0 1 16,-1 0-2-16,0 11 1 0,0 6-3 16,-12 6-1-16,1 5-2 0,0 5-5 15,-3 5-1-15,-3 3-1 0,-1 2-1 16,0 3-2-16,-3-1-3 0,1-1-2 0,-2-4-2 16,0-2 0-16,3-5-1 0,0-5 0 15,2-6-6-15,3-4-8 0,2-7-23 16,3-8-42-16,9-3-12 0,-11 0 2 15</inkml:trace>
  <inkml:trace contextRef="#ctx0" brushRef="#br1" timeOffset="61410.65">5012 5442 222 0,'16'0'115'0,"-1"0"1"15,1-10 0-15,2 10 2 0,3 0-103 16,-2-7-5-16,4 7-1 0,3 0-5 16,2-10 0-16,0 10 1 0,3-10-4 15,1 10-1-15,1 0-2 0,-1 0-6 16,1 0-8-16,0 4-7 0,-1 1-11 16,-6-1-44-16,-2 3-40 0,-6-2 0 0,-4 0 1 15</inkml:trace>
  <inkml:trace contextRef="#ctx0" brushRef="#br1" timeOffset="61562.44">5276 5623 244 0,'-15'11'123'0,"0"0"-2"16,7-2 2-16,8-1 3 0,0-3-105 16,0-2-10-16,1-2-11 0,9-1 0 0,4 0-9 15,3 0-4-15,4 0-8 0,2 0-8 16,3 0-12-16,1 0-34 0,-2 0-47 15,0 5 2-15,-1 3 8 0</inkml:trace>
  <inkml:trace contextRef="#ctx0" brushRef="#br1" timeOffset="61719.5">5426 5986 194 0,'-16'22'120'0,"1"-2"-1"0,3-3 1 0,1-3 2 15,11-3-78-15,0-7-28 0,0-2-8 16,8-2-8-16,1-9-5 15,5-2-4-15,3-2-5 0,2-1-8 0,2 1-7 16,1-3-12-16,2 1-51 0,-1-2-26 16,0-2 3-16,0 1 2 0</inkml:trace>
  <inkml:trace contextRef="#ctx0" brushRef="#br1" timeOffset="61927.23">5716 5582 213 0,'0'-12'106'0,"-14"12"0"0,14-11-1 0,0 11-29 16,0-9-66-16,0 9-4 0,4-14-2 15,7 6 0-15,4-3-2 0,3 0-2 16,4-3 0-16,3 1 1 0,3 0-2 16,4 1-1-16,0 1-1 0,1 0-1 0,1 1-9 15,1 2-9-15,-3-2-19 0,-4 3-47 16,0-3-18-16,-5 2 0 0,-1-1 1 15</inkml:trace>
  <inkml:trace contextRef="#ctx0" brushRef="#br1" timeOffset="62376">6154 5242 179 0,'-12'0'103'0,"0"0"2"16,-1 0-3-16,0 5-11 0,0 3-71 15,1 5-15-15,-2 4-5 0,2 5-1 16,-1 0 0-16,1 5 0 0,0 1 2 0,3 2-3 15,9 1 3-15,-13 1-1 0,13 1 0 16,0-2 0-16,0 0 1 0,0-3-1 16,2-2 1-16,7-5 1 0,-2-2-3 15,5-4 3-15,0-1-2 0,2-5 0 16,0 2 1-16,1-3 0 0,-3 5 0 0,-5 1 1 16,-2 4 1-16,-4 3-2 0,-1 3 2 15,0 3 2-15,0 1 1 0,-17 3-2 16,5-1 3-16,-3 2 2 0,-1-2 0 15,-2 0 0-15,0-2 0 0,1-4-1 16,2-1-3-16,1-6-1 0,5-5-2 16,9-4-2-16,0-6-3 0,0-2-4 0,0 0-7 15,9 0-2-15,2-15-4 0,4 5-1 16,4-4-4-16,0-1 0 0,2-1 4 16,3-2 4-16,1 1 5 0,-1-1 7 15,1 1 7-15,0 1 6 0,-2 2 7 0,0 1 5 16,-1 3 6-16,-3 2 0 0,1 8 1 15,-3-7-2-15,2 7 0 0,-1 0-5 16,-2 4-5-16,3 4-8 0,0 0-7 16,0 4 0-16,2 1-11 0,-1 3-11 15,1 1-23-15,-2 0-57 0,0 0-19 0,-1-1-1 16,-2-1 4-16</inkml:trace>
  <inkml:trace contextRef="#ctx0" brushRef="#br1" timeOffset="62742.36">6704 4891 178 0,'0'4'110'0,"0"3"0"0,2 2-2 16,1 1-6-16,-2 5-80 0,4 1-22 16,0 3-14-16,-2 1-9 0,6-1-18 0,-3-2-29 15,1 1-35-15,2-3-5 16,0 2 2-16</inkml:trace>
  <inkml:trace contextRef="#ctx0" brushRef="#br1" timeOffset="63025.41">6931 5081 148 0,'11'-14'102'0,"-2"1"-1"16,-1 2-1-16,-1 0-17 0,-2 5-32 16,-1 6-34-16,-4 0-4 0,0 0-4 15,0 0-1-15,0 5-2 0,-16 6 1 0,5 2-2 16,-6 4-1-16,-1 2-2 0,-1 2 0 16,-2 1-1-16,-4 1-1 0,3-1 2 15,-1 1 0-15,2-4 1 0,0 1-1 16,3-2 4-16,3-4 0 0,7-2 3 15,8-4-3-15,0-3 2 0,0-3-3 16,6-2-1-16,11 0 2 0,4 0-4 0,9-13-2 16,2 4 0-16,5-1-5 0,2-1-2 15,3 1-4-15,2-2-4 0,-3 1-5 16,1 2-7-16,-5-2-17 0,-3 3-44 16,-5 1-27-16,-6 7 2 0,-7-11 3 15</inkml:trace>
  <inkml:trace contextRef="#ctx0" brushRef="#br1" timeOffset="64090.04">6950 5254 188 0,'-20'9'95'0,"0"1"2"16,4 1-1-16,1 0-42 0,2 4-49 16,4-1-1-16,9 3 3 0,-16 2 3 15,16 2 2-15,0 4 4 0,0 4 1 0,0 2-2 16,0 3 1-16,1 4-2 15,2 2-2-15,0 2-2 0,2 0-7 0,-3 1-3 16,0-1 0-16,-1 0-5 0,-1-3-4 16,0-2 0-16,0-5-3 0,0-3-2 15,0-3 0-15,0-6-1 0,0-2 3 16,0-4-2-16,0-5 1 0,-8-5 2 16,8-4 0-16,0 0-1 0,0 0 1 0,0-17 0 15,0 1 2-15,0-5-3 0,1-3 5 16,2-5 1-16,1-2 2 0,2-2 2 15,4-3 3-15,-2 0 3 0,4 0 2 0,2 0 0 16,1 0 4-16,3 2-2 0,0 4 4 16,2 3-2-16,0 2 3 0,0 5-3 15,1 2 2-15,0 4-2 0,-3 2 0 16,-1 3-2-16,1 9 1 0,-1-12-4 16,-2 12 0-16,-3 0 0 0,0 0-2 15,-1 0 2-15,1 0 1 0,-2 6 0 0,1 3 4 16,-2 4 1-16,0 4 1 0,-1 3 1 15,0 3 1-15,1 4-3 0,-1 3 1 16,-2 4-3-16,0 2 0 0,-1 0-5 16,2 2-2-16,-2 0-1 0,0-1-1 15,-1-2 0-15,-1-3-2 0,1-3 0 0,-3-5-1 16,0-2-1-16,0-4-4 0,-1-4-2 16,0-4-7-16,0-3-4 0,0-6-3 15,-13-1-6-15,3 0-5 0,-1 0-9 16,-2-14-9-16,-3 4 7 0,0-3 17 0,-3-1 19 15,1-4 5-15,-2-2 7 0,1 0 8 16,2-1 7-16,0-2 9 0,3 2 12 16,2-1-3-16,12 1-15 0,-12 1-11 15,12 2-3-15,0 2-2 0,3 4-2 16,3 2 3-16,2 10-1 0,2-8-1 0,1 8 1 16,2 0 1-16,-2 5 1 0,-1 1-2 15,1 2 2-15,-5 3-2 0,0 1-3 16,-2 2 1-16,-3 1-1 0,-1-2-1 0,0 1 0 15,0-2 0-15,0-1-3 16,-11-2 2-16,11-2-4 0,-11-3 0 0,11-2-1 16,0-2-3-16,0 0 2 0,0 0-2 15,0-11 1-15,0 2 2 0,5-2 1 16,3 0 2-16,3-2 4 0,2-2 4 0,1 2 3 16,2 0 0-16,-1 1 2 15,4 1 2-15,-2 2-2 0,0 9-1 0,1-12 0 16,-4 12 0-16,2 0-4 0,-1 0-1 15,-3 0 0-15,2 0 0 0,-3 4-4 16,3 0-2-16,-3 1 2 0,-3 0-3 0,4-1 0 16,-3-2-2-16,-1 0 0 0,2-2-2 15,-3 0 0-15,2 0-1 16,-1-13 3-16,1 2 0 0,-1-2 1 0,1-5-1 16,2-3 2-16,-3-3 0 0,2-2 3 15,0-4 0-15,2 0 1 0,1-2 1 16,0 1 2-16,1 2 0 0,-1 3 0 15,0 2 3-15,0 6 1 0,2 5 0 0,-2 13 4 16,0 0 1-16,-2 0 3 0,0 3 1 16,0 16 0-16,-3 6 1 0,1 9-1 15,-2 6 1-15,-2 4-4 0,1 6-2 0,-1 2-2 16,0 3-5-16,-2-1 0 0,2 1 0 16,-1-4-3-16,-2 0-2 0,2-6 1 15,-2-3-1-15,1-7-2 0,-1-4-2 16,2-5-1-16,-3-5-2 0,0-5-9 15,-1-3-8-15,0-5-7 0,0-4-18 0,0-4-48 16,-11 0-24-16,11 0 1 0,-19-14 1 16</inkml:trace>
  <inkml:trace contextRef="#ctx0" brushRef="#br1" timeOffset="64424.05">7887 5145 161 0,'8'0'102'0,"1"0"2"16,5-8-1-16,4 8-26 0,1-8-51 15,3 8-17-15,5-11-2 0,-1 11-4 16,5-15 1-16,-2 8-3 0,4-3 0 0,-2 2-2 16,1 0-4-16,-2 8-3 0,-2-9-3 15,-4 9-11-15,-3 0-35 0,-5 0-45 16,-8 0-2-16,-5 0 0 0</inkml:trace>
  <inkml:trace contextRef="#ctx0" brushRef="#br1" timeOffset="64974.61">7948 5263 224 0,'-7'16'107'0,"7"3"0"0,0 4 1 0,0 3-53 16,0 2-45-16,0 4-1 0,2 3-3 15,7 0-2-15,1 3-2 0,1 0-1 16,0 0 0-16,1 3 0 0,-1 2-2 0,-2 0 1 16,2-1-2-16,-5-3-3 0,0-3 0 15,-1-5-1-15,-1-5-2 0,-2-5 0 16,-1-5-4-16,-1-4-2 0,0-6 1 16,0-3-3-16,0-3 0 0,0 0-4 15,0-8-1-15,-10-4 3 0,10-4 5 0,0-4 6 16,0-3 5-16,0-2 3 0,0-4 4 15,0 1 4-15,0-4 3 0,0 0 4 16,8 2 0-16,1-2-5 0,5 0 0 16,4 1-4-16,4 2-1 0,8-1-2 15,4 2 1-15,6 0 0 0,4 2 4 16,6 1-3-16,5 0 2 0,4 3 1 0,3 3 1 16,1 3 1-16,2 3 3 0,0 3 1 15,-2 10-1-15,-1-6-5 0,-2 6 2 16,-5 3-1-16,-3 5-4 0,-5 5 0 15,-6 5-5-15,-7 1-1 0,-8 6 0 0,-6 1-2 16,-8 3 0-16,-7 0 0 0,-5 2-1 16,0-2-1-16,-9 0 0 0,-3-1-1 15,-7 0 1-15,-6-5-2 0,-3 0 0 0,-4-4-1 16,-5-2-2-16,0-3 0 16,-2-5-3-16,0-5 0 0,1-2 1 0,2-2-2 15,1 0-1-15,2-13-2 0,2-1 0 16,4-5-2-16,0-7 0 0,4-3-4 15,3-3-2-15,0-2 1 0,4-1 2 16,3-3 3-16,0 2 2 0,1-1-1 16,3 4-5-16,0 1-13 0,0 4-17 0,-1 2-21 15</inkml:trace>
  <inkml:trace contextRef="#ctx0" brushRef="#br1" timeOffset="65174.42">8319 5298 156 0,'-13'9'97'0,"13"4"-2"0,0-1-10 0,0 4-21 16,0 3-24-16,0 2-27 0,0 6-2 16,6 1-3-16,-1 5-2 0,2 2 2 0,-1 3-4 15,3-1-2-15,-4 3 0 16,1 0-2-16,-1-2 0 0,0 0-2 0,-2-2-3 16,-1-4 0-16,0-4-1 0,-2-3-3 15,0-7-5-15,0-5-6 0,0-7-25 16,0-3-35-16,0-3-21 0,-11 0 4 15</inkml:trace>
  <inkml:trace contextRef="#ctx0" brushRef="#br1" timeOffset="65456.91">8505 5370 216 0,'9'-10'93'16,"0"10"-1"-16,-1 0-22 0,-2 0-34 15,1 0-29-15,0 1 3 0,-2 5 0 16,1 2 3-16,-3 2 1 0,3 4 3 0,-3 4 2 16,2 3-2-16,-1 4 1 0,1 2-5 15,-1 1 0-15,1 4-2 0,0-1-5 16,0 2-1-16,1 0-3 0,-2-1 1 16,1-2-3-16,-2 0 0 0,1-4-3 15,0-2 3-15,-1-3-2 0,2-4-1 16,-3-3 0-16,1-2-5 0,-1-3-4 0,-2-3-9 15,0-2-5-15,0-4-21 0,0 0-42 16,0 0-22-16,-15-10 1 0,15 0 0 16</inkml:trace>
  <inkml:trace contextRef="#ctx0" brushRef="#br1" timeOffset="65955.21">8447 5573 131 0,'-15'-11'107'0,"15"11"-1"15,-8-8 2-15,8 8-5 0,0 0-57 0,1-9-44 16,5 9-2-16,3-9-2 0,2 9-7 16,3-9 0-16,1 9-3 0,3-11-1 15,0 11-1-15,0 0 1 0,0 0 0 16,1 0 3-16,-4 0-1 0,-2 0 5 16,-1 2 1-16,-6 2-1 0,-3 1 4 0,-3 0 0 15,0 2 1-15,0 1 2 0,-13-2 2 16,2 1 0-16,-1 0-1 0,-3 1 1 15,1-2-1-15,1 1 2 0,2-1 0 16,0-1 2-16,11 0 0 0,-15 0 0 16,15 1 0-16,0 0 3 0,0 1-1 15,0 0 2-15,3 0-3 0,3 1 1 0,4 0-2 16,0 1 0-16,0-1 0 0,0 1-1 16,-3 2-2-16,-3-1-2 0,-2 3 0 15,-2 0 0-15,0 0 0 0,0 2 1 16,-18-1-1-16,4 2 0 0,-3-1 0 0,-3 1 2 15,-3-2 0-15,0 0 2 0,1 0 2 16,0-2-1-16,1 0 4 0,7-2 1 16,-1-2 2-16,15-2 1 0,-10-3 0 15,10-2-1-15,3-1-1 0,8 0 0 16,5 0 0-16,4-11-4 0,6 3-3 0,2 1-2 16,6-3-3-16,0 2 0 0,2-3-3 15,2 1-2-15,-1-1-1 0,-1 1-6 16,-1 0-1-16,-4 2-5 0,-4 1-5 15,-4 7-9-15,-4-11-17 0,-6 11-29 0,-6 0-36 16,-5-10 0-16,-2 10 5 16</inkml:trace>
  <inkml:trace contextRef="#ctx0" brushRef="#br1" timeOffset="67388.47">5494 6393 199 0,'11'3'105'0,"0"1"1"16,2 3 0-16,3-1-17 0,5 1-83 15,1 2 2-15,4 1-4 0,3 3 1 16,4 0 1-16,3 1 3 0,2-2-3 0,2 1 0 16,2 1-1-16,6 2-2 0,1-3 1 15,4 0-3-15,0-5 2 0,5-1-3 16,2-7 0-16,2 0-4 0,0 0 3 15,2-12-4-15,0-1 3 0,3-1 0 16,0-4-1-16,2-1 2 0,-2 0 0 0,1 0 2 16,-2 0 1-16,0 2 0 0,0 2 3 15,-3 4 3-15,-1 0-1 0,-3 4 3 16,-1 7-1-16,1-8 0 0,-1 8 0 16,0 0 0-16,3 0 1 0,-2 0-4 15,1 2-1-15,0 0-2 0,0 0 1 0,-1 0-2 16,-2 0-2-16,2-1 1 0,-1-1-3 15,-2 0 1-15,1 0-3 0,0 0 3 16,-6 0-2-16,2-7 1 0,-3 7-1 16,-1 0-1-16,1-10 1 0,-1 10-1 15,0 0 0-15,2-10-5 0,-3 10-2 0,4-8-10 16,2 8-16-16,-3-10-50 0,2 10-30 16,-1-14 1-16,-1 5 1 0</inkml:trace>
  <inkml:trace contextRef="#ctx0" brushRef="#br1" timeOffset="72083.61">2133 7385 187 0,'-12'0'106'0,"2"-9"0"0,-1 9 1 15,11-10 1-15,-9 10-105 0,9-10-1 16,3 10 2-16,3-12-3 0,5 12 2 16,3-13-2-16,6 13 3 0,2 0 0 15,4 0 1-15,5 0-1 0,4 5 2 0,4 5-1 16,0 2-1-16,-2 4 0 0,0 0 0 16,-6 4-3-16,-4 2-1 0,-4 2 0 15,-7 1-2-15,-5 1-1 0,-8 2 0 16,-3 1 1-16,0-2-1 0,0 1 0 0,-15-2 0 15,4-1 1-15,0-4-1 16,-4-1 1-16,3-3 1 0,1-3 2 0,3-2 1 16,8-4 2-16,-10-1-1 0,10-1 0 15,0-3 1-15,2 1 0 0,6 0 1 16,-1 2 1-16,6 0-3 0,-1 2-1 16,3 2 1-16,-2 2-1 0,1 2-1 0,-2 1 0 15,-2 2-1-15,-1 1 0 0,-3 1 0 16,-2 2-1-16,-4 0 0 0,0 0-1 15,0 1 2-15,0 0 3 0,-17-1-3 16,6-2-1-16,-2 0 1 0,-4-1 0 0,-3-3 1 16,1-1-1-16,-4-3 2 0,-1-3-1 15,-2-2 0-15,0-2-3 0,-3-4 3 16,-1 0 0-16,0 0 0 0,-3-10 0 16,0 0-1-16,-3-3-1 0,2-3 0 15,-1-3 0-15,-1-3 0 0,2-2 0 0,2-2-1 16,0-1-2-16,2-2 0 0,2 1 0 15,1-3 1-15,5 1-2 0,4-3 4 16,2 1-2-16,6-2-1 0,10-1 1 16,0 0 2-16,0-1 1 0,0-2 1 15,4-1 0-15,12-2 2 0,3-1-1 0,8 0-2 16,7-1 1-16,7 0 3 0,7 0 1 16,5 1-1-16,6 2 0 0,6 4-1 15,3 7 1-15,5 7 0 0,2 7 0 16,3 15-1-16,-1 0-1 0,0 2-1 0,-3 16 2 15,-5 16-1-15,-5 11-2 0,-4 12 1 16,-8 10-1-16,-10 10-1 0,-8 9 2 16,-8 7-1-16,-11 4 1 0,-8 1 0 15,-7 2-1-15,0-3 2 0,-17-3 3 16,-6-6 2-16,-8-7-2 0,-6-9 0 0,-9-9 1 16,-9-8-1-16,-3-10-1 0,-5-8 0 15,-4-6-4-15,-1-9 0 0,-4-7-4 16,1-6-5-16,-1-6-5 0,-1-3-7 15,3 0-11-15,3-9-29 0,4-3-58 16,1-4-1-16,6-7 3 0,7-5 1 16</inkml:trace>
  <inkml:trace contextRef="#ctx0" brushRef="#br1" timeOffset="77744.97">4100 7234 136 0,'2'0'43'0,"-1"0"-6"16,-1 0-3-16,1 0-7 0,0 0-1 15,0 0-2-15,2 0-6 0,-3 1 1 16,1-1-1-16,3 0-2 0,-3 0-1 0,0 0-3 16,1 0-2-16,-2 1-4 0,2-1-3 15,-1 0-1-15,0 0 0 0,-1 0-1 16,1 0 2-16,1 0 1 0,-2 0 0 16,0 0 1-16,0 0 1 0,0 0 0 15,0 0 2-15,0 0-4 16,0 0-1-16,0 0-1 0,0 0-1 0,0 0-2 15,0 0 2-15,0 0-2 16,0 0-1-16,0 0 4 0,0 0 1 16,0 0 2-16,0 0 1 0,0 0 0 15,0 0 3-15,0 0 0 16,0 0-1-16,0 0 4 0,0 0-2 0,0 0-2 16,0 0 0-16,0 0-1 0,0 0 0 15,0 0 1-15,0 0 0 0,2 0 3 16,0 3 0-16,1 1 2 0,2 5 0 15,-2-2 1-15,2 5-2 0,0 0-1 0,1 1-1 16,1 3-6-16,0 3-4 0,1 1-3 16,-2 3-10-16,1 3-9 0,-2 1-24 15,-1 2-62-15,2-1-9 0,-6-1 0 0,1-2 1 16</inkml:trace>
  <inkml:trace contextRef="#ctx0" brushRef="#br1" timeOffset="78111.71">4456 7346 135 0,'22'-20'110'0,"-3"3"2"15,-1 3-2-15,-2 2-2 0,0 4-30 16,-1 1-78-16,-1 7 0 0,-2-10-5 16,-2 10 0-16,1 0-1 0,-6-8 2 0,-3 8-2 15,-1 0 2-15,-1 4 1 0,0 4 3 16,0 4 0-16,-8 2 1 0,8 2-1 15,-20 2 2-15,6 1 0 0,-4 3-1 16,-5 0 3-16,-5 0-2 0,0 2-2 16,-6-1-2-16,-1 2 2 0,-3-2 2 0,-1-1 1 15,-1 0 0-15,1-3-1 0,3-2 1 16,2-2-1-16,5-3 4 0,2-1 0 16,9-3 1-16,8-3 1 0,10-2-4 15,0-3 2-15,4 0-2 0,14 0-1 16,9-11-1-16,8 2 0 0,6-3-1 0,9-3-1 15,7-2 0-15,0-2-1 0,6-2 1 16,1 0-3-16,-1-1-2 0,-3 1-3 16,-3 2-10-16,-4-1-11 0,-7 4-33 15,-8-1-51-15,-8 3 0 0,-7 0 1 16</inkml:trace>
  <inkml:trace contextRef="#ctx0" brushRef="#br1" timeOffset="79111.02">4334 6966 169 0,'-9'0'98'16,"9"-9"-1"-16,-17 9 0 0,17 0-25 16,-11 0-63-16,11 0-8 0,0 1 0 0,0 5 1 15,0 5 2-15,0 2 2 0,0 3 4 16,7 6 3-16,2 5 3 0,2 6 0 16,4 7 3-16,2 4-1 0,3 7-2 15,0 4-1-15,0 3-2 0,2 3-4 16,-2 1-3-16,0 1-3 0,-1-1-1 15,1 0-2-15,-3-3-1 0,-4-2 0 0,-1-3-2 16,-2-5-2-16,-1-4-4 0,-4-6-2 16,-1-5-4-16,-3-8-1 0,-1-4-5 15,0-6 0-15,0-5-2 0,0-7-1 0,-12-4 1 16,12 0 2-16,-17-9 7 16,9-4 2-16,-3-8 3 0,1-6 5 0,0-4 4 15,1-4 5-15,-1-4 3 0,1-2 3 16,9 0 1-16,-17 1-2 0,17 1-1 15,-12 3 1-15,12 4-2 0,-12 5 0 16,12 5-3-16,-12 5-1 0,12 6-2 0,-12 11 0 16,12 0 0-16,-12 0 0 0,12 0 0 15,0 9-2-15,-10 1 0 0,10 1 0 16,1 0-1-16,4-2-2 0,2-2 1 16,7-2-1-16,1-3 0 0,6-2 1 0,4 0-1 15,5 0 1-15,-1 0 0 16,4-8 0-16,-1 8 2 0,0-8 2 0,-2 8 1 15,-3 0-1-15,-4 0 3 0,-6 1 0 16,-7 4 3-16,-7 5-1 0,-3 3 2 16,0 5 0-16,-18 2 0 0,-4 5 0 0,-8 1 2 15,-9 5 0-15,-8 0 1 16,-7 4-3-16,-5-2 0 0,-2 1-1 0,0 0-2 16,1-2-1-16,-1-1-3 0,7-2-2 15,1-2 0-15,7-3-3 0,7-3-1 16,9-3 1-16,7-4 0 0,12-4-1 0,11-5 1 15,0-3 1-15,10-2 1 0,9 0 1 16,8-10-1-16,10-1-1 0,5-3 1 16,7-3 0-16,4-2-2 0,5-3-1 15,3-2-3-15,-1-2-3 0,3 1-2 16,-2-1-4-16,-1 0-4 0,-5 3-5 0,-1 2-2 16,-9-1-7-16,-8 3-5 0,-4 1 2 15,-7 2 4-15,-7 1 7 0,-8 2 6 16,-6 1 15-16,-5 1 6 0,0 1 5 15,0 0 10-15,-18 0 6 0,1 2 3 16,-2 1-1-16,-4 7-3 0,-2-11-2 0,-1 11-10 16,0 0 0-16,0 0-3 0,2 0 0 15,1 5 4-15,0 4-1 0,3 5 4 16,1 2 2-16,3 7-2 0,3 2 2 16,-1 6 1-16,1 3 1 0,2 3-1 0,-1 4-1 15,1 2 0-15,0 1-5 0,-2 3 0 16,-1-1-1-16,-1 3-2 0,-2-4-3 15,-1-1-3-15,-3-3-1 0,1-2-4 16,0-4-9-16,-2-2-8 0,3-5-13 0,-3-6-41 16,1-4-43-16,3-5 2 15,-3-9 0-15</inkml:trace>
  <inkml:trace contextRef="#ctx0" brushRef="#br1" timeOffset="79276.89">4337 8182 212 0,'28'0'118'0,"2"0"0"0,2 0 1 16,-2 0 0-16,3 7-100 0,1 4-9 16,1 4-4-16,2 1-6 0,0 0 0 15,2-2-4-15,-1-1-6 0,-2 1-6 0,3 0-7 16,2 1-6-16,-2-3-19 0,0-1-36 16,-5-2-31-16,-1-4 0 0,-4-2 5 15</inkml:trace>
  <inkml:trace contextRef="#ctx0" brushRef="#br1" timeOffset="80625.32">5387 7135 135 0,'0'-14'108'0,"0"0"4"16,-10 0-4-16,10 2-8 0,0 1-51 16,0 1-37-16,0 1-2 0,1 0-5 15,2 2-2-15,-2 7-1 0,4-10-1 0,0 10-3 16,1 0 2-16,-1 0 1 0,3 2-2 15,1 5 1-15,-2 2-1 0,4 2-2 16,-3 1-2-16,3 1-6 0,0 0-3 16,1 2-8-16,-2-1-27 0,3-2-60 0,0-1 1 15,0-3 2-15</inkml:trace>
  <inkml:trace contextRef="#ctx0" brushRef="#br1" timeOffset="80941.74">5864 7009 134 0,'11'0'119'0,"-5"-8"-1"0,-1 8-2 16,-3 0-4-16,-2 5-15 0,0 1-97 15,0 4-1-15,-13 3-6 0,2 1-6 0,-2 2-4 16,-6 3 1-16,-1 0 1 0,-3 0 3 16,-5 4 2-16,0 2 5 0,-1 2 1 15,-2 0 4-15,0 1 1 0,-3-3 2 16,-1-1 0-16,-1-1-2 0,2-5 1 15,2-2 0-15,1 0 1 0,6-5 1 0,2-1 1 16,7-3 1-16,5-2 3 0,11-3-1 16,0-2 2-16,0 0-3 0,11 0 4 15,5 0-2-15,8-12 1 0,8 4-3 16,3-2 0-16,6-1-4 0,5 0-1 16,3-1-3-16,2-1-1 0,3-1-3 0,-2 4-9 15,-3-1-6-15,0 3-10 0,-6-2-24 16,-6 10-45-16,-4-11-16 0,-8 11 0 15,-6 0 4-15</inkml:trace>
  <inkml:trace contextRef="#ctx0" brushRef="#br1" timeOffset="81159.14">5716 7350 149 0,'-29'13'108'0,"2"3"0"15,4 5 1-15,2 4 0 0,7 6-73 16,0 2-25-16,5 6-3 0,9 2-2 0,-13 2 0 15,13 2-4-15,0 1 0 0,0 1 0 16,0 2 1-16,0 1-1 0,0 0-1 16,0-3-1-16,0-4-3 0,0-3-1 15,2-6-3-15,-1-7-4 0,0-4-4 16,-1-7-6-16,0-6-11 0,0-5-17 0,0-5-22 16,0 0-16-16,-8-8-11 0,8-3 0 15</inkml:trace>
  <inkml:trace contextRef="#ctx0" brushRef="#br1" timeOffset="81508.25">5550 7901 161 0,'2'-39'90'16,"8"-1"-5"-16,-2 3-10 0,4 1-17 0,3 2-25 16,2 3-27-16,2 4 0 0,2 3-1 15,-2 6 4-15,2 5 0 0,-1 5 2 16,-1 8 3-16,-4 0-4 0,-1 3 4 0,-1 10-3 16,-4 6-1-16,-2 6 0 15,-2 5-5-15,-3 5-1 0,1 2-2 0,-3 3 0 16,0-1-4-16,0 0 2 0,0-3 2 15,-11-2-2-15,11-4-2 0,-9-5 0 16,9-6 1-16,-11-6 0 0,11-6-1 0,-11-7 0 16,11 0-1-16,-8 0 1 0,8-19-5 15,0 2 3-15,0-3 1 0,-10-1 1 16,10-2-1-16,0 0 0 0,0 1 2 16,0 1-2-16,4 2 2 0,-1 1 0 15,4 2 0-15,-1 3 1 0,1 2-1 0,4 4 0 16,-1 7 3-16,-2-9 0 0,2 9 1 15,0 0-1-15,-2 0-2 0,2 0 0 16,-1 0 0-16,0 0-3 0,1 0-1 16,1 0-1-16,-2 0-7 0,2 0-4 15,1-8-7-15,1 8-12 0,0-14-11 0,0 3-19 16,3-3-7-16,-1-3-3 0,0-3 4 16</inkml:trace>
  <inkml:trace contextRef="#ctx0" brushRef="#br1" timeOffset="81758.3">6062 7557 130 0,'11'-32'60'16,"-3"0"9"-16,1-1 9 0,-5 2 0 15,-1 4-8-15,-1 1-15 0,-2 4-29 0,2 6-13 16,-1 5-3-16,-1 11 2 0,0 0 1 16,0 0-3-16,0 11 1 0,0 7-2 15,0 7 3-15,0 5-1 0,1 6-3 16,4 6 1-16,2 3-5 0,2 3-2 16,0 3-1-16,3 1 0 0,-1 1 0 0,2-2 0 15,-1-2-2-15,0-2 2 0,-2-3 0 16,-2-3-1-16,-2-3 0 0,-2-3 0 15,-3-3 0-15,-1-4 1 0,0-2-1 16,0-4-2-16,-17-3 1 0,5-4-3 16,-4-3-1-16,-2-3-4 0,-4-4 0 0,0-4-4 15,-2-1-4-15,0 0-7 0,1-8-6 16,1 0-27-16,-1-4-40 0,2-3-13 16,4-3 4-16</inkml:trace>
  <inkml:trace contextRef="#ctx0" brushRef="#br1" timeOffset="82041.42">6497 7146 153 0,'19'-8'120'16,"-2"8"0"-16,6-13-1 0,1 5-1 16,4-1-43-16,5 0-66 0,1-2-4 15,5-2-5-15,1 0 0 0,2-2-5 16,2-1-2-16,2 0-5 0,-4 4-4 16,2 3-1-16,-2 9-4 0,-5-9-6 0,-3 9-18 15,-7 0-48-15,-6 0-19 0,-8 3 2 16,-8 2 3-16</inkml:trace>
  <inkml:trace contextRef="#ctx0" brushRef="#br1" timeOffset="82798.25">6652 7239 126 0,'-20'22'117'0,"6"2"2"15,-1 3 3-15,7 6-3 0,8 3-1 16,-10 4-110-16,10 3-8 0,0 4 0 0,1-1-1 15,4 3-1-15,1-3-1 0,4 0-1 16,-4 1-3-16,1 3 1 0,2 0-2 16,-3-2 2-16,2-3-2 0,-1-8-3 15,-3-5 0-15,0-9-1 0,-4-6-4 16,0-7 1-16,0-9-2 0,0-1 3 0,0 0 3 16,-11-15 1-16,11-2 7 0,-12-5 1 15,12-3 3-15,0-3 4 0,-10-3 0 16,10-1 1-16,1-2-2 0,2 1-1 15,4 1 1-15,5 0-4 0,3 2 2 0,8 1-1 16,3 2-1-16,5 2 3 0,5 3-1 16,5-1 1-16,5 1 3 0,5 2 2 15,2 0-1-15,2 2 1 0,4-1 1 0,1 3 2 16,2 0-2-16,-1 3 2 16,3 2 1-16,-1 1-5 0,1 10-1 15,-5-8 1-15,1 8-3 0,-5 0-2 0,-1 4 0 16,-8 3-1-16,-4 3 2 0,-4 5 0 15,-7 3 0-15,-9 6 1 0,-6 2 0 16,-7 4 1-16,-9 4 1 0,0 3 0 16,0 4 1-16,-22 1-2 0,4 1 0 0,-8 0-2 15,-2 0 1-15,-3 0-1 0,-1-4-1 16,1-1-1-16,-1-4 0 0,2-4-1 16,1-6 0-16,1-5-2 0,2-7-1 15,4-6-3-15,0-6-2 0,2 0-5 16,3-8-3-16,2-5-3 0,2-7-5 0,0-5-3 15,2-6-3-15,1-4-1 0,-1-4-2 16,1-5 0-16,2-3 6 0,0-2 5 16,-1 0 5-16,0 1 5 0,1-1 6 0,-4 4 4 15,1 2 3-15,-2 2 5 16,-3 4 1-16,-4 5 1 0,1 3-1 0,-4 5 1 16,-4 6-3-16,0 4 1 0,-2 4 3 15,1 10 0-15,3 0 1 0,-3 0 0 16,3 0 3-16,1 2 1 0,4 9 0 15,3 4-1-15,0 6 1 0,7 1-1 16,10 5 0-16,-11 2 0 0,11 3 0 0,0 1-2 16,0 3-3-16,4 2-2 0,2-3 0 15,-1 2-1-15,1-1-4 0,2-3-1 16,-1-1-1-16,-1-5-2 0,1-1-5 16,-3-4-2-16,-1-2-3 0,2-4-3 0,-5-2-4 15,1-4-11-15,-1-4-27 0,0-5-44 16,0-1-7-16,0 0 4 0</inkml:trace>
  <inkml:trace contextRef="#ctx0" brushRef="#br1" timeOffset="83022.81">7147 7557 216 0,'18'-25'102'0,"-2"3"1"0,1 5-7 16,-3 4-38-16,1 13-46 0,-3 0-3 15,-1 0 0-15,-1 0 1 0,-4 13 1 0,-1 6 4 16,0 5 1-16,-4 4 1 0,1 7 0 15,-1 2-1-15,1 6-2 0,2 2-4 16,-1-2 0-16,-2 3-4 0,1-3-2 16,0-2-4-16,-2-4 0 0,2-4-5 15,-1-4-2-15,1-5-4 0,-1-5-3 16,0-4-6-16,0-6-11 0,0-6-18 0,-1-3-42 16,0 0-29-16,0-8 5 0,0-2 2 15</inkml:trace>
  <inkml:trace contextRef="#ctx0" brushRef="#br1" timeOffset="83540.35">7051 7707 200 0,'0'-8'110'16,"-12"8"0"-16,12-10-1 0,0 10-10 16,3-8-87-16,5 8-12 0,4-9-1 0,4 9-4 15,1-7-2-15,3 7 0 0,0 0-3 16,0-9-3-16,1 9 0 0,0 1-1 15,-3 2 0-15,0 0-3 0,-3 1-3 16,-3 1-4-16,-6 1-7 0,-3 1-5 16,-3 0-2-16,0 2-3 0,-9-1 12 0,-3 3 28 15,-2-3 10-15,-4 2 5 0,0-2 11 16,0 0 7-16,-4-1 9 0,5-1 4 16,-1 1 7-16,2-3-11 0,1 0-26 15,7-1-5-15,8 1-4 0,-10 0-5 16,10-1 0-16,2 0-1 0,2 0-1 0,5-1 0 15,0 3-3-15,5 0 3 0,-1 1-2 16,2 0 1-16,-3 1 0 0,2 0 3 16,-3 2-1-16,-2-1 0 0,-3 1 2 15,-5 0 0-15,-1 1 1 0,0 1-2 0,-8 1 2 16,-3 0 0-16,-5 0 0 0,-1 2 0 16,-6-1 3-16,-3-1 2 0,1 2 0 15,0-2 2-15,-1 0 1 0,3-1 1 16,0 0 0-16,3-2 4 0,6-1 1 0,3-2 0 15,11-1 2-15,0-2-1 0,0-2-1 16,0-1-2-16,9 0 1 16,7 0-2-16,5-12-4 0,6 12-1 0,0-13-5 15,3 3-4-15,4 2-1 0,0-3-5 16,0 2-5-16,1-2-5 0,-1 1-8 16,-5 1-3-16,-2 1-7 0,-2 0-9 0,-6 8-9 15,-4-12-23-15,-5 12-34 0,-4-11-13 16,-6 11 6-16</inkml:trace>
  <inkml:trace contextRef="#ctx0" brushRef="#br1" timeOffset="84638.88">9600 5873 218 0,'8'0'100'0,"-1"0"0"16,5 0-2-16,-1 0-52 0,3 0-43 15,4 4 1-15,2 3 0 0,0 1 4 16,3 3 0-16,4 1 4 0,3 4 3 16,3 3 1-16,4 5 2 0,2 2 1 0,2 6-1 15,5 0-2-15,2 1-5 0,0 3 2 16,3-1-2-16,1 1-5 0,-2-1-2 16,2-1-1-16,0-3-2 0,-4 0 0 15,1-2-1-15,-3-3 0 0,0-3 0 16,-3-1-1-16,-3-3-2 0,-5-2 2 0,-3-2 1 15,-3-2 1-15,-6-3-1 0,-2-1 0 16,-5-2 0-16,-6-1-1 0,-5 1 1 16,-5-2 0-16,0 4 1 0,0 2 2 15,-17 4 4-15,-2 2 2 0,-4 5 2 0,-6 6 2 16,-5 5 3-16,-5 6 0 0,-6 6 2 16,-3 5 1-16,-6 6 2 0,-3 4-4 15,-1 3-2-15,-3 2 0 0,-1 0 0 16,3-2-3-16,1-2 1 0,2-3-2 15,3-4-2-15,3-5-2 0,4-5-2 0,5-8-2 16,3-3-3-16,7-9-6 0,3-4-2 16,8-6-5-16,4-8-14 0,6-6-9 15,10 0-11-15,0 0-12 0,0-20-25 16,10 0-54-16,3-6-3 0,8-6 1 16,8-6 7-16</inkml:trace>
  <inkml:trace contextRef="#ctx0" brushRef="#br1" timeOffset="85054.72">10762 6118 164 0,'0'-8'105'16,"0"8"-3"-16,0-11-2 0,3 11 0 16,-1 0-90-16,3-9-10 0,3 9-4 0,2 0-2 15,4-9 2-15,2 9 1 0,4-8-1 16,3 8 4-16,3 0 1 0,2 0 1 16,5 0 4-16,-2 0-2 0,2 0 2 15,0 0-3-15,0 0-1 0,-3 0 0 16,-1 0 0-16,-2 0-2 0,-7 0 1 0,-2 2 1 15,-7 4 0-15,-4 4 3 0,-5 2 0 16,-2 5 2-16,0 3 4 0,-13 3 1 16,-2 3-1-16,-4 5 3 0,-7-1-1 15,-1 6-2-15,-3 0-1 0,-3 3 0 16,-2 0-4-16,-1-1-4 0,0 1-2 16,-1-2-3-16,4-4-7 0,2-1-5 0,5-4-8 15,3-3-4-15,6-7-8 0,4-5-24 16,4-5-21-16,9-7-20 0,0-1-9 15,0 0 7-15</inkml:trace>
  <inkml:trace contextRef="#ctx0" brushRef="#br1" timeOffset="85237.24">10876 6529 190 0,'23'-19'103'15,"0"4"-3"-15,-4 8-5 0,1 7-14 16,-3 0-20-16,1 3-27 0,-3 12-1 16,-2 6-2-16,-4 5-2 0,-2 7-5 15,-3 4-2-15,-3 4-6 0,0 5-3 0,-1 0-4 16,0 2-8-16,0-1 3 0,0 0-5 15,0-4-2-15,0-3-4 0,0-4-4 16,0-4-8-16,0-4-9 0,0-5-8 16,0-5-9-16,0-5-15 0,2-6-43 15,3-6-24-15,1-1 3 0,0 0 3 0</inkml:trace>
  <inkml:trace contextRef="#ctx0" brushRef="#br1" timeOffset="85404.79">11217 6829 196 0,'18'-39'107'0,"-1"5"4"0,1 3 2 0,0 5-28 15,-2 5-53-15,1 7-12 0,-2 6-5 16,0 8-3-16,-1 0 0 0,-1 0-1 16,0 6 1-16,0 4-9 0,1 1-3 15,1 2-3-15,3 0-5 0,-1-1-9 16,4 1-11-16,-1-2-21 0,-2-3-55 0,-1-2-15 16,0-2-1-16,0-4 4 0</inkml:trace>
  <inkml:trace contextRef="#ctx0" brushRef="#br1" timeOffset="85720.87">12074 5700 204 0,'3'0'112'0,"0"-7"-2"0,0 7 1 0,1 4 1 16,2 3-107-16,-2 5-3 0,-1 1-1 15,1 4-3-15,0 2 2 0,-1 0-3 0,-2 1-4 16,0 0 1-16,1 1-3 0,-2 2-3 15,0 0-3-15,0-1-6 0,0-3-14 16,-10-4-36-16,10-3-36 0,-19-5 1 16,7-5 1-16</inkml:trace>
  <inkml:trace contextRef="#ctx0" brushRef="#br1" timeOffset="85870.7">11786 5862 151 0,'-13'0'116'16,"2"0"0"-16,11 1 0 0,-11 6 3 15,11 5-58-15,0 2-50 0,4 3-10 0,3 0-1 16,4 0-3-16,6-2-9 0,-1-3-8 16,5-1-13-16,2-1-23 0,1-2-45 15,0-2-15-15,4-1 3 0,-1-4 4 16</inkml:trace>
  <inkml:trace contextRef="#ctx0" brushRef="#br1" timeOffset="86036.09">12381 5816 138 0,'28'-17'123'0,"-3"3"0"0,-3 2 2 16,-5 6-1-16,-5 6-23 0,-4 0-83 16,-6 0-6-16,-2 9-7 0,0 4-5 0,-13 1-2 15,-1 4-5-15,-4 2-2 0,-6 1-5 16,-2 2-9-16,-6 3-6 0,-4 1-16 16,-3-2-41-16,-3 0-34 0,-2-4 2 15,-1-2 2-15</inkml:trace>
  <inkml:trace contextRef="#ctx0" brushRef="#br1" timeOffset="87069.62">11821 6049 233 0,'-8'0'116'0,"8"0"2"15,0 0 2-15,0 1-39 0,0 9-59 0,0 3-4 16,0 3 0-16,0 4-5 0,0 2-6 16,0 1-4-16,0 4-3 0,-11 1-1 15,11 2-5-15,-12 1-7 0,12 1-5 16,-17-1-6-16,7-3-8 0,1-3-3 15,9-5-7-15,-17-6-10 0,17-5 1 16,-7-5 14-16,7-4 20 0,0 0 10 0,2-12 8 16,3-2 12-16,6-5 8 0,5-5 13 15,5-4 10-15,4-4 2 0,8-2-9 16,3-2-13-16,6 1-5 0,3 1-3 16,2 2-8-16,5 4 0 0,-2 1-7 15,3 4-1-15,-1 6 0 0,-2 1-2 0,0 3-4 16,-6 4-2-16,-4 9-3 0,-6-8-3 15,-6 8-1-15,-10 0-6 0,-6 3-4 16,-7 2-4-16,-5 0-5 0,0 3 7 16,-10-1 10-16,-4 2 6 0,-4 1 6 15,-5 1 10-15,-3 0 6 0,-2 3 11 0,-4 2 7 16,0 0 9-16,0 4-2 0,0 1-5 16,1 3-4-16,2 3-2 0,2 3-8 15,3 3-2-15,4 2-6 0,1 2-2 0,2 0-6 16,4 1-1-16,2 0-3 15,1-1-3-15,10-3-2 0,-13-2-5 0,13-2 0 16,0-6-5-16,-9-4-3 0,9-5-1 16,0-6 1-16,0-7 0 0,0-2 2 15,0 0 3-15,0-11 5 0,2-3 0 16,-1-4 7-16,3-4 5 0,2-2 2 16,3-2 2-16,4-2 2 0,2-1-2 0,4 1 0 15,3-1 1-15,2 1-2 0,2 3-1 16,3 2-1-16,0 3 1 0,2 4 3 15,-2 4-5-15,-1 4 3 0,-4 8 1 16,-2 0 0-16,-5 0 1 0,-6 2-2 16,-5 7-1-16,-6 6 0 0,0 4 1 0,-11 4 1 15,-1 4 1-15,-9 2 1 0,-2 3 2 16,-1 1 1-16,-4 3 0 0,-1-2 1 16,-1 2 1-16,0-2-3 0,2 2 0 0,2-4-4 15,2-1-1-15,5-1-2 0,1-5 0 16,4-1-2-16,1-2 0 0,3-1-1 15,1-3-1-15,-1 0 1 0,2-3-1 16,8-1 1-16,-17-2-1 0,17-2 0 16,-16-2-2-16,16-3 0 0,-12-5-4 0,12 0-3 15,0 0-1-15,0-11 0 0,6-1-1 16,5-5 1-16,7-3 4 0,6-3 1 16,10-2 6-16,4-2 6 0,7 0 2 15,3-2 5-15,5-1 3 0,3 3-1 16,3 1 1-16,1 4-2 0,0 5-1 0,-1 4-3 15,-4 3-1-15,-2 10-1 0,-7 0-1 16,-5 0-4-16,-6 0-1 0,-10 3-1 16,-5 5-1-16,-8 3-3 0,-5 2-1 15,-7 2-6-15,0 0-3 0,0 0-5 16,-19-2-2-16,2 0-3 0,-4-4-2 0,-5 0 1 16,-3-4 2-16,-3-3 0 0,-2-2 7 15,-1 0 4-15,0 0 5 0,0-13 5 16,2 1 4-16,3-3 4 0,4-2 2 15,3-3 2-15,2 1 0 0,5-2 3 16,3 2 1-16,3 2 1 0,10 3-1 0,0 6 0 16,0 8 1-16,0 0 0 0,0 0 3 15,7 0 0-15,1 12-2 0,3 7-2 16,-1 6-1-16,0 5-2 0,1 3 0 0,-1 4 1 16,-3 4-8-16,1 1-4 15,-2 0-1-15,-2 2-7 0,-2-1-4 0,-1-2-8 16,-1-3-13-16,0-6-27 0,0-5-53 15,0-6-14-15,0-5 8 0,0-7 1 16</inkml:trace>
  <inkml:trace contextRef="#ctx0" brushRef="#br1" timeOffset="87387.34">12983 6223 191 0,'2'0'107'15,"2"0"0"-15,1 5 0 0,-1 6-7 16,2 3-86-16,0 4-10 0,1 4 1 15,-2 3 3-15,-1 5 2 0,-2 2 0 0,0 4 1 16,-2 2 1-16,0 4-5 16,0 2 0-16,0 1-4 0,0 2-3 0,0-5-3 15,0-1-8-15,0-4-7 0,-11-5-15 16,11-6-41-16,-12-7-44 0,12-8 3 16,-11-7-1-16</inkml:trace>
  <inkml:trace contextRef="#ctx0" brushRef="#br1" timeOffset="87768.37">13086 6163 153 0,'21'-25'101'0,"1"4"-1"0,2 3-1 16,6 3-4-16,2 2-88 0,4 2-6 16,0 1 4-16,4 2 1 0,0 1 4 15,1 7 1-15,3-13 2 0,-1 13 1 16,1 0 3-16,-2 0 0 0,-2 1-3 0,-1 4 0 15,-2 2-4-15,-5 0-1 0,-1 3-2 16,-4-1 0-16,-2 3 2 0,0 0 0 16,-3 2 2-16,-1 2 5 0,-4 3 4 15,-1 1 1-15,-4 6 4 0,0 3 0 16,-5 4-1-16,-1 6-4 0,-3 4 0 0,-3 5-3 16,0 5-3-16,0 2-4 0,0 3-3 15,-14 0-4-15,14 2-1 0,-16-2 0 16,16-2-1-16,-14-1 1 0,14-5 0 15,-14-4 1-15,14-6-1 0,-9-6-2 16,9-5-3-16,0-7 0 0,0-4-5 0,-9-6-7 16,9-3-9-16,-11-4-9 0,11-3-9 15,-17-2-11-15,3 0-8 0,-2 0-15 16,-3 0-30-16,-4-9-23 0,-1 9 1 0,-2-13 8 16</inkml:trace>
  <inkml:trace contextRef="#ctx0" brushRef="#br1" timeOffset="87902.99">13418 6881 132 0,'-24'-32'105'0,"5"0"-1"16,4-1-5-16,4-1-11 0,11 0-29 16,0 1-45-16,0 2-7 0,4 0-5 0,8 2-2 15,7 2 0-15,4 3-5 0,5 1-1 16,4 4-5-16,5 0-3 0,1 2-4 16,-1 0-7-16,-1 2-32 0,-3-1-35 15,-4 0-10-15,-5-1 2 0</inkml:trace>
  <inkml:trace contextRef="#ctx0" brushRef="#br1" timeOffset="88251.84">13648 6209 129 0,'-23'-10'105'0,"2"10"2"0,1-10 4 15,0 10-7-15,6 2-39 0,0 6-44 0,3 5-1 16,11 7-3-16,-13 7 0 0,13 5 2 16,0 4 3-16,0 4-3 0,0 3-1 15,4 1 0-15,2 4-3 0,2 0-1 16,3 1-1-16,-1-1-4 0,0-2-5 15,2-4-4-15,-1-3-3 0,-2-4-3 16,0-5-7-16,-3-6-6 0,-2-2-3 0,-4-5-7 16,0-2-4-16,0-3-2 0,-9-3-2 15,-1-2-2-15,-3-3 1 0,-4-2 5 16,-3-2 8-16,-5 0 7 0,-1 0 9 16,-3-11 8-16,-1 11 1 0,0-15 14 0,1 7 8 15,1-2 4-15,3 0 3 0,2-1-4 16,3 2-2-16,6-2-1 0,5 1-1 15,9-1-3-15,0 1-7 0,4 0-3 16,9 0-4-16,6 1-4 0,4-1 0 16,5 0-4-16,4 1-4 0,3 0-6 0,3 2-10 15,0-1-11-15,0 0-37 0,0 1-45 16,-1 7 0-16,-4-12 3 0</inkml:trace>
  <inkml:trace contextRef="#ctx0" brushRef="#br1" timeOffset="88419.51">14050 6771 127 0,'29'6'130'16,"0"1"2"-16,-3-2-2 0,-3 1 3 15,-1-1 0-15,-1-2-105 0,-2 0-15 16,-1-3-12-16,-3 0-1 0,-2 0-8 0,-1 0-8 16,-5 0-9-16,1-7-13 0,-2 7-42 15,-2 0-48-15,-3-9 1 0,-1 9-1 16,0-13 4-16</inkml:trace>
  <inkml:trace contextRef="#ctx0" brushRef="#br1" timeOffset="98081.19">16317 2396 210 0,'0'0'95'0,"0"0"0"0,0 0-4 16,0 0-52-16,0 0-37 0,0 0-3 16,0-9-1-16,0 9 1 0,0-9-4 0,0 0 6 15,0 9 1-15,0-7 2 16,0 7 4-16,0 0-1 0,0 0-1 16,0-9 2-16,0 9-3 0,0 0-1 15,0 0-1-15,0 0 0 0,0-7-2 16,0 7-2-16,0 0 2 15,0 0 1-15,1 0 1 0,2 0-2 16,1 0 3-16,0 0 0 0,2 0 2 16,3 0-1-16,-1 0 0 0,3-6-1 15,1 6-1-15,1 0 1 0,3 1 0 16,0 1-4-16,4 0 1 0,-1 1 0 0,2 2-1 16,1 1-1-16,-2 2 0 0,2 3 0 15,-2 0 0-15,-1 3 2 0,-3 3-2 16,-3 2 2-16,-2 2 1 0,-4 3-1 15,-3 2 4-15,-3 3 2 0,-1 2 2 16,0 1 0-16,0 0-1 0,-14 0 1 0,3 1 0 16,0-2-1-16,0-1 0 0,-2-1 1 15,2-4-2-15,-1-1-2 0,2-5 2 16,10-2-2-16,-14-2 1 0,14-5-3 16,-10-2-1-16,10-3-2 0,0-1-3 15,0-4-8-15,0 0-7 0,0 0-12 0,0 0-30 16,0-14-61-16,0 6 1 0,-8 0 1 15,8-4 1-15</inkml:trace>
  <inkml:trace contextRef="#ctx0" brushRef="#br1" timeOffset="98525.25">16221 2594 170 0,'3'5'103'0,"-1"1"0"0,2 1 0 0,1 2 1 16,0 3-91-16,2 3-8 0,0 0-5 15,1 2 1-15,0-1 1 0,2 0-3 16,0 2 1-16,1-2-1 0,1 1-2 16,1 1-3-16,-2 1-1 0,3-2-9 0,-2-3-3 15,1-3-23-15,-2-4-48 16,-1-5-14-16,2-2 0 0</inkml:trace>
  <inkml:trace contextRef="#ctx0" brushRef="#br1" timeOffset="98710.18">16797 2605 212 0,'30'-11'112'0,"-3"11"2"0,-2-11-1 15,-5 11-11-15,-4 0-91 0,-2 0-9 16,-8 0-2-16,-5 0-2 0,-1 5-1 0,0 1-2 16,-15 2-1-16,-1 0-3 0,-7 5-2 15,-5 1-2-15,-3 5-3 0,-3 0-3 16,-1 1-9-16,-2 1-21 0,-1-1-30 15,-1-2-25-15,1 0-1 0</inkml:trace>
  <inkml:trace contextRef="#ctx0" brushRef="#br1" timeOffset="99092.68">16139 2784 153 0,'-11'3'101'16,"2"1"3"-16,9 3-6 0,-12-2-20 16,12 2-25-16,0 3-30 0,0 2-3 15,0 1-1-15,0 1-7 0,0 4 3 0,0 1-5 16,0 1-5-16,2 4-5 0,0 0-1 16,-1 1-3-16,0 2-6 0,-1 0-3 15,0 1-6-15,0-1-3 0,0 1-7 16,-9-3-1-16,9-1-5 0,-10-3 6 15,10-4 5-15,-10-3 5 0,10-6 8 0,0-2 3 16,0-6 12-16,0 0 6 16,6-15 5-16,5 1-2 0,3-5 0 15,5-4 0-15,4-5-2 0,7-2 0 0,3-4-2 16,5 2 2-16,5-3 1 16,4 2-1-16,2 0 1 0,4 4-1 0,2 0 1 15,1 1-2-15,1 6 0 0,-2 1 0 16,0 5-4-16,-3 4-5 0,-3 2-1 15,-6 10-1-15,-5 0-5 0,-7 0-10 0,-8 0-20 16,-8 7-45-16,-7 3-29 0,-8 1-2 16,0 2 4-16</inkml:trace>
  <inkml:trace contextRef="#ctx0" brushRef="#br1" timeOffset="99957.89">16513 3001 145 0,'-20'13'118'0,"2"-2"-1"0,6 2 2 15,12 1 1-15,-12 0-30 0,12 2-84 16,0 2-6-16,0-1-5 0,0 1-4 16,4-2-4-16,1 0-4 0,2 1-1 15,-2-3-5-15,2 1-2 0,-1 0 2 16,0-1 4-16,0-3 4 0,-2-1 1 0,-1-3 3 16,-1-4 4-16,-2-3 4 0,0 0 4 15,1 0-1-15,0-16 3 0,0 3-2 16,0-1 2-16,2-4 2 0,3 0-1 0,2-2 2 15,1 1-2-15,4-1 1 0,4 2-1 16,3 0 1-16,2 1 1 0,4 3 0 16,2 2-1-16,2 2-1 0,0 3 1 15,-1 7-4-15,-1 0 2 0,-4 0-1 16,-4 0-2-16,-2 0 0 0,-6 4-4 0,-5 3-1 16,-4 2-3-16,-3 1-2 0,0 2-4 15,-13 2 0-15,-3 0 0 0,-4 0 2 16,-5 1 1-16,-3 1 7 0,-1-1 2 15,-2 0 6-15,-1 0 9 0,0 2 0 16,0-1 2-16,2 2 3 0,2-1 4 0,2 2-3 16,2 1-3-16,2 2 0 0,3 1-4 15,3 1-4-15,1 1-7 0,4 0 4 16,2 2-2-16,9-1-1 0,-12 2-2 16,12-3-2-16,0-2 0 0,-9-1-3 15,9-2 2-15,0-4-1 0,0-1 6 0,0-4-3 16,0-3-1-16,1-3 0 0,1-4-2 15,2-1 2-15,0 0-4 0,4-12 1 16,1 0-2-16,3-2 2 0,5-4-3 0,2-2 0 16,7-3 4-16,4 0 0 0,5-3 2 15,7-1 7-15,2-1 1 0,7 0 4 16,2 1 2-16,2-1 4 0,3 5 0 16,0 0-2-16,-1 4 1 0,-2 4 0 15,-4 3-5-15,-3 4-3 0,-6 8-5 0,-6 0-2 16,-8 0 0-16,-7 0-5 0,-6 0-8 15,-9 8-4-15,-6 3-5 16,0 3-8-16,-12 1-1 0,-5 2-8 0,-6 1-9 16,-6-1-6-16,-4-2 6 0,-4-2 17 15,-2-1 18-15,-2-2 8 0,0-5 8 0,1-3 5 16,-2-2 9-16,3 0 13 16,3-10 8-16,3-1-4 0,6-3-8 0,4-3-15 15,5-5-1-15,5 0-2 0,13 0 0 16,-12-2-2-16,12 2 1 0,0 1-4 15,1 2 4-15,4 5 3 0,2 4 1 0,5 10 4 16,0 0 2-16,0 0 4 0,1 9 3 16,-4 8 1-16,-2 8 2 0,-2 9-4 15,-1 7-1-15,-4 10-4 0,0 5-1 16,0 7-4-16,0 3-4 0,0 2-5 16,0 1-1-16,-10-1-3 0,10 0-1 0,-9-5-1 15,9-2-5-15,-8-5-2 0,8-7-5 16,0-6-4-16,0-8-6 0,0-9-11 15,0-8-17-15,0-9-34 0,0-9-40 16,0 0 3-16,0-8 3 0</inkml:trace>
  <inkml:trace contextRef="#ctx0" brushRef="#br1" timeOffset="100557.66">17531 2510 215 0,'0'-8'85'0,"0"8"-6"15,0-12-11-15,0 12-9 0,0 0-21 0,2 0-24 16,2 0 0-16,-1 5-4 15,0 6 4-15,-1 3 0 0,-1 4-2 0,0 4 1 16,-1 5-5-16,0 2 0 0,0 4-4 16,0 3-1-16,0 0-1 0,0 2-2 15,-11-1-4-15,11-1-2 0,0-2 0 16,-12-4-2-16,12-2-3 0,-8-4-5 16,8-5-2-16,-10-5-6 0,10-6-22 0,-11-5-31 15,11-3-28-15,-12 0 1 0,12-10 1 16</inkml:trace>
  <inkml:trace contextRef="#ctx0" brushRef="#br1" timeOffset="100856.64">17458 2633 209 0,'8'-17'90'0,"4"0"-15"16,-2 6-12-16,3 1-24 0,2 10-27 16,0-11-8-16,4 11-2 0,0-7 2 0,4 7 1 15,1 0 2-15,1 0-1 16,0-9 4-16,1 9 1 0,0 0 0 0,0-7-1 15,-1 7-2-15,-1 0 3 0,-4-9-1 16,-1 9-1-16,-2 0 0 0,-3-8-3 16,-2 8 1-16,-2 0 3 0,-3 0 1 0,-1 1 4 15,-2 6-3-15,-2 2 0 0,-1 4 1 16,1 1-2-16,-2 5 1 0,1 3-1 16,-1 1-11-16,2 2 3 0,-1 3-2 15,0 0-4-15,0 2 0 0,1-1-2 16,-2-1-1-16,2-3-2 0,-2 0-4 0,2-4-1 15,-2-4 3-15,1-2-8 0,-1-5-7 16,0-2-16-16,0-4-37 0,0-4-37 16,0 0 4-16,-13 0 2 0</inkml:trace>
  <inkml:trace contextRef="#ctx0" brushRef="#br1" timeOffset="101034.27">17665 2663 172 0,'0'-8'102'0,"0"1"0"0,0 7-3 16,0-13-22-16,0 13-59 0,3-7-16 15,5 7-2-15,3 0-2 0,2 0 0 16,1 0-3-16,0 0-2 0,1 0-1 16,1 0-2-16,-1 4-5 0,0 5-24 15,-2 0-34-15,-4 0-25 0,-1-1 3 16</inkml:trace>
  <inkml:trace contextRef="#ctx0" brushRef="#br1" timeOffset="101188.53">17699 2743 127 0,'-10'2'102'0,"1"-1"3"0,9 2-3 16,-7-2-14-16,7 1-34 0,1-2-46 16,5 0-8-16,4 0-1 0,4 0-5 15,3 0-1-15,2 0-2 0,2 0-5 16,-1 0-5-16,2-7-19 0,-2 7-29 0,-1 0-34 15,-3 0 4-15,-4 1 1 0</inkml:trace>
  <inkml:trace contextRef="#ctx0" brushRef="#br1" timeOffset="101538.54">17129 2992 204 0,'0'4'86'0,"0"-2"-9"0,0-1-6 15,2 0-13-15,4-1-24 0,3 0-22 16,1 0-3-16,2 0 1 0,2-11-1 16,1 11 1-16,1-8-1 0,1 8 1 0,1-11 2 15,2 11 2-15,1-11 1 0,3 11 2 16,3-14 0-16,2 7 0 0,2 0 1 15,5-1 1-15,1-1-3 0,6 0-2 16,2 0-3-16,4 0 0 0,2-1-4 16,3 0-1-16,2 0-4 0,1 1-2 0,-1 0-2 15,-2 2-6-15,-2 7-4 16,-2-13-6-16,-5 13-6 0,-3-9-7 0,-7 9-7 16,-6 0-12-16,-8 0-19 0,-6 0-24 15,-7 0-24-15,-6 0 5 0</inkml:trace>
  <inkml:trace contextRef="#ctx0" brushRef="#br1" timeOffset="101822.17">17727 2880 151 0,'0'8'100'0,"0"0"1"15,0 1-7-15,0 2-15 0,0 1-34 0,0 4-30 16,0 0 2-16,0 1-2 0,0 4-2 16,0 3-1-16,0 3 0 0,0 2-4 15,0 3-1-15,0 2-7 0,0 2 4 16,-10 0-4-16,10 1-3 0,0 0-4 16,0-2 0-16,-9-1-3 0,9-5-2 15,0-3-2-15,-11-2-4 0,11-6 2 0,0-3-9 16,0-8-8-16,-11-1-19 0,11-6-14 15,0 0-21-15,-8-10-14 0</inkml:trace>
  <inkml:trace contextRef="#ctx0" brushRef="#br1" timeOffset="102172.06">17739 3148 204 0,'13'-18'81'0,"3"4"-10"0,0 1-12 15,2 3-13-15,2 1-15 0,1 9-18 0,2-11-3 16,1 11 0-16,3-9-1 0,1 9 2 15,2-8 2-15,2 8-3 16,2-10 3-16,-1 10-3 0,1-9-1 0,0 9-1 16,-2-10-1-16,-2 10-1 0,-1 0-3 15,-3-7-3-15,-2 7 1 0,-6 0-1 0,-2 1-2 16,-6 2-2-16,-5 3 1 16,-5 3-1-16,0 3 0 0,0 3-2 0,-15 0 1 15,-1 4-1-15,-1 3-1 0,-5 1 2 16,-2 0 1-16,-4 2 2 0,-1-1 0 15,-1 1-2-15,0-1 2 0,0-1 3 16,0 0 0-16,3-1 0 0,2-4 0 0,1-2-2 16,4-3 0-16,4 0 0 0,2-6 0 15,5-1 2-15,9-1-2 0,0-4-2 16,0-1 0-16,0 0-2 0,0 0 1 16,2 0-2-16,6-10-7 0,1 10-15 0,0-10-40 15,-2 10-32-15,-1-15 2 0,-2 8 1 16</inkml:trace>
  <inkml:trace contextRef="#ctx0" brushRef="#br1" timeOffset="102388.29">17786 3239 134 0,'0'0'109'15,"3"-8"-1"-15,1 8-5 0,3 0-1 16,1-10-41-16,5 10-61 0,1 0-10 0,4-9 1 15,0 9 1-15,1-10 2 0,2 10 0 16,-1-14 1-16,5 14 5 0,0-11 1 16,1 11 0-16,-2-7-1 0,2 7-2 15,-2-8-5-15,-2 8-10 0,-6 0-22 16,-2-10-48-16,-5 10-16 0,-2 0 2 0</inkml:trace>
  <inkml:trace contextRef="#ctx0" brushRef="#br1" timeOffset="102704.45">18014 3091 156 0,'-9'0'93'16,"9"0"-3"-16,0 0-3 0,-10 0-39 16,10 1-36-16,0 2-6 0,0 0-1 0,0 0 6 15,0 3 1-15,0 1 3 0,0 2-1 16,2 1 5-16,0 3 0 0,2 3 1 15,0 6-6-15,-1-1 3 0,-1 5-5 16,0 3-2-16,0 1 2 0,0 4 1 16,-1 3-1-16,0 1 3 0,-1 2 0 15,1-1-3-15,0 2 1 0,-1-1-3 0,1-3 0 16,-1 1-3-16,2-6-1 0,-1-3-4 16,0-1-2-16,1-6-2 0,0-1-3 15,0-3 0-15,0-7-6 0,0-1-4 0,0-4-5 16,-2-3-6-16,0-1-8 0,0-2-27 15,0 0-24-15,0 0-36 0,-10-10 2 16,10 3 5-16</inkml:trace>
  <inkml:trace contextRef="#ctx0" brushRef="#br1" timeOffset="103154.88">17802 3655 134 0,'-11'0'98'0,"1"0"-1"0,10-9-6 15,-7 9-19-15,7 0-32 0,1-6-33 0,6 6-3 16,6-9-1-16,2 9 0 0,7-12 2 16,3 12 4-16,3-13-2 0,4 13 3 15,1-14-3-15,3 14 1 0,1-12-2 16,1 12 1-16,0-9 0 0,-4 9-3 16,-4 0-2-16,-4 0-2 0,-7 0 0 0,-4 4-1 15,-7 3 3-15,-7 3-2 0,-1 3 1 16,0 1-1-16,-14 2-1 0,-4 3 0 15,-6 1 1-15,-6 2 2 0,-5 0 2 16,-4 1 1-16,-4 0-2 0,0 0-1 16,0-1 1-16,0-1 0 0,3-3 0 15,4-2 1-15,4 0-1 0,5-4-1 0,6-3 2 16,7-1 0-16,14-3 3 0,0-1 2 16,0-4 4-16,5 0 0 0,13 0 2 15,8 0-2-15,7-12 1 0,6 12-2 16,4-14-1-16,4 6-3 0,2 1-2 15,4-2-3-15,1 2-1 0,0-4 0 16,-1 3-2-16,1 0 0 0,-4 0 0 0,-3 0 0 16,-5 8 0-16,-4-11 0 0,-4 11-2 15,-6-9-3-15,-4 9-2 0,-5-10-2 16,-3 10-5-16,-5-8-10 0,-3 8-12 0,-6-8-32 16,-2 8-56-16,0-10 1 0,0 10 2 15,-14-11 3-15</inkml:trace>
  <inkml:trace contextRef="#ctx0" brushRef="#br1" timeOffset="104187.19">16138 4002 204 0,'0'0'91'0,"-8"2"3"0,8-1-18 0,0 1-36 15,1 2-29-15,1-1 2 0,1 2 2 16,1 2 3-16,0 1 0 0,3 0 4 16,1 2 3-16,3 0 1 0,1 0-1 15,4 2 0-15,2 0-3 0,2 1-1 16,4-1 0-16,1-1-3 0,2 0-4 0,2-2-6 15,1-2 0-15,4 0-3 0,0-3-2 16,2 0-3-16,2-1 0 0,1-2-1 16,2-1-4-16,-1 0-2 0,0 0 0 15,1 0-2-15,-3-8 0 0,1 8 1 16,-3-9 1-16,2 9 2 0,-3-13 3 0,-1 6 3 16,-2 0 5-16,0 7-1 0,-3-14 4 15,-1 14 0-15,0-8 3 0,-2 8-3 16,-1 0 1-16,2 0-2 0,0 0-1 15,1 1-2-15,0 4 1 0,2 2-2 16,2 0-2-16,0 1-2 0,2 1-1 0,1-1 0 16,3 1-1-16,0-2-1 0,1 0-2 15,1-1 4-15,1-3-4 0,0 0-1 16,1-2 0-16,1-1 3 0,0 0 0 16,0 0 0-16,1 0-2 0,-1-12 3 0,2 12 0 15,-2-14-3-15,1 6 6 0,0 1-1 16,-1-3 2-16,2 2 4 0,-2-1 1 15,2 1 1-15,-2 0 2 0,1 8 0 16,-3-13 2-16,1 13 1 0,0-11-2 0,-2 11-2 16,1-7-2-16,-1 7-3 0,1 0 1 15,-2 0-3-15,-1-7-2 0,0 7 0 16,-2 0 0-16,-1 0-7 0,-1 0-5 16,-3 0-4-16,-2 0-9 0,-1 0-12 15,-5 0-14-15,-3 0-33 0,-4-8-54 0,-6 8 3 16,-4 0 3-16,-3-13 6 0</inkml:trace>
  <inkml:trace contextRef="#ctx0" brushRef="#br1" timeOffset="108866.9">17799 3396 153 0,'1'0'57'15,"0"0"-2"-15,0 0-5 0,1 0-4 0,-1 0-4 16,0 0-6-16,0 0-16 0,1 0-12 16,0 0-3-16,0 0 0 0,0 0 0 15,0 0-1-15,0 0 1 0,-1 0 0 16,0 0 0-16,0 0-2 0,0 0 0 16,1 0 0-16,0 0-1 0,-1 0-1 0,2 0 1 15,0 0-1-15,0-7 2 0,1 7-2 16,1 0 2-16,0 0-1 0,2 0 1 15,-1 0 1-15,1 0 1 0,3 0 1 16,-2 0-2-16,1-8 1 0,0 8-3 16,1 0 0-16,-1 0 2 0,0 0-2 0,1 0-2 15,0 0 1-15,1 0 0 16,1 0-1-16,-1 0 1 0,2-7-1 0,-3 7 3 16,1 0 1-16,1 0 1 0,-1 0 0 15,-1 0-1-15,1-8-2 0,-1 8 6 16,-2 0-5-16,1 0 4 0,-1 0-5 0,-3 0-1 15,0 0 0-15,-1-7-2 0,-1 7-2 16,-1 0 2-16,-1 0 1 0,0 0-5 16,1 0 0-16,-2 1-7 0,2 1-7 15,-1-1-37-15,1 2-49 0,-1-3 1 16,2 0 1-16</inkml:trace>
  <inkml:trace contextRef="#ctx0" brushRef="#br1" timeOffset="137273.67">17097 778 207 0,'0'-9'75'0,"0"9"-14"0,0-12-10 16,-9 2-11-16,9 10-18 0,0-12-12 15,0 12-4-15,0-12 2 0,0 12-1 0,0-8-2 16,2 8 0-16,-2 0 0 0,2 0-6 15,0 0-2-15,0 0 3 0,-1 0-3 16,1 1 3-16,0 4-1 0,0 3 0 0,0 0 2 16,0 0-1-16,1 0-2 0,-1 1 4 15,0-2 2-15,1 1 2 0,-1-2 2 16,1 0 1-16,-1-3-1 0,0 0 0 16,0-1 1-16,-1 0 0 0,2-2 0 15,1 0 0-15,1 0-2 0,0 0-1 0,1 0-2 16,1 0 2-16,2 0 0 15,2 0 1-15,0-7 2 0,3 7-1 0,2 0 5 16,5-12-2-16,2 12-4 0,3-15 0 16,3 6 2-16,2-3-6 0,1 2 3 15,1-3-6-15,1 4-6 0,-2-4-1 16,-2 4-8-16,0 0-11 0,-5 9-5 0,-2-14-38 16,-6 14-43-16,-6-7-1 0,-6 7-2 15</inkml:trace>
  <inkml:trace contextRef="#ctx0" brushRef="#br1" timeOffset="138704.81">17065 1212 197 0,'0'2'84'15,"-8"1"-14"-15,8 0-13 0,0-1-17 16,0-1-23-16,0-1-10 0,0 0-1 16,1 0 1-16,6 0-2 0,2 0 1 0,4 0 4 15,1-11-2-15,5 11 1 0,4-11 3 16,2 1 1-16,4 0-1 0,3-1-3 16,4-2 2-16,1-2-4 0,1 0-3 15,1-2 0-15,1-1-4 0,-1 2 1 16,-1-2-4-16,-1 1-3 0,-1 0 0 0,-5 2 3 15,-2 0-4-15,-4 2 2 0,-5 3 2 16,-5 1-1-16,-4 9 3 0,-5-11-3 16,-4 11 4-16,-2 0 2 0,-17 3 0 15,5 5 1-15,-2 0-1 16,-4 6 2-16,-1 4 1 0,-2 1 0 16,-1 5-1-16,-2 3-1 0,1 0 1 15,1 4-1-15,-2 1 2 0,2 0 1 16,1 0-5-16,1 0 0 0,1-3-3 15,2-1 2-15,2-2-1 0,2-3-1 16,1-2-1-16,4-5-1 0,8-3-2 0,-11-3-5 16,11-4 2-16,0-2-4 0,0-4-4 15,2 0-6-15,3 0-4 0,1-7-8 16,2-1-5-16,1-2 7 0,0 0 3 16,1-1 7-16,2-3 18 0,0 2 8 0,1-2 8 15,-1 1 7-15,0 1 13 0,0 1-3 16,-1 1 1-16,0 2 5 0,-1 8-4 15,-1-7-16-15,0 7 1 0,0 0 1 16,-2 5-1-16,1 2-2 0,-1 3-1 16,1 2-1-16,-1 1-4 0,2 4 1 0,1-2-1 15,0 2-4-15,1-1-1 0,1 0 1 16,2 0-1-16,0-1-1 0,1-2 1 16,1-2-2-16,0-1-1 0,2-5-1 15,0 1-2-15,2-5 1 0,-1 1-4 0,1-2-3 16,1 0-3-16,-1 0-3 0,2-10-10 15,-1 10-10-15,0-15-26 0,0 4-37 16,1-3-5-16,0-2 4 0</inkml:trace>
  <inkml:trace contextRef="#ctx0" brushRef="#br1" timeOffset="139504.91">18370 865 220 0,'9'-16'99'0,"-2"5"-1"0,-3 2-22 0,-4 9-40 16,0 0-32-16,0 0 0 0,-8 0 1 15,-2 0-1-15,-4 6-3 0,-3 4-1 16,-4 0-2-16,-1 4 3 0,-2 1-1 16,0 2 0-16,0 1 0 0,0-2 4 0,1 0-4 15,3-2-1-15,3 1 1 0,4-5 1 16,3-1 0-16,10-1-1 0,0-3 1 15,0 0 1-15,4-1-1 0,7-1-2 16,2-1 3-16,3 2 2 0,2 0-2 16,0 0 0-16,1 2 2 0,-3 0 0 15,-1 2-2-15,-3 1 1 0,-4 1-1 0,-3 3 0 16,-5-1 1-16,0 3 0 0,0-1 2 16,-14 1 2-16,0-1-2 0,-2 0 0 15,-3-1 1-15,-2-2 0 0,-1-1 0 0,1-1 3 16,1-2-2-16,1-1-2 15,3-4-3-15,3-1 1 0,3-1-2 0,0 0-2 16,10 0-1-16,1 0-4 16,4-9-2-16,3 9-3 0,2 0 0 15,2 0-4-15,2 0-3 0,0 2-1 0,1 2 2 16,-2 4 0-16,0 0 1 0,-3 5 2 16,-3 2 2-16,0 3 4 0,-4 2 6 15,-3 2 5-15,0-1 5 0,0 1 5 16,0-1 2-16,-14 0 1 0,14-3 5 15,-16-2-1-15,7-2-1 0,9-3 1 0,-15-5-2 16,15-4-2-16,0-2-4 0,0 0-2 16,0-9-3-16,4-1-4 0,6-5-1 15,4-2-2-15,4-3 0 0,3-3-4 16,4 1-4-16,3-4-1 0,1-2-4 0,2 0-1 16,2-1-1-16,0 0 1 0,0-1-1 15,-1 1 6-15,-3 0-1 0,-1 1 5 16,-3 3 3-16,-3-1 3 0,-2 3 3 15,-4 2 0-15,-3 1 0 0,-2 1 0 16,-2 4-1-16,-3 1 0 0,-2 4-1 16,-2 1 1-16,-1 9 0 0,-1 0 1 0,0 0 0 15,0 0 2-15,0 8 4 0,0 3-2 16,0 3 0-16,0 4-1 0,0 1-1 16,0 3 0-16,0 4-2 0,0 1-1 15,0 1 0-15,0 1-2 0,0 1-2 0,0-2 0 16,0 0 1-16,0-3-2 0,0-3 0 15,0 0-2-15,0-3 1 0,0-3-2 16,0-2-3-16,-8-1 1 0,8-4-5 16,0-3-2-16,0-3-8 0,0-3-8 15,0 0-19-15,0-7-33 0,0-4-25 16,4-6 4-16</inkml:trace>
  <inkml:trace contextRef="#ctx0" brushRef="#br1" timeOffset="140303.23">18781 901 150 0,'14'-33'92'0,"0"4"-5"0,-3 3-7 0,-1 5-22 16,-1 3-24-16,-2 4-26 0,-2 3 0 16,-1 2-7-16,0 9 4 0,1-11 0 15,-3 11-4-15,1-8 4 0,0 8-3 16,1 0 7-16,0 0-7 0,1 2 6 16,0 4 4-16,1 4 3 0,0 2-1 0,1 3-1 15,1 4 3-15,2 6 2 0,0 2 0 16,1 7-2-16,1 4 2 0,-2 4-4 15,1 7-3-15,-1 4 0 0,-1 3 2 16,0 4-1-16,0 1-7 0,-2 0-1 16,-1 1 2-16,0-3-1 0,-2-2-2 0,1-3 0 15,-1-6-1-15,-1-4 0 0,-1-5-2 16,0-7-1-16,0-5 2 0,-2-6-1 16,0-9-2-16,0-5-2 0,0-7 0 15,0 0-1-15,-9-7 1 0,9-6-2 0,-15-5 0 16,5-5-3-16,-4 0 0 15,0-5 1-15,-4-1 2 0,0-2 2 0,-3-2-2 16,0-1 2-16,-1 1-1 0,0-1 1 16,1 2 1-16,2 2 2 0,-1 3 1 15,2 3 0-15,4 2-1 0,3 2 1 0,0 2 0 16,11 6 0-16,0-2 1 0,0 5-2 16,0 0 1-16,8-1-2 15,5 10 1-15,1 0 0 0,3 0 0 16,-1 0 1-16,4 0-1 0,0 2 0 15,-2 2 1-15,1 0 0 0,-2-1 0 0,-4 3-1 16,-4 0-1-16,-4 2 1 16,-4 1-4-16,-1-3 2 0,0 3 0 0,-14 0-3 15,0 1 1-15,-1-3 0 0,-6 3 4 16,1-2 1-16,-4-1 1 0,1 2 1 0,0-2 1 16,2-1-2-16,1 0 4 0,6-2-4 15,2-1 1-15,12 0 0 0,-9-2 0 16,9-1 0-16,3 0-1 0,4 0 3 15,6 0-4-15,3 0 4 0,3 0-2 16,2 0 1-16,2 0-2 0,0 0 0 0,1 0 0 16,-2 0-2-16,0 2-1 0,-3 0 0 15,-5 1 0-15,-2 3-1 0,-8 0-2 16,-4 3-1-16,0 1 2 0,-9 0-4 16,-5 3 3-16,-5 1 1 0,-5 1-2 15,-6-1 3-15,-2 2 0 0,-3-2 6 0,-1 1 2 16,0-1 0-16,1-2 4 0,2-1 3 15,3-2-4-15,6-2 4 0,7-1 0 16,6-4 1-16,11-1-6 0,0-1 2 16,1 0-1-16,11 0-4 0,7-8 2 15,7 8-1-15,6-11-1 0,5 11-2 16,9-14-2-16,1 5-2 0,5-1-1 0,3 0-3 16,1-1-7-16,1 0-1 0,-4 0-6 15,1-1-10-15,-5 0-12 0,-5-1-38 16,-7 0-41-16,-5-2 5 0,-8 2 1 15</inkml:trace>
  <inkml:trace contextRef="#ctx0" brushRef="#br1" timeOffset="141235.17">17128 1842 173 0,'7'0'86'16,"3"3"-2"-16,-1-2-7 0,2 4-9 16,1-1-24-16,1 1-30 0,4 0 0 15,-1 1-2-15,4 1 3 0,2-2-4 0,0 0-1 16,3-1 1-16,3-1 0 0,2-3 4 15,2 0-1-15,3 0 0 0,4 0-1 16,2-12-1-16,2 3-3 0,4-3-1 16,1-1-2-16,2 0-3 0,2-2-2 15,0-1 0-15,3 0 0 0,-2 0-3 0,2 2 0 16,-3 1-2-16,0 4 3 0,-1 0-2 16,-4 9 3-16,-3-9-2 0,-5 9 1 15,-3 0-1-15,-3 1 1 0,-5 3 2 16,-3-1-1-16,-5 1 0 0,0 2 0 0,-3 2 0 15,-3-1 0-15,0 1 0 16,-3 0 0-16,0-1 0 0,2 1 1 0,-1-2-1 16,0 0 0-16,3 1 1 0,0-1 0 15,2 1 0-15,1-1-1 0,1 0 0 16,4 0 0-16,2-1 0 0,2-1-1 0,3-1 1 16,2-3 0-16,3 0-1 0,2 0 0 15,4 0 1-15,1 0 0 0,3-6 0 16,0 6-1-16,2-12-1 0,3 12-3 15,-2-14-5-15,2 8-4 0,0-3-3 16,-4-1-4-16,0 2-11 0,-4-3-19 0,-2-1-37 16,-5-1-26-16,-5-1 3 0,-4-2 4 15</inkml:trace>
  <inkml:trace contextRef="#ctx0" brushRef="#br1" timeOffset="142118.75">17522 1232 171 0,'0'-8'86'16,"-10"8"-12"-16,10 0-14 0,-12-7-15 15,12 7-25-15,-11-7-10 0,11 7-2 16,-10-9 3-16,10 9-3 0,0-9 3 0,-10 9-3 15,10-7 3-15,0 7-4 0,1-9-4 16,2 9 0-16,3 0 3 0,0-8-3 16,2 8-1-16,1 0-1 0,2 0 1 15,-2 0 0-15,2 0-3 0,1 0 2 16,-1 0 1-16,-2 0-2 0,1 0 0 0,-2 0 2 16,-2 3 2-16,-2 4 2 0,0 0-1 15,-4 2 1-15,0 3 0 0,0 1-1 16,0 1 3-16,-9 2-1 0,9 4-7 15,-15 0 6-15,6 3 2 0,-1 0-3 16,0 2 1-16,-2 3-1 0,1-2 1 0,-1 1-2 16,-1-1 2-16,0 1-3 0,-1 0 0 15,0-1 0-15,-1 1 1 0,1-2 1 16,-2-2-2-16,1 0 2 0,-2-1 0 16,2-2 2-16,-3 0-2 0,3-3 1 15,-2-2 0-15,1 0-1 0,-1-2-1 0,2-2 0 16,0-4-2-16,0-1-1 0,1-2-1 15,2-1-1-15,0-3-5 0,1 0-2 16,2 0-3-16,0 0-4 0,9-10-8 16,-16 10-21-16,16-10-58 0,-12 10-16 15,12-15 2-15,0 6 4 0</inkml:trace>
  <inkml:trace contextRef="#ctx0" brushRef="#br1" timeOffset="146581.39">19347 1092 173 0,'2'0'55'0,"0"2"-5"0,0-1-5 16,-1-1-6-16,0 0-6 0,2 1-9 0,-2 0-10 15,1 0-6-15,-1 0-2 0,0 1 2 16,1-2 1-16,-1 0-2 0,1 0 0 16,0 0-1-16,0 0-2 0,0 0 1 15,1 0-4-15,-1 0 0 0,0 0 0 16,0-9 0-16,0 9-2 0,1 0 0 0,0 0 0 16,-1 0 1-16,0 0 0 0,1-7-1 15,-1 7 1-15,1 0 1 0,-1 0-1 16,-1 0 2-16,1 0-2 0,-1 0 0 15,1 0 0-15,-1 0 0 0,0 0 0 0,-1 0 1 16,1 0 0-16,0 0-2 0,-1 0 3 16,0 0-5-16,0 0 4 15,0 0 0-15,0-8-1 0,0 8 7 16,0 0-8-16,0 0 2 0,0 0 0 0,0 0 0 16,0 0 0-1,0 0 0-15,0 0-7 16,0 0 2-16,1 0 1 15,2 0-3-15,0-7-4 0,0 7-13 16,-1 0-40-16,1 0-32 0,-1-7 3 0</inkml:trace>
  <inkml:trace contextRef="#ctx0" brushRef="#br1" timeOffset="148945.23">17550 1260 131 0,'0'-7'59'0,"0"7"-7"0,0 0-3 16,0 0-7-16,0 0-5 0,0 0-7 15,0 0-2-15,0 0-8 0,0-8-8 16,0 8-6-16,0 0 1 0,0 0-4 0,0 0 1 16,0 0 0-16,2 0-3 0,0-9 4 15,0 9-7-15,2-8 1 0,-1 8 2 16,0-9 1-16,0 9-4 0,0-11 1 16,0 11 0-16,0-11-1 0,-1 11 2 15,0-10-2-15,0 10 5 0,0-11-2 0,-2 4-1 16,0 7 1-1,0 0-2-15,0 0 2 0,0-7 1 16,0 7-3-16,0 0 0 0,-8 0 2 16,8 0 1-16,0 0-3 0,0 0 3 0,0 0-1 15,0 0 1-15,0 0 0 0,0 0-2 16,0 1 0-16,0-1 1 16,-9 0-1-16,9 1 4 0,0 0-3 15,0-1 1-15,0 0 0 16,0 0 0-16,0 0 0 0,0 0-1 15,0 0-2-15,0 0 2 16,0-8-1-16,0 8 1 0,0 0-3 16,0 0 1-16,0 0 3 15,0 0-3-15,0 0-1 32,0-8 3-32,0 8-2 0,0 0 0 0,0 0-1 15,0 0 3-15,0 0 0 0,0 0-2 16,0 0 0-16,-9 0 2 15,9 0 0-15,0 0 0 0,0 0 1 16,0 2-2 0,0-1 2-16,0 3 0 0,0-1 0 15,0 3-2-15,0 0 2 0,0 1 0 16,0 4 1-16,-9 1 0 0,9 3-1 16,0 2 2-16,-11 2-3 0,11 3 1 15,-16 3 2-15,7 2-3 0,-1 1 1 0,1 1-2 16,-1 2-4-16,-1 0-8 0,2 1-28 15,-1-1-58-15,-2 1 2 0,1-2-2 16</inkml:trace>
  <inkml:trace contextRef="#ctx0" brushRef="#br1" timeOffset="156604.5">19390 968 176 0,'0'0'97'0,"0"0"-3"15,-9 0-8-15,9 2-32 0,0 1-45 16,0-2-5-16,0 5 1 0,0 1-1 16,0 2 0-16,0 1 1 0,0 3-1 0,0 1-2 15,0 3 1-15,3 2-1 0,2 1-2 16,1 3 0-16,-1-2 0 0,0 1-4 15,-1-3-2-15,0 1-3 0,0-2-1 16,0-4 0-16,-2-1-3 0,0-4 2 0,-1 0-1 16,-1-4 3-16,0-4 2 0,0-1 3 15,0-12 8 1,-9 3 3-16,9-3 0 0,0-5 3 16,3-1-1-16,2-1-1 0,3-2 2 0,4-1-1 15,3-1-1-15,6-2-2 16,1 3 0-16,5-1 1 0,3 2-3 0,3 4 0 15,3 1 3-15,2 3-2 0,1 3-1 16,0 10 1-16,-1-12 2 0,-1 12-5 16,-4 0 1-16,-4 4 2 0,-6 1 1 0,-6 3-4 15,-7 4 0-15,-6 0-2 0,-4 5-1 16,0-2-2-16,-11 3-2 0,-3 0 6 16,-6 0-3-16,-6-1-3 0,-3 0 0 15,-5 1 1-15,-1-6-2 0,-3 2 2 16,-1-5 1-16,2-1 1 0,2-4-2 0,2-3-3 15,4-1 1-15,3 0-3 0,5-12 2 16,4 1-2-16,6-6 1 0,11-2 2 16,-11-5 1-16,11-1-3 0,0-3 4 15,3-1-1-15,4-1 4 0,2-1-2 0,3 0 5 16,2 1 1-16,0 1 1 0,2 1 0 16,-2 4 0-16,0 3 1 0,-2 2 0 15,-2 5-1-15,0 2 8 0,-2 12-2 16,-3-9-4-16,1 9 6 0,-3 2 2 15,0 5-1-15,1 7 5 0,-1 4 3 0,-1 7-2 16,1 7-3-16,0 8-1 0,0 6-2 16,1 8 1-16,-1 6-3 0,1 8-1 15,-2 7-4-15,2 7-3 0,-2 4-1 16,1 1 1-16,0-1 1 0,0-1-1 16,0-4 1-16,0-6-1 0,-1-6 1 15,0-5 1-15,0-7 0 0,-1-9 0 0,1-7 2 16,-1-8-3-16,0-8-1 0,-1-10-3 15,0-5-4-15,0-7-3 0,0-3-4 16,0 0-6-16,-11 0-8 0,11-11-7 16,-10 1-13-16,10-4-36 0,-11-4-41 15,11-4 4-15,0-5 1 0</inkml:trace>
  <inkml:trace contextRef="#ctx0" brushRef="#br1" timeOffset="158737.74">20120 901 133 0,'0'2'103'0,"0"-1"-2"0,0 1 0 16,-9-1-24-16,9-1-38 0,1 1-34 15,0 0 0-15,2-1-4 0,3 0 2 0,2 0-4 16,1 0-2-16,2-10 2 0,3 10 1 16,1 0 0-16,5 0 0 0,0 0 3 15,1-8-2-15,1 8-1 0,0 0-2 16,-1 0 1-16,-2 0 1 0,-1 0-2 15,-5 0-4-15,-3 0 2 0,-2 1-2 0,-6 8-3 16,-2 3 4-16,0 2-1 0,-13 4 0 16,0 4 3-16,-4 2 1 0,-6 1 3 15,-1 1-3-15,-3 2 6 0,0-1-2 16,-1 0 2-16,1-2-3 0,2-3 1 16,4-1 0-16,3-3-2 0,5-4 1 0,13-3-3 15,0-4 2-15,0-4-1 0,0-2 2 16,9-1-1-16,7 0 1 0,5 0 0 15,3 0 0-15,2-10 1 0,2 10 3 16,0 0 4-16,0 0-3 0,-2 0 1 16,0 0-1-16,-4 0-1 0,-4 0-1 0,-4 3 4 15,-7 4 0-15,-4 4-7 0,-3 0 0 16,0 4-3-16,-10 1-1 0,-4 1 2 16,-4 1-4-16,-5 1 1 0,-3 0 3 15,-2-2-5-15,-1 0 2 0,-1-2 0 16,1-2 3-16,2-1 3 0,1-4-1 0,3-2 0 15,7-3 0-15,3-3 2 0,13 0-1 16,0 0 0-16,0-11-5 0,3 4 9 16,10-3-8-16,5 0 5 0,5 0 4 15,4 2-6-15,3 0 3 0,1 8 1 16,2-9-1-16,0 9-3 0,1 0 4 0,0 1-4 16,-2 3 0-16,-2 2 0 0,-3 1-3 15,-2 2 2-15,-2 1 0 0,-3-1-1 16,-1 0-1-16,-2-2 3 0,0-2-3 0,-2-2-2 15,0-1 1-15,-2-2-7 0,3 0-1 16,-4-8-2-16,2 1-8 0,-1-3-17 16,0-3-29-16,-2-3-27 0,1-3-6 15,1 0-1-15</inkml:trace>
  <inkml:trace contextRef="#ctx0" brushRef="#br1" timeOffset="159401.32">20826 788 205 0,'0'0'94'16,"3"-12"3"-16,3 5-21 0,4-2-31 15,3 2-38-15,5 7-5 0,3-13 1 0,2 13-3 16,3-13-1-16,2 13 2 0,0-10-2 15,1 10-2-15,-1 0 5 0,-1 0-5 16,-4 0 0-16,-2 2 3 0,-4 3-2 16,-4 4-4-16,-7-1 6 0,-5 4-2 15,-1-2 1-15,0 3 0 0,-11 0-6 0,0 0 2 16,-4 0 4-16,-3 0-3 0,-3 1 4 16,0-1 3-16,0-1-1 0,1 0 2 15,2 0 0-15,3 0 1 0,2 0 0 16,3 0 0-16,10 0 0 0,-9 0-4 15,9 0 0-15,1-1-1 0,2 2 1 0,3-1-2 16,1 1 2-16,3-2-1 0,1 3 0 16,-2-1-1-16,0 0 1 0,-2 0 0 15,0 1-1-15,-3 1 0 0,0-3 1 16,-3 4 0-16,0-3 0 0,-1 1 0 16,1 0 0-16,-1-1 0 0,0 1 3 0,0-2-1 15,0 1 1-15,0 0 2 0,2-1 1 16,4-1 0-16,2 1 2 0,1-1 0 15,3 0 1-15,2 0-1 0,2 0-1 0,-2 1 0 16,1-1-1-16,-1 1-2 0,-4 2 1 16,0-1-5-16,-6 2 3 0,-4-1-2 15,0 2-2-15,0 1 0 0,-15 0-2 16,2 1 0-16,-6-1 0 0,-4 1 1 16,-1-3-2-16,-2-1 3 0,-1-3-2 15,1-3 4-15,2-1 2 0,2-5 0 0,3-2 0 16,6 0 1-16,3 0-1 0,10-14 4 15,0 3-5-15,0-3 0 0,5-3 1 16,9-2-2-16,4 0-2 0,5-3-1 16,4 3 2-16,2-1-1 0,4 0 0 15,3 0-6-15,2 3-1 0,3 1-4 0,-1-1-8 16,-1 3-6-16,-1 0-29 0,-3 1-46 16,-4 0-6-16,-3 1 2 0</inkml:trace>
  <inkml:trace contextRef="#ctx0" brushRef="#br1" timeOffset="159917.68">21528 783 148 0,'6'0'104'0,"1"0"-8"0,1 0 4 16,2 0-24-16,2-7-61 0,4 7-6 16,2 0-4-16,2-7-6 0,3 7 0 0,2-9 2 15,3 9-2-15,1 0 2 0,1 0 0 16,0 0-3-16,2 0 4 0,-2 3-4 16,-2 4 4-16,-2 2 5 0,-3 2 0 15,-5 1-1-15,-6 3-1 0,-5 4 1 16,-7 0 5-16,0 4-4 0,0 2 1 0,-17 2 2 15,-2 2 0-15,-4 0-5 0,-4 2 1 16,-4 0 2-16,-3-1-3 0,-1 2-5 16,-1-3-4-16,1-1 0 0,1-3-5 15,4 0-4-15,2-5-9 0,4-1 3 0,6-6-10 16,4-3-18-16,14-5-14 0,-8-4-7 16,8-1 6-16,3 0 21 0,7-10 28 15,4 0 14-15,4-2 8 0,3-1 7 16,3 1 20-16,1-1 18 0,-2 3 16 15,4 0-3-15,-1 10-12 0,-1 0-26 0,0 0-5 16,-3 0-6-16,-2 6 2 0,-4 8-4 16,-4 7-2-16,-3 3-5 0,-4 3-5 15,-3 4-3-15,-2 3-1 0,0 3-7 16,0 0-6-16,0 0-2 0,-11-1-7 16,11-4-8-16,-12-3-20 0,12-5-35 0,-11-7-29 15,11-6 0-15,0-6 6 0</inkml:trace>
  <inkml:trace contextRef="#ctx0" brushRef="#br1" timeOffset="160083.64">21955 1442 193 0,'16'-25'107'0,"3"2"3"0,-1 5-5 0,-2 4-23 15,1 5-47-15,-2 9-21 0,0 0-7 16,-1 0 0-16,-1 7-7 0,-1 4 0 16,-1 4-2-16,1 2-2 0,-1 1-5 15,0 1 0-15,2 0-4 0,-1-2-1 16,0-1 3-16,-2-1-8 0,-1-5 1 15,-1-3-11-15,0-5-27 0,-3-2-37 0,-1 0-9 16,1-10 0-16</inkml:trace>
  <inkml:trace contextRef="#ctx0" brushRef="#br1" timeOffset="160400.17">22421 919 130 0,'11'-16'100'0,"1"4"-5"0,0 0 2 15,3 3-15-15,1 1-54 0,4 1-25 16,3 7-2-16,0-13 1 0,2 6-2 16,3 7 4-16,2-15 1 0,-1 15 0 15,2-10 2-15,0 10 1 0,-1 0 0 16,0 0 1-16,-1 0 3 0,-3 2-2 16,-2 6-2-16,-2 6-1 0,-3 4 2 15,-2 4-1-15,-2 7-1 0,-2 5 2 0,-2 3-4 16,-1 5 2-16,-3 4 0 0,1 2-2 15,0 4 4-15,-1-1-2 0,0 0-1 16,-1 0 2-16,1-4-3 0,-1-1 0 16,-1-3-2-16,-1-3-2 0,-2-5-3 15,1-3 1-15,-1-3-8 0,-2-6-4 0,1-5-4 16,-1-4-11-16,0-6-1 0,0-7-15 16,0-1-32-16,-10 0-29 0,10-17-8 15,-12 0 4-15</inkml:trace>
  <inkml:trace contextRef="#ctx0" brushRef="#br1" timeOffset="160637.54">22795 1214 145 0,'-31'0'109'15,"-1"0"0"-15,-2 3 1 0,2 7-18 0,0 5-43 16,6 5-36-16,3 1-2 0,8 0-8 16,6-1-2-16,9-2 1 0,0-2-6 15,0-4-2-15,7-2-4 0,5-4 3 16,4-3-2-16,3-3 4 0,6 0 3 15,3-12 3-15,2-1 0 0,1-4-1 16,-3-4 6-16,-3-3-4 0,-5-1 3 0,-4-1-2 16,-7 1-2-16,-7 1-1 0,-2 3-4 15,0 4-3-15,-14 4-3 0,-2 4-8 16,-5 9-15-16,-6 0-40 0,-3 0-32 16,-3 0-3-16,0 4 2 0</inkml:trace>
  <inkml:trace contextRef="#ctx0" brushRef="#br1" timeOffset="161382.39">23594 521 145 0,'0'-9'105'0,"0"9"-2"0,0 0-6 0,0-10-18 15,0 10-36-15,0 0-26 0,0 1-5 16,0 2-1-16,0 0-4 0,0 2-2 15,0 1 1-15,4 1-6 0,0 1-3 16,3 3-2-16,-1-1-7 0,-1 2-1 0,0 2-5 16,-1 1-8-16,-3 2-4 0,-1 1-16 15,0 0-13-15,0-1 5 0,-14 2 8 16,3 0 22-16,-3-3 18 0,-4 1 9 16,-2-2 9-16,-4 1 13 0,-1-4 14 15,0-1 19-15,1 1-1 0,0-4-7 16,3-3-14-16,6-2-18 0,4-3-5 0,11 0-6 15,8-11-9 1,6 3-2-16,7-3 0 0,6-2-1 16,3-1 1-16,3 1 1 0,1-3-2 15,0 1 4-15,0 1 4 0,-2 1-2 0,-3 0 0 16,-5 2-3-16,-6 11-2 0,-5-8 1 16,-7 8 3-16,-6 3 4 0,0 5 7 15,-10 6-5-15,-3 6 3 0,-4 3 2 16,-5 5-2-16,-3 2 3 0,0 3 0 15,0 3-6-15,2 0-2 0,2 3-4 0,0-2-4 16,6 1 2-16,2-4-8 0,4-3 0 16,9-3-6-16,0-3-3 0,0-6-10 15,0-4-9-15,0-4-35 0,7-5-30 16,3-4-2-16,3-2 0 0</inkml:trace>
  <inkml:trace contextRef="#ctx0" brushRef="#br1" timeOffset="161549.26">23716 980 157 0,'19'-25'104'0,"-2"3"0"0,-1 1-5 0,-2 3-19 16,-1 3-36-16,-3 5-34 16,-1 10-4-16,-4 0-2 0,0 0-1 0,-5 2-2 15,0 8-3-15,0 3 0 0,-9 5-2 16,9 1-2-16,-18 4-7 0,5 0 0 16,0 3-5-16,-3-1-11 0,2 0-14 0,-4-1-17 15,1-4-13-15,-2-4-15 16,-1-3-8-16</inkml:trace>
  <inkml:trace contextRef="#ctx0" brushRef="#br1" timeOffset="162249.63">23434 1037 175 0,'-10'0'97'0,"-1"0"1"16,11 0-16-16,-14 0-20 0,14 4-31 16,0 7-15-16,-10 4-2 0,10 3 1 15,0 4-3-15,0 1-5 0,0 2-6 16,-10 1-1-16,10 0-2 0,0-2 1 15,-12 1-5-15,12-4-3 0,0-2-2 0,0-5-2 16,0-3-2-16,0-4 5 0,4-5-1 16,5-2 3-16,5 0-2 0,4-13 3 15,5-2-1-15,6-4 6 0,4-6 2 16,4-3 4-16,6-3 4 0,2-3-1 0,3 0 5 16,-2 1 4-16,2 2-2 0,-4 1-2 15,-3 5 0-15,-3 3-4 0,-7 6-2 16,-8 9-3-16,-7 7-1 0,-9 0-1 15,-7 3-1-15,0 7-4 0,0 6 2 16,-20 3 1-16,3 3-2 0,-2 1 2 16,-2 2 0-16,-1-1 3 0,1 0-1 0,3 0 3 15,0 0 6-15,6-4 1 16,12 0 3-16,-10-2-1 0,10-1 3 0,4 0-1 16,6-1-3-16,3 2 2 0,3 1-6 15,1 2 0-15,2 1-4 0,-3 0 0 16,1 1 3-16,-4 1-5 0,-2 1 0 0,-5 0 1 15,-5 0-1-15,-1 1-3 0,0-1 1 16,-13 0-4-16,-4 1 1 0,-5 0-3 16,-4-3-2-16,-4 0 0 0,-4-2-1 15,-4-4-4-15,-2-5-1 0,0-1 1 0,-2-7 2 16,3-4-1-16,1 0 0 0,4-10 1 16,5-2 1-16,5-8 1 0,6-2 6 15,7-6 1-15,11-2 2 0,-9-3 0 16,9 0 2-16,4-1-1 0,5 1 3 15,3 4-1-15,4 2 0 0,3 3 1 0,0 6-2 16,4 8 2-16,-1 10 2 0,0-8 2 16,0 8 2-16,-2 4 2 0,0 3-1 15,-1 6 3-15,-1 1-1 0,-2 4 1 16,1 3 0-16,-2 2-4 0,1 1 1 16,-1 2-3-16,1 0 0 0,-1 0-1 15,0-1 0-15,0-1-1 0,0-1-2 0,-1-2 2 16,1-2-3-16,-2-1 1 0,0-3-2 15,0-1 1-15,-2-3-3 0,-2 0 0 16,1-3-1-16,-3-2-5 0,0 0-3 0,-2-3-7 16,-1-2-8-16,-2-1-11 0,-2 0-27 15,0 0-55-15,0-8-10 0,-10-3 2 16,10-1 6-16</inkml:trace>
  <inkml:trace contextRef="#ctx0" brushRef="#br1" timeOffset="163613.75">18599 1892 165 0,'7'0'95'16,"3"0"0"-16,2-12-1 0,2 12-36 15,3-13-44-15,1 5-9 0,3 1-2 16,2 7 1-16,3-12 2 0,2 12 2 16,4 0 3-16,2 0 0 0,4 0 2 15,4 1 0-15,3 4 1 0,2 5-1 16,3 1 0-16,2 0-3 0,2 0-1 0,2-1-2 16,1 0 2-16,2-4-4 0,0-2 2 15,3-4-1-15,-1 0-2 0,1 0 0 16,1-13 2-16,1 2-3 0,3-4-1 15,1-3-1-15,2-2-3 0,0-2 6 0,0 1-3 16,2-2 1-16,-2 3 3 0,1 0-2 16,-1 2 1-16,1 2 4 0,-2 2-2 15,1 2 1-15,0 0-1 0,-1 3-2 16,-4 2 1-16,1 7-1 0,-1-10 1 16,-1 10-1-16,-2 0-3 0,-1-7 1 0,-3 7 0 15,-2 0 1-15,-1 3 1 0,-5 1 0 16,-2 2-2-16,-3 4-1 0,-2 1 0 15,-4 4 0-15,-3 0 0 0,-3 2-1 16,-1 1-1-16,-2 1-3 0,1 0-3 16,1-4-5-16,2-3 0 0,3-2-2 0,1-5 1 15,4-3-2-15,2-2 3 0,2 0 3 16,2-9 3-16,2 0 6 0,1-3 3 16,0-1 5-16,-1 0 1 0,0-1 3 15,-1 2 1-15,-1 3-2 0,-2 9 1 16,-3-7 1-16,-1 7-3 0,-1 1 0 0,-3 6-3 15,-1 3 0-15,0 4-2 0,0 2-1 16,1 3 1-16,0-1-4 0,1 0 0 16,1-2 0-16,3 0-1 0,-1-1-1 15,2-4 2-15,-1-3-1 0,3-3-1 0,-2-1-2 16,3-4-2-16,-2 0 5 0,3 0-3 16,-2 0 0-16,3-12-1 0,0 5 1 15,1-4-3-15,2-1 2 0,-2 0 2 16,3-1 0-16,0-2-3 0,-3 3 1 0,2-1 2 15,-2 1-3-15,-2 1-1 0,-1 1-7 16,-4 2-9-16,-2 8-13 0,-4-11-38 16,-5 11-48-16,-5 0-2 0,-4 0-1 15,-4 0 0-15</inkml:trace>
  <inkml:trace contextRef="#ctx0" brushRef="#br1" timeOffset="175936.7">10585 4291 186 0,'0'1'85'0,"0"0"-6"16,0-1-19-16,-9 0-22 0,9 0-21 16,0 0-16-16,-12 0 1 0,12 0-4 15,-10 0 3-15,10 0-2 0,-10 0 0 16,10 0 2-16,-9-8-1 0,9 8 1 0,0 0 0 16,-10 0 1-16,10 0 0 15,0 0 0-15,0 0 1 0,-9 0-1 16,9 0 2-16,0 0-2 0,0 0 0 15,0 0 0-15,0 0 0 0,0 0 1 16,0 0 0-16,3 0-1 0,-1 0 2 16,1 0 0-16,-1 0 0 0,2 0 1 15,1 0 0-15,1 0 2 0,3 0 0 16,-1 0 0-16,3 0-1 0,1 0 0 0,1 0 2 16,2 0-3-16,2 0 1 0,1 0 0 15,0 1-2-15,3 1-1 0,0-2 0 0,3 1 1 16,-1 0 1-16,4-1-2 0,1 0-1 15,2 0 3-15,3 0 1 0,1 0-1 16,1 0 1-16,3-8 1 0,4 8-1 16,-2-9 0-16,2 9 1 0,3-12 0 15,1 12-1-15,1-15 0 0,0 8 1 0,2-1-2 16,0 1 1-16,0-1-1 16,1 0-1-16,-1-1 2 0,1-1-1 0,1 1-1 15,-1-2-1-15,1 1 0 0,2-1-2 16,0-2 0-16,1 1 0 0,3 0 1 15,-1 0-1-15,-1 1 0 0,0 1-1 0,-1 3-1 16,0-1 1-16,-2 8 0 16,-1-8 0-16,-2 8 0 0,-3 0 0 0,-1 0-1 15,-3 1-1-15,-3 2 0 0,-2 2 1 16,-3-1 0-16,-3 2-1 0,0-1 2 16,-2 0 2-16,-2-2-2 0,-2 0-2 0,2-1 2 15,-1-1 2-15,-1-1-1 0,1 0-1 16,1 0 1-16,-2 0 0 0,4 0 1 15,0-9-2-15,1 9 2 0,2 0-2 16,1-8 0-16,2 8 1 0,0 0-1 16,1 0 1-16,0 0-1 0,0 0 0 0,0 0-1 15,-2 0 0-15,1 0 0 0,-3 0 1 16,-1 0 0-16,-2 2-1 0,-3 0 1 16,0 0-1-16,-2 0 1 0,-2 1 0 15,-3-3-1-15,2 3 1 0,-4-3 0 16,0 1 0-16,0 0 1 0,-3 0-1 15,2-1 0-15,-4 0 1 0,1 1-2 0,-2-1 2 16,-2 0 0-16,0 0-1 0,-1 0 0 16,-2 0 1-16,-1 0-1 0,-2 0 1 15,0 0 2-15,-1 0-2 0,-1 0 1 16,0 0-2-16,1 0 2 0,1-7-2 16,-1 7-4-16,1 0-1 0,0-10-5 15,0 10-8-15,1 0-7 0,-1-9-22 16,1 9-53-16,0 0-17 0,0-10-1 0,-2 10 3 15</inkml:trace>
  <inkml:trace contextRef="#ctx0" brushRef="#br1" timeOffset="178201.12">10564 4187 126 0,'12'-10'83'0,"4"10"0"0,-3-8-6 16,4 8-10-16,-2 0-20 0,3-8-21 15,0 8-11-15,3 0-2 0,2 0 0 0,1 0 4 16,4 3 0-16,3 3-2 16,2 3 2-16,5-1-1 0,4 4-7 0,3-1 1 15,3 2-3-15,2 0-2 0,4-1-2 16,2-1 0-16,0 0-1 0,3-2-1 16,1-3-2-16,0 0 2 0,0-2 1 0,-1-3-3 15,1-1 2-15,-3 0 1 0,0 0 1 16,-3-8 0-16,3 8 2 0,-1-12-2 15,1 12 0-15,-1-13 1 0,1 13 1 0,-2-11-2 16,2 11 0-16,0-10 0 16,-1 10-2-16,0-8 1 0,-1 8-1 0,-2 0 3 15,-1-9-1-15,-1 9-3 0,-3 0 1 16,0 0 1-16,-6-8-2 0,0 8 1 16,-1 0 0-16,-2 0 1 0,-1 0-1 15,0 0-1-15,-2 0 0 0,1 0 1 16,-1 0-1-16,2 0 0 0,0 0 0 0,0 0 0 15,0 0 2-15,1 0-4 0,-2 0 2 16,1 1 5-16,-2 0-5 0,-2-1 2 16,-1 2 1-16,-4-2 0 0,-1 0 0 15,-3 0-1-15,-4 0 0 0,-3 0 0 16,-3 0 0-16,-2 0-4 0,-2 0 2 0,-2 0 0 16,-2 0-1-16,-1 0-2 0,0 0-1 15,-2 0-2-15,1-8-6 0,1 8-6 16,-1 0-11-16,1 0-16 0,0 0-52 15,0-8-22-15,1 8 1 0,-1-10 2 16</inkml:trace>
  <inkml:trace contextRef="#ctx0" brushRef="#br1" timeOffset="181498.12">16364 1159 130 0,'0'-10'93'0,"0"10"-5"16,0-11-9-16,0 11-14 0,0-14-23 16,0 7-30-16,0 0-8 0,1-1-2 15,1 8 1-15,-1-12 2 0,3 12 0 16,-2-10-2-16,1 10 0 0,0-7 0 0,1 7 3 16,0 0-2-16,-1 0 0 0,1 0 3 15,1 0-2-15,-1 0 0 0,1 0-2 16,0 0 1-16,0 0 2 0,1 4-2 0,2 2 2 15,0 2 1-15,1 0-6 16,-1 5 3-16,3-1 1 0,-1 2 2 0,1 1-4 16,1 3 2-16,1 0 2 0,0 1-4 15,0-1-2-15,0 1-2 0,0-2 4 16,-2-1 0-16,2 0-2 0,-2-2-1 0,-2-1 3 16,2-3-2-16,-3 0-1 0,1-4 2 15,-1 0 1-15,-2-1-2 0,0-1 0 16,-1-3 2-16,-1 0 0 0,0 1 0 15,-1-2-2-15,0 0 1 0,0 0 2 16,0 0 0-16,0 0 1 0,1-9-1 16,1 9 0-16,0-13-2 0,2 4 1 0,0 0 2 15,2-3 1-15,0-1-1 0,5-2-3 16,0-3 2-16,4-1-3 0,1 0 4 16,3-3-3-16,2-1 1 0,1 0-1 15,3 0-1-15,0-2 1 0,3 1-2 0,0-2 2 16,2 2-3-16,-1-1 2 0,0 2-2 15,-1-2 1-15,-1 4-1 0,-2 1-2 16,-2 1-2-16,-3 2-3 0,-1 1-3 16,-5 4-4-16,0 2-3 0,-5 10-8 15,-2-10-15-15,-4 10-47 0,-3 0-26 0,-3 0 1 16,0 3 2-16</inkml:trace>
  <inkml:trace contextRef="#ctx0" brushRef="#br1" timeOffset="185761.51">15944 3399 126 0,'0'-8'101'0,"1"1"3"0,-1-1-2 16,2 0 2-16,-2-1-64 0,1-1-35 15,1 2-1-15,-1 1-3 0,1 7 0 16,-1-13 0-16,2 13 0 0,-1 0 0 15,2 0-1-15,0 7 0 0,2 6 4 16,1 3-1-16,1 5 0 0,1 4 2 16,1 4 1-16,1 3 2 0,2 3-1 15,0 3 2-15,-1 2 0 0,3 0 2 0,-1 4 2 16,2 0 0-16,0 2 0 0,1 2 0 16,1 1 1-16,0 1-2 0,2 0-2 15,-1-2 0-15,3 1-3 0,0-3-1 16,0-2-1-16,0 0-2 0,0-5 0 15,-1-1 0-15,-2-5-2 0,1-2 2 0,-4-5-1 16,0-4-2-16,-2-3-1 0,-1-4-1 16,-3-7-8-16,-1-2-7 0,-1-5-12 15,-2-1-20-15,-1 0-51 0,0-10-23 0,1-1 2 16,2-4 2-16</inkml:trace>
  <inkml:trace contextRef="#ctx0" brushRef="#br1" timeOffset="186510.83">19004 3169 182 0,'0'-8'94'0,"0"2"-3"0,-8-1-11 15,8-2-22-15,0 2-29 0,0 0-25 16,-11 0 3-16,11 0 0 0,0 7 0 16,0-12 0-16,0 12 0 0,0-8 1 15,0 8-1-15,0 0 1 0,3 0 1 0,-3 2-3 16,1 3 5-16,-1 5-3 0,0 2-2 15,0 5 1-15,0 3 2 0,-10 7-1 16,10 1 0-16,-14 5 0 0,4 6 2 16,-1 2-1-16,-1 7-1 0,-3 2 3 15,1 4 0-15,-4 0 0 0,0 2-2 0,-1-1 2 16,0 1-2-16,1-1 0 0,-1-2-2 16,2-2 2-16,-1-3-4 0,3-1 2 15,-1-7-1-15,1-2 1 0,1-5 0 0,2-5-1 16,1-3 1-16,1-5-3 15,10-2 0-15,-13-5-3 0,13 0 6 0,-11-6-7 16,11-1-4-16,0-1-2 0,0-3-3 16,-8 0-5-16,8-2-5 0,0 0-6 15,1 0-12-15,1 0-26 0,1-11-63 16,0 4 4-16,1-3-1 0,0-1 5 16</inkml:trace>
  <inkml:trace contextRef="#ctx0" brushRef="#br1" timeOffset="191072.67">20441 2909 204 0,'-14'7'121'0,"2"-4"0"16,2 1-1-16,0 1 2 0,10-2-61 0,-9 1-50 15,9-1-7-15,0 0-4 0,5-2-2 16,3-1-6-16,4 0 1 0,4 0-1 16,5-10 2-16,3 10-1 0,4-7 0 15,3 7 1-15,3-8 2 0,1 8 0 16,2-8-7-16,-1 8-4 0,0-13-11 15,0 5-23-15,-4 0-51 0,-2-2-13 16,-1 0 1-16,-5 1 1 0</inkml:trace>
  <inkml:trace contextRef="#ctx0" brushRef="#br1" timeOffset="191272.08">21042 2602 131 0,'5'-25'107'15,"2"0"0"-15,-2 3 1 0,0 2-2 16,-1 3-29-16,1 2-70 0,1 5 2 15,2 10-5-15,-1-6-2 0,0 6 4 16,-1 4 1-16,1 8-7 0,-2 5 6 16,-1 8 3-16,-1 9-1 0,-1 5-4 0,2 5-6 15,-2 4 1-15,-1 0-6 0,0 0-10 16,-1 1-6-16,0-5-8 0,0-2-38 16,-12-8-38-16,12-7-6 0,-12-6 3 15</inkml:trace>
  <inkml:trace contextRef="#ctx0" brushRef="#br1" timeOffset="191804.62">21116 2816 137 0,'13'-45'96'0,"3"-2"-5"0,3 1 0 16,5 3-13-16,1 2-17 0,1 2-32 0,3 5-17 15,1 6-3-15,0 3-1 0,-1 7 3 16,1 7-1-16,-2 11 0 0,-3 0 1 16,-1 0 1-16,-2 0 1 0,-4 11-1 15,-1 6 1-15,-4 4-2 0,0 4-2 0,-4 1 0 16,-2 5-4-16,-2 0 0 15,-2 0-3-15,-2 3-2 0,-1-1-2 0,0 0 1 16,0-1 2-16,0-2-6 0,-14-4-2 16,14-3 1-16,-16-4 1 0,8-4-2 15,-1-7 1-15,-1-6 0 0,-1-2 0 16,1 0 4-16,1-13-7 0,9-2 7 16,-14-4 4-16,14-1-4 0,0-2 2 0,-9-2 0 15,9 0 0-15,1 2 2 0,1 2 1 16,3 4-1-16,1 4 0 0,3 12-1 15,1 0-1-15,1 0 2 0,2 0 0 0,0 13 3 16,0 4-2-16,-2 9 0 16,1 0 1-16,-1 6-1 0,-1-1 2 0,-2 3-3 15,-3 1 0-15,-4 1 0 0,-1 0-2 16,0-1 0-16,-9 2 0 0,-3-2-1 16,-6 0-3-16,-7-1 2 0,-3-1-2 0,-7-1 2 15,-3 0 3-15,-2-3-2 0,-3-1 6 16,1-3-3-16,2-1 1 0,0-3 2 15,4-1 2-15,6-3-1 0,6-2 3 16,5-3 1-16,10-3 0 0,9-2 1 16,0-2-2-16,8-4 3 0,8-1-4 0,9 0 1 15,5 0-2-15,7 0-4 16,4-7-2-16,3 7-1 0,3-10 0 0,2 10-9 16,2-14-7-16,0 6-7 0,-1 0-3 15,-1-1-14-15,-2-1-31 0,-3 0-48 16,-4 0-6-16,-3-1 0 0,-3-3 5 0</inkml:trace>
  <inkml:trace contextRef="#ctx0" brushRef="#br1" timeOffset="192304.01">22150 2464 228 0,'15'-29'104'0,"-1"2"0"15,-1 5-2-15,-4 5-38 16,-2 3-60-16,-3 5-3 0,-3 9 1 0,-1 0-3 16,0 0 1-16,-12 9 0 15,12 2-1-15,-11 4 0 0,11 2 2 16,0 1 0-16,0-1-1 0,0 1-2 16,0-1 4-16,2-1-1 0,7-2 0 0,3-2 1 15,5 0 5-15,2-2 1 16,4-1-1-16,1 1 3 0,1 1 2 0,0 0-4 15,-3 3 3-15,0 1-2 0,-4 2-1 16,-6 1-4-16,-4 4 1 0,-5 0-2 0,-3 2-3 16,0 1-2-16,-11 1-4 15,-3-1 1-15,-4 0-6 0,-5 1 5 0,-3-3-5 16,-3 0 1-16,-2-2-2 0,0-2 1 16,-1-3 2-16,1-2 2 0,3-2 1 15,4-5 5-15,1-1-1 0,6-2-3 16,6-3 5-16,11-1 1 0,-12 0 1 0,12 0 1 15,1 0 2-15,5-8 2 0,1 8 0 16,5 0 1-16,2 0 3 0,1 0 0 16,2 0 3-16,-1 7-1 0,0 3 0 15,-2 3 2-15,0 4-1 0,-3 4-2 0,0 3-4 16,-4 3-1-16,-1 1-4 0,-3 3-3 16,-1 1-6-16,-2 0-5 0,0-2-8 15,0-2-17-15,0 0-35 0,-12-6-45 16,12-3-2-16,-15-3-1 0,15-5 3 15</inkml:trace>
  <inkml:trace contextRef="#ctx0" brushRef="#br1" timeOffset="192455.28">22270 3211 181 0,'19'-23'123'16,"1"3"4"-16,0 2 1 0,2 3 0 16,0 3-45-16,1 3-66 0,2 9-9 0,0-9-8 15,0 9-1-15,-2 0-5 0,2 0-8 16,-1 0-9-16,1 0-10 0,-2 3-16 15,-2 1-39-15,0 0-36 0,0-3 3 16,-4 1 4-16</inkml:trace>
  <inkml:trace contextRef="#ctx0" brushRef="#br1" timeOffset="192903.61">22721 2849 132 0,'0'0'100'0,"0"0"-1"15,0 0-1-15,0-7-2 0,0 7-52 0,4 0-44 16,2 0-3-16,3-9 4 0,2 9 2 16,2-10 1-16,2 10 3 0,2-13 3 15,3 13 3-15,4-12 3 0,1 12 1 16,3-15 1-16,4 15 0 0,1-9-2 16,3 9-1-16,1 0-2 0,0 0-5 15,0 0 0-15,-1 4-3 0,-1 5-1 0,-3 5 0 16,-6 5 1-16,-4 4-2 0,-7 6 1 15,-5 4 0-15,-7 5-1 0,-3 1 2 16,0 5-2-16,-9 1-1 0,-3 1-1 16,-3 1-1-16,-5-1-1 0,0-1 1 15,-4-4-5-15,0-3-2 0,1-6-8 0,2-4-8 16,1-9-12-16,3-8-31 0,4-7-46 16,1-4-7-16,2 0-1 0,10-12 5 15</inkml:trace>
  <inkml:trace contextRef="#ctx0" brushRef="#br1" timeOffset="193037.37">23040 3072 181 0,'2'-20'116'0,"-2"7"3"16,0 13 2-16,0 0-16 0,0 0-43 15,-9 0-42-15,9 13-9 0,-16 4-9 0,7 5-2 16,-2 1-12-16,-2 1-11 16,2-1-15-16,-1 0-35 0,0-3-39 0,2-1-6 15,10-4 0-15,-14-5 6 0</inkml:trace>
  <inkml:trace contextRef="#ctx0" brushRef="#br1" timeOffset="193436.69">23844 2635 158 0,'13'-7'118'0,"-1"7"0"16,-4-10 2-16,0 10 1 0,-4 1-43 16,-3 8-50-16,-1 7-10 0,0 7-5 15,0 8-5-15,-15 1-1 0,15 6 0 16,-11 4-2-16,11 5-5 0,0 1 0 0,0 2-4 16,0 2-4-16,3 2-8 0,3-2-13 15,3-7-11-15,4-7-43 0,0-8-41 16,5-10 2-16,4-9 2 0,0-9 3 15</inkml:trace>
  <inkml:trace contextRef="#ctx0" brushRef="#br1" timeOffset="193752.23">24244 2878 194 0,'0'0'128'0,"0"0"2"0,-15 11-1 15,2 9-2-15,-2 11-30 0,-5 4-94 0,-2 8-3 16,-2 1-7-16,-2-1-5 0,0 0-4 15,-1-4-2-15,1-5-2 0,0-1 0 16,2-2 1-16,-3-4 3 0,2-5 3 0,0-7 3 16,1-5 3-16,0-7 1 15,-1-3 2-15,0 0 0 0,0-16 5 0,1 1 1 16,3-5 4-16,1-5 3 0,5-1 4 16,1-3-2-16,4-2 3 0,10 1 1 15,0-2-2-15,0 2-4 0,1 0-2 0,10 1-1 16,5 1 0-16,5 2-3 15,6 3-3-15,3 2 0 0,4 2-5 0,4 3-2 16,1 3-2-16,0 0-2 0,0 1-5 16,2 3-7-16,-2-1-6 0,-1 2-14 15,-3-1-30-15,-2 0-33 0,-3 1-6 0,-3-1 3 16</inkml:trace>
  <inkml:trace contextRef="#ctx0" brushRef="#br1" timeOffset="194289.44">24445 2609 158 0,'15'-20'115'0,"0"1"2"0,-2 0-1 0,0 4-5 16,-3 3-38-16,-3 12-53 16,-3-8-6-16,-4 8-10 0,0 3 2 0,0 5-4 15,-11 4-3-15,2 5-1 0,-3 1 3 16,-1 2 0-16,0 2-2 0,2-1 1 16,1 2-3-16,0-1 3 0,10 0-4 0,-14-3-2 15,14-3-1-15,0-3 0 0,1-6-6 16,5-3-5-16,3-4 0 0,6 0-3 15,2 0 0-15,2-13 0 0,4 4 4 16,0-4 5-16,-1 2 5 0,1-4 4 16,-1 1 7-16,-1-1-1 0,-1 0 9 0,-2 1 0 15,-4 1 1-15,0 3-1 0,-3 1-2 16,-4 9 0-16,-3 0-2 0,-4 0-3 16,0 0 1-16,0 4-3 0,-9 8-3 15,-1 3 2-15,-2 2 0 0,-2 5 0 16,-2 3-1-16,0 2 0 0,-1 2-1 0,1 1 0 15,0 0 0-15,3 0 2 0,3 0 1 16,10-1 0-16,-10-2 1 0,10-2 0 16,1-1 0-16,5-1 2 0,5-3 0 15,2 0 2-15,3-2-2 0,2-3-1 16,2 1 1-16,1-3-1 0,-2-2 0 0,0 1 0 16,-3-2-2-16,-2-1-1 0,-6-2-2 15,-5 2 0-15,-3-2-3 0,0 2 0 16,-20 0-3-16,-1 1 1 0,-5 1 0 15,-5 0 1-15,-4 2 0 0,-4-3 1 16,-3 3 2-16,-1 0 5 0,-1-2 0 0,2-1 3 16,-1-1-2-16,4-2 0 0,4-4-4 15,7-3 1-15,9 0-2 0,6 0-3 16,13-12-3-16,0-1-8 0,0-4-2 16,10-4-9-16,7-3-4 0,8-4-18 15,6-4-28-15,3-1-34 0,6-3-2 0,4 1 3 16</inkml:trace>
  <inkml:trace contextRef="#ctx0" brushRef="#br1" timeOffset="195218.28">25421 2380 150 0,'0'5'104'0,"-13"4"5"0,4 2-6 0,-4 4-13 16,-2 4-20-16,-2 2-41 0,-4 4-11 15,-2 3 1-15,-2 2 1 0,-1 0-6 16,0 2-5-16,1-2-2 0,-1-1-3 16,-1 0-2-16,3-2-2 0,1-1-1 0,1-4-5 15,1-3-5-15,3-3-2 0,3-3-1 16,2-5-2-16,4-2-1 0,9-4 0 16,-13-2-3-16,13 0 1 0,0 0 3 15,0-8 0-15,0 8 1 0,1-14 0 16,4 3 1-16,2-1 3 0,4-1 2 0,2-2 4 15,1 1 5-15,1-1 5 0,1 1 4 16,2-1 3-16,-1 3 5 0,1 1 6 16,-1 4 1-16,-1 7-1 0,1 0 1 15,-4 0 0-15,0 0-4 0,-4 6-3 16,-3 8-2-16,-2 4-1 0,-2 4-6 0,-2 6-4 16,0 2-2-16,0 4-2 0,-11 1-2 15,11 3-4-15,-18 1-2 0,7 0 3 16,0 1-3-16,-3-2-3 0,3-5 1 15,1-1 3-15,10-4 5 0,-9-6 4 16,9-3 5-16,2-6 3 0,6-5 2 0,7-3 0 16,8-5 3-16,5 0 1 0,8 0-4 15,8-17-1-15,7 3 0 0,7-3-7 16,7-3-3-16,3-3-1 0,3-3-4 0,3 0-5 16,-2-2-5-16,-2 0-4 15,-2 0-1-15,-7-2-4 0,-8 2-8 0,-6 0-2 16,-9-1-3-16,-9 2 7 0,-7 0 7 15,-11 2 6-15,-8 0 6 0,-3 2 9 16,0 1 4-16,-13 2 5 0,-3 2 10 16,-2 4 5-16,-5 4-2 0,-2 10 2 15,1 0-1-15,-1 0 2 0,1 0-5 0,2 11 3 16,1 8 3-16,2 8-5 0,0 6 1 16,3 5-2-16,0 7-3 0,4 4-3 15,2 5-1-15,10 3-3 0,0 0-3 0,0 0-5 16,0 0-1-16,0-2-4 0,8-4-9 15,0-4-12-15,2-4-20 0,-1-8-52 16,3-5-37-16,-2-6-1 0,0-8 2 16,2-6 2-16</inkml:trace>
  <inkml:trace contextRef="#ctx0" brushRef="#br1" timeOffset="196768.1">26491 2283 194 0,'3'-16'104'0,"-1"-3"3"15,1 1-4-15,2-2-26 0,-1 4-43 16,0-1-19-16,1 2-3 0,-1 1 3 0,1 4-2 15,0 2-3-15,1 8-2 0,-1 0 1 16,0 0-3-16,-1 0-2 0,1 2-1 16,0 8-3-16,0 4-2 0,1 1-7 15,-1 1-10-15,2 2-11 0,-2-1-27 16,0 0-53-16,-1 1-6 0,-3-2 0 0,-1 0 4 16</inkml:trace>
  <inkml:trace contextRef="#ctx0" brushRef="#br1" timeOffset="197483.68">26469 2374 188 0,'-16'2'114'0,"3"0"1"0,-1 2 1 16,5-1-5-16,9 0-64 0,-12 1-37 15,12 2-3-15,0-3-7 0,2 1-1 16,6-2-3-16,3 1 1 0,5-3-1 16,1 0 0-16,5 2-4 0,1-1-1 0,0 0 1 15,2-1-3-15,0 0 6 0,-2 0 0 16,-2 0 4-16,-1 0-1 0,-2 0 3 15,-4 0 4-15,-3-9 2 0,-2 9-1 0,-3 0 2 16,-4 0 0-16,-2 3 3 16,0 5-6-16,0 2 2 0,-14 3-3 0,4 5 1 15,-2 3-5-15,-1 2 3 0,0 4 1 16,-3 2-2-16,2 3-2 0,-1 0-2 16,0 1 3-16,1 1-1 0,0-2-3 15,2-2 0-15,1-2 3 0,11-3-4 16,-14-4 1-16,14-3-4 0,0-5 2 0,0-4-2 15,0-6-5-15,1-3-3 0,6 0 1 16,2-9-1-16,3-1 3 0,1-6-1 16,4-3 3-16,0-4 0 0,3-4 6 15,1 1 4-15,0-1 7 0,2-1 1 0,-1 1-1 16,-1 0 0-16,-3 5 0 0,-2 1 3 16,-2 3 1-16,-1 6-5 0,-5 5 1 15,-4 7-3-15,-2 0-2 0,-2 0 2 16,0 3 1-16,0 6-1 0,-9 2-3 0,9 4 0 15,-18 0-2-15,10 2 1 0,8 2-1 16,-14 0 2-16,14 2 0 0,0 1-1 16,-10 2-1-16,10 1 0 0,1 0 1 15,2 1-1-15,2 0 3 0,2 2 0 16,2-1 2-16,1 0 3 0,3 0-3 0,0 2 1 16,2-4 4-16,-1 1-2 0,0-1 1 15,1-2-2-15,-1-4-1 0,1-1-2 16,-3-1 0-16,-1-3-4 0,-3-2-1 15,-3 0 0-15,-5-2-3 0,0 0 0 16,0-3-3-16,-12 1 0 0,-2-1-1 0,-2 1-3 16,-6-3 1-16,-4-1 4 0,-2-1-1 15,-3-3 4-15,-1 0 1 0,0 0 3 16,1 0 4-16,4-7 2 0,3 7 5 16,7-15 1-16,7 5 2 0,10-2 0 15,0-3 1-15,3 0 0 0,10-4-1 16,10 0-5-16,9-1 1 0,7-1-2 0,8 1-4 15,6-2-4-15,5 0 0 0,4 1-6 16,1-2-8-16,1 1-6 0,1-1-10 16,-3 1-14-16,-5-2-41 0,-2-2-36 15,-6 1 0-15,-7-1 1 0</inkml:trace>
  <inkml:trace contextRef="#ctx0" brushRef="#br1" timeOffset="197668.22">27435 2485 181 0,'-19'-14'115'0,"-1"3"1"15,1 3-1-15,-1 8-1 0,2 0-55 16,0 0-41-16,2 8-3 0,0 7-3 0,3 4-5 16,0 6-1-16,3 5-2 0,0 4 3 15,0 4-5-15,10 4-2 0,-16 2 0 16,16 2-8-16,-18 1-3 0,8 2-7 16,0-2-6-16,-3 0-8 0,2-7-16 0,-2-3-35 15,1-9-29-15,1-7-5 0,1-5 7 16</inkml:trace>
  <inkml:trace contextRef="#ctx0" brushRef="#br1" timeOffset="197816.39">27099 3095 239 0,'7'-12'119'16,"2"12"2"-16,4-10-5 0,2 10-18 0,3 0-45 15,1 0-27-15,1 4-9 0,2 3-4 16,2 4-4-16,0 2-6 0,2 2-3 16,1-1-3-16,1 2-4 0,0-1-9 15,0-2-9-15,-1-1-12 0,-1-4-35 0,-3-3-52 16,0-5-3-16,-2 0 3 0,-4 0 4 15</inkml:trace>
  <inkml:trace contextRef="#ctx0" brushRef="#br1" timeOffset="197963.8">27524 2398 192 0,'0'-29'121'0,"0"8"-1"0,0 8 0 16,0 13 1-16,4 0-32 0,2 0-89 0,2 6-10 15,1 6-14-15,1 4-11 0,1-3-38 16,-1 1-41-16,0 0-9 0,0-3 1 16,0 2 2-16</inkml:trace>
  <inkml:trace contextRef="#ctx0" brushRef="#br1" timeOffset="198282.38">27729 2275 136 0,'9'-8'121'0,"-1"0"0"16,0 8 2-16,1-10-7 0,3 10-3 0,2 0-101 16,4 0-12-16,4-8-9 0,3 8-3 15,2 0 1-15,2-9-1 0,1 9 1 16,2-9 0-16,-1 9 9 0,-1 0 2 16,-1 0 4-16,-3 3 2 0,-3 3 0 15,-7 3 4-15,-6 3 0 0,-7 5 1 16,-3 2-2-16,0 6 0 0,-21 4 0 0,1 4 1 15,-4 5-3-15,-5 4 2 0,-3 3-3 16,0 2-1-16,-4 1-2 0,1 1 2 16,0 1-5-16,1-2-2 0,0-2-5 15,1-2-3-15,1-3-1 0,2-2-6 0,3-4-5 16,1-5-4-16,2-3-3 0,2-9-13 16,2-5-14-16,2-8-38 0,5-3-19 15,2-2 3-15,11 0 5 0</inkml:trace>
  <inkml:trace contextRef="#ctx0" brushRef="#br1" timeOffset="198465.32">27649 2806 205 0,'23'-17'113'16,"-1"6"5"-16,-2 11 1 0,-3 0-19 15,1 0-41-15,-5 9-27 0,-2 7-6 16,-2 6-3-16,-1 4-1 0,-3 7-7 16,-1 2-4-16,-1 2-2 0,0 2-6 0,1 2 0 15,-2-2-3-15,1 2-1 0,0-2-6 16,0-3-7-16,0-2-9 0,1-2-6 15,-1-4-11-15,0-6-27 0,0-4-52 16,0-6-10-16,1-6 2 0,0-6 6 0</inkml:trace>
  <inkml:trace contextRef="#ctx0" brushRef="#br1" timeOffset="198581.59">27974 3110 209 0,'17'-33'121'0,"-1"2"1"0,2 5-2 15,-1 5 0-15,-2 4-55 0,1 8-58 0,-1 9-7 16,0 0-4-16,-2 0-11 0,0 0-6 15,2 4-7-15,-1 4-17 0,1 0-41 16,-2 1-34-16,3 1 2 0,-1 0 3 16</inkml:trace>
  <inkml:trace contextRef="#ctx0" brushRef="#br1" timeOffset="199031.9">28571 2228 197 0,'0'0'118'0,"0"0"0"16,0 0-1-16,8 0 1 0,6 0-60 16,7-8-49-16,3 8-6 0,5 0-3 0,5-11-1 15,2 11-5-15,3-10-3 0,2 10-3 16,-1-9-5-16,-1 9-8 0,0 0-11 16,-5 0-35-16,-4 0-42 0,-6 0-3 15,-5 0 2-15</inkml:trace>
  <inkml:trace contextRef="#ctx0" brushRef="#br1" timeOffset="199233.01">28956 2267 132 0,'-14'13'115'0,"2"2"5"0,2 4-1 15,10 2-1-15,-10 7-33 0,10 5-66 16,0 3-4-16,0 8-2 0,0 2-8 0,0 5 0 16,-9 2 0-16,9 3-1 0,1 3 2 15,2 3 1-15,-1 2 0 0,0-3 0 16,1 1 1-16,0-3-2 0,0-3-3 15,0-4-3-15,0-4 0 0,1-8-7 16,-1-5-4-16,-2-6-8 0,0-4-8 0,-1-9-17 16,0-4-38-16,0-6-37 0,-12-6-4 15,12 0 4-15,-16-7 2 0</inkml:trace>
  <inkml:trace contextRef="#ctx0" brushRef="#br1" timeOffset="199514.29">28695 2825 198 0,'-14'-25'111'0,"-1"6"1"16,-3 6-2-16,0 13-4 0,-4 0-71 16,-2 0-18-16,-1 10-2 0,-1 6 0 15,3 3-3-15,-1 3 1 0,3 3-2 0,4 1 1 16,2 0-2-16,4 2-3 0,11-1-2 16,0 0-2-16,0-5 4 0,0-7-7 15,7-3 0-15,9-9 0 0,3-3-2 16,6 0 0-16,2-9-1 0,2-4 1 15,-1-3 0-15,0-4 0 0,-4-4-5 0,-1-1 6 16,-2-2 1-16,-6-2 0 0,-4 1-2 16,-5 1-2-16,-6 2-5 0,0 2-2 15,0 3-13-15,-15 6-6 0,2 1-25 16,-5 3-54-16,1 10-12 0,-1-10 2 16,1 10 2-16</inkml:trace>
  <inkml:trace contextRef="#ctx0" brushRef="#br1" timeOffset="199832.95">29773 2344 197 0,'-17'6'115'0,"-1"3"-1"16,-4 1-1-16,-2 2-9 0,-2 2-67 15,-1 1-31-15,2 0-6 0,-2-1-2 16,1 2-7-16,1-3-6 0,1 0-4 15,3 0-5-15,0-2-12 0,1 0-20 0,3-1-36 16,1-3-13-16,3-2 0 0</inkml:trace>
  <inkml:trace contextRef="#ctx0" brushRef="#br1" timeOffset="200047.52">29508 2440 129 0,'18'0'106'0,"-2"0"-1"0,-1 0 4 16,-3 0 1-16,-3 8-37 0,-1 6-60 15,-4 7-3-15,-3 6 2 0,-1 6 1 16,0 4 1-16,0 4 2 0,-9 2-1 0,9 3-1 16,-15 3 2-16,15 2-2 0,-13 1-2 15,13-1-2-15,-16-1-2 0,16-2-5 16,-13-3-3-16,13-6-3 0,-11-4-3 16,11-6-3-16,0-4-8 0,0-5-5 15,0-5-11-15,-9-6-20 0,9-6-46 0,0-3-23 16,0 0 2-16,1-8 3 0</inkml:trace>
  <inkml:trace contextRef="#ctx0" brushRef="#br1" timeOffset="200230.52">29655 2789 201 0,'16'-23'127'0,"1"6"0"0,-2 5 3 16,0 3 0-16,-1 9-46 0,1 0-63 15,-3 0-9-15,1 7-2 0,-3 4-5 16,-2 3-5-16,0 1 0 0,-2 3-5 15,-3-1-3-15,0 4-5 0,0-1-7 0,-2 2-6 16,1-1-6-16,-2-2-5 0,1-1-6 16,-1-5-14-16,0-4-19 0,0-3-27 15,0-5-12-15,0-1 7 0</inkml:trace>
  <inkml:trace contextRef="#ctx0" brushRef="#br1" timeOffset="201013.16">30098 2488 129 0,'19'-25'107'0,"0"1"2"0,-1 2 1 0,-2-1-1 15,0 2-32-15,-2 2-66 0,-3 2-6 16,-4 4-2-16,-3 1-1 0,-4 5 2 16,0 7-2-16,-12 0-3 0,2 0 1 15,-2 7 1-15,-1 3 0 16,0 2 1-16,1 2-2 0,1 1 0 0,0 0-3 15,11-2 1-15,-11 0 0 0,11-1 2 16,0-2 0-16,3-2 2 0,4 1-1 16,6-4 2-16,1 2 3 0,2 0 2 0,1 1 1 15,1 0 0-15,-3 4 1 0,1-1-2 16,-6 4-1-16,-2 0 2 0,-2 2-3 16,-6 2-3-16,0 1 0 0,0 1-2 15,-14-1-1-15,2 2 0 0,-6-2-2 16,0-1 1-16,-5 0-1 0,-2-1-2 0,-2-3-1 15,0-1-1-15,0-3 0 16,0-4 0-16,3-2-1 0,1-2 1 0,1-3-1 16,5 0 1-16,3 0 2 0,5 0-1 15,9-12 1-15,0 5 2 0,0-2 1 16,0-1 0-16,0 0 2 0,9 0 2 0,4 1 1 16,0 0 1-16,6 2-4 0,-1 7 2 15,3-10-1-15,1 10 0 0,0 0 0 16,1 0 1-16,0 0-2 0,0 0-1 15,0 1 1-15,-1 3-2 0,2 1 3 16,0-2 0-16,-4 1 0 0,0 0 0 0,-2 0-1 16,-3 1 2-16,-3 0 1 0,-3 2-1 15,-4 2-1-15,-5 0 0 0,0 2-2 16,-9 2-1-16,-3 2 0 0,-4-1 3 0,-3 2-2 16,-4-1-1-16,0 2-1 15,-2-2 0-15,0 1 0 0,0-3-1 0,1 0 4 16,4-2-1-16,1-1 0 0,5-3-3 15,14 0 2-15,-11-3 0 0,11 1 1 16,2-2 0-16,6-1-1 0,2 2 1 16,3 0-1-16,2 0 0 0,-1 2 1 15,3-1-1-15,-1 2 0 0,2 1 0 16,-2 0 0-16,3 2 0 0,0-1 3 0,-2 1-4 16,0 1 5-16,-2 1 1 0,0 1 6 15,-3-1-1-15,-2 2 4 0,0-1-1 16,-4 2 0-16,-4 0 2 0,-2 1-2 15,0 2-2-15,0-1-2 0,-18 0-3 0,5 0 0 16,-3-1-3-16,-5 0-1 0,-1-1-1 16,-3 0-1-16,1-3-3 0,-2-1-4 15,-1-2-7-15,3-1-6 0,1-3-11 0,5-5-21 16,5 0-51-16,13 0-20 0,-10-10 2 16,10-1 1-16</inkml:trace>
  <inkml:trace contextRef="#ctx0" brushRef="#br1" timeOffset="202178.78">30695 2462 200 0,'0'0'107'0,"0"0"-4"16,0 0 0-16,0 0-8 0,4 0-73 16,3 0-20-16,1 0 1 0,0 0-2 15,0 0 5-15,1 0 4 0,1 0-1 16,2 0 2-16,-1 1 1 0,4 4 0 0,0 1 0 16,1-2-3-16,1 2-2 0,1 0-2 15,-1 0-5-15,0 0 0 0,-3-1 0 16,-1 1 1-16,-3 1-2 0,-2 0-1 0,-3 1 1 15,-4 2 0-15,-1 0 2 16,0 2-4-16,-11-2 2 0,0 2-2 0,-4 1-3 16,-4 1-1-16,-4-2-4 0,-3 3 0 15,-3-2-4-15,-1 1 1 0,-1-1-2 16,1-1 2-16,0 0 3 0,3-2 2 0,1 0 4 16,3-2 5-16,2 0 4 0,4-1 6 15,2 2 2-15,5-1 1 0,10 0 4 16,-11 1-2-16,11 1-1 0,0 1-2 15,5 0-1-15,2 1-1 0,1 3-4 16,2 1-2-16,1 2 3 0,-1 1-3 0,-1 1-1 16,0 3 1-16,-4 1 3 15,0 1 1-15,-2 1 1 0,-3 1 0 0,0 0 2 16,0-1-2-16,0 0 0 0,-8 0-3 16,8-3 1-16,-13-2-2 0,13-2-2 15,-13-3 0-15,13-2-3 0,-10-3 0 16,10-5-5-16,0-2-2 0,0-4-4 15,0 0 1-15,0 0-3 0,0-16-5 0,5 3-1 16,3-5 0-16,2-4 0 0,3-3 0 16,2-8 1-16,4-4 3 0,4-4 0 15,3-7 7-15,2-3 5 0,6-3-3 0,0-2 6 16,3-1-1-16,1-1 5 0,1 2 4 16,1 3 0-16,-3 2 3 0,-2 4-4 15,-2 4-1-15,-3 6 0 0,-4 3 0 16,-5 10-3-16,-4 5 1 0,-7 8-2 15,-3 11-1-15,-7 0 0 0,0 0 0 16,0 3 3-16,-10 8 1 0,10 4-3 16,-15 2 2-16,15 2 0 0,-14 3 1 0,14 1 0 15,0 2 2-15,0 0 1 0,0 2-2 16,0 0 4-16,2-1 3 0,8 0 0 16,3 0 1-16,5-2 0 0,-1 0 2 0,3 1-3 15,-2 2-1-15,-4 0-1 0,-3 2-3 16,-3 2-4-16,-6 1-2 0,-2 1 0 15,0 1-2-15,-9 1-1 0,-1 1-4 16,-5-1 1-16,-5 0-3 0,-4-2-2 16,-2-2-2-16,-3-1-1 0,-2-5-1 0,-1-3 0 15,-1-6 0-15,2-4 2 0,2-6-1 16,2-6 1-16,4 0 2 0,2 0-1 16,3-16 2-16,5 1 1 0,3-5 1 0,10-4 1 15,-10-1 1-15,10-2 3 16,1 0 1-16,4 2 3 0,3 0 1 0,3 4 6 15,4 3 2-15,2 5 1 0,4 4 4 16,1 9 4-16,0 0 0 0,2 1 4 16,0 9 3-16,0 5 0 0,-1 2-5 0,2 6 1 15,0 2-3-15,0 2-5 16,2 2-3-16,-1 0-6 0,1 0-7 16,0 0-3-16,-1-2-12 0,1 0-14 0,-1-5-14 15,-1-1-33-15,-3-3-64 0,-3-6-7 16,-2-2 1-16,-6-6 0 0</inkml:trace>
  <inkml:trace contextRef="#ctx0" brushRef="#br1" timeOffset="-56544.93">18829 4211 173 0,'0'0'63'0,"0"0"-5"16,0-8-4-16,0 8-8 0,0 0-6 0,0 0-13 15,0-8-6-15,0 8-10 0,0 0-7 16,0 0 0-16,0-8-2 0,0 8 2 15,0 0-3-15,0 0 0 0,0-7 0 16,0 7 1-16,0 0-1 0,0 0 0 16,0 0 0-16,0 0 1 0,2 0 1 0,1 0 0 15,0 1 2-15,0 4 1 0,1 1-2 16,0 2 2-16,0 3 0 0,1 2 0 16,2 0 0-16,-1 3-2 0,0 3 0 15,2 0-2-15,-1 3 1 0,1-1 1 16,1 3 0-16,0-1-2 0,1 1 1 0,1 0-1 15,-1-1 3-15,3-1-2 0,-1-1 2 16,3-2 0-16,-1-1-2 0,0 0 2 16,3-2-2-16,1-2 1 0,-1-1-1 15,2-1 1-15,-1 0 1 0,2-2 0 0,0-3-2 16,-1-1 0-16,2 0 2 0,0-4-1 16,-1-2 1-16,1 0 1 0,0 0 0 15,0-12-1-15,0 3 2 0,1-6-3 16,-1-2 1-16,0-2 0 0,2-3 2 15,-1-3 0-15,1-2 0 0,3-2-3 0,0-2 0 16,2-1 0-16,3-1 2 0,2 2 0 16,1-1-2-16,3 2 0 0,3 0-1 15,1 1-1-15,2 3 0 0,3 0 1 16,1 2-1-16,1 1 0 0,0 3 0 16,0 1-1-16,-3 0 1 0,0 4-1 0,-4 1-1 15,0-1 0-15,-4 4 0 0,-3 0 1 16,-4 2 0-16,-4 1-1 0,-4 0 2 15,-1 8-1-15,-6-11 1 0,-3 11 1 16,-3-11 2-16,-1 11 0 0,-3-10-2 16,-3 10 2-16,-2-8-2 0,0 8 0 0,0 0-1 15,0-10-1-15,-10 10-1 0,10 0 1 16,-9 0-1-16,9-8-1 0,-10 8 2 16,-1 0-1-16,1 0-1 15,10 0-3 1,0-7-4-16,0 7-7 0,0 0-10 15,0 1-17-15,0 0-71 0,0 3-13 16,-10-3 1-16,10 1 0 0</inkml:trace>
  <inkml:trace contextRef="#ctx0" brushRef="#br1" timeOffset="-44672.06">9174 5497 159 0,'0'0'22'15,"0"-11"-5"-15,0 11-1 0,2-7-2 0,1 7 13 16,3 0 2-16,1-9 3 0,3 9 2 16,0 0-3-16,3-8 4 0,0 8-5 15,1 0-6-15,4-8-3 0,2 8-13 16,1-7 1-16,5 7-3 0,3-12 0 15,2 3 0-15,6 0 0 0,5-4-1 0,3 1 2 16,7-2-1-16,4-1 0 0,5-1-1 16,3-2 0-16,5-1-1 0,2 1-1 15,4-1 2-15,-1-1-1 0,5 1-1 16,-1 0 1-16,2 1-2 0,-1 0 0 16,1 2 1-16,0 0 0 0,-1 1-1 0,1 1 0 15,1 0 0-15,2 0 0 0,-1 1-1 16,0 0-1-16,2-2 3 0,3 1 1 15,-2 2-3-15,1-3-1 0,3 1 1 16,1 1 0-16,0-1 0 0,0 0-1 16,1 0 0-16,-1 2 3 0,-2-1-4 0,-1 4 0 15,-2-1 2-15,0 0 0 0,-2 2 0 16,-1 8-1-16,-3-11 0 0,0 11 1 16,-2-8 0-16,1 8-2 0,-2 0 1 15,0 0 0-15,0-8 0 0,0 8 1 16,0 0 1-16,0 0-1 0,-1 0-1 0,-3 0 0 15,0 3 0-15,-2 0 0 0,-3 1-1 16,-2 2 1-16,-3 1 0 0,-3 2-1 16,-3 1-1-16,-2 3 1 0,-6-1 2 15,0 2 0-15,-3 2-1 0,1-3 0 16,-3 2 1-16,4-2-1 0,-2 1 1 0,3-3-1 16,-1 0 0-16,1-3 0 0,0 1 1 15,0-3-1-15,-2-1 0 0,0-2 0 16,-2 1 0-16,-1-1 2 0,-3-1-2 15,-2 2 0-15,-3 1 0 0,-3 1 2 16,-1 0-2-16,-1 2 0 0,-3 1 1 0,0 0 0 16,1 3 0-16,0 0-1 0,1 0 1 15,1 1-1-15,1 2 0 0,1-1 3 16,1 0-3-16,2 0 1 0,1 0 0 16,-1 0 0-16,4-2-1 0,-3 1 2 0,1 1-1 15,1-2 3-15,1 0-4 0,-2 1 0 16,2-2 4-16,1 2 0 0,1-1 1 15,-1 1-9-15,1 1 4 0,1 0 0 16</inkml:trace>
  <inkml:trace contextRef="#ctx0" brushRef="#br1" timeOffset="-42974.09">15695 5103 173 0,'0'0'95'0,"-12"-10"-1"16,12 10-10-16,-13-7-21 0,13 7-30 15,-14-7-28-15,14 7-1 0,-13 0-3 16,13 0 0-16,-12 0-1 0,12 0 1 16,-9 1 0-16,9 6 0 15,0 3-1-15,1 0 0 0,3 3-1 16,3 2 1-16,1 2 0 0,2-1 3 0,3 2-3 16,0 0 0-16,4 3-2 0,1-2 2 15,4 1 0-15,2-2 2 0,2 2 1 16,4-2-1-16,-1 1-2 0,5-1 0 0,-1 0 0 15,2 0 2-15,0-1-2 0,-1 1 2 16,1-2 0-16,-3 0-2 0,-1-2-1 16,-1 0 1-16,-3-2 2 0,-3-1-2 15,-4-1 2-15,-1-1-2 0,-4-3 5 16,-3 0-2-16,-3-1-1 0,-3-3 3 0,-3-1-1 16,-3 1 0-16,0-1-1 0,0-1 1 15,-15 2 0-15,3 0-2 0,-5 0-1 16,-4 2 0-16,-2 0 1 0,-6 2-2 15,-5 2 4-15,-4 0-1 0,-4 3-1 0,-4 0-1 16,-5 1 2-16,-2 3 2 0,-1-3-2 16,1 3 1-16,1-4-1 15,3 1-1-15,4-2-3 0,4-1 0 0,7 0-3 16,5-2-7-16,7-2-16 0,5-1-69 16,8-1-11-16,9-3 0 0,0 0-1 15</inkml:trace>
  <inkml:trace contextRef="#ctx0" brushRef="#br1" timeOffset="-37712.11">16934 5150 230 0,'0'0'110'15,"0"0"1"-15,0 0-1 0,0 0-3 0,-10 0-104 16,10 0-2-16,-9 0-1 15,9 0-1-15,0 2-1 0,0-2-3 16,-11 0 1-16,11 0 0 0,0 5-1 16,1 2-2-16,0 2 1 0,1 2-2 15,0 2-1-15,-1 1-5 0,-1 2-2 16,0 0-6-16,0 3-11 0,0-2-25 0,0 1-25 16,0-1-10-16,0 1 0 0</inkml:trace>
  <inkml:trace contextRef="#ctx0" brushRef="#br1" timeOffset="-37583.53">16849 5452 169 0,'0'3'91'0,"-14"0"0"0,14-1-6 0,-12-1-12 16,12-1-20-16,0 0-32 0,0 0-17 15,0 0-3-15,4 0-1 0,7 0-4 16,2-8-1-16,4 8-2 0,0 0-4 16,5 0-10-16,1 0-22 0,0 0-35 0,2 0-16 15,1 0-1-15,-2 1-1 0</inkml:trace>
  <inkml:trace contextRef="#ctx0" brushRef="#br1" timeOffset="-37162.25">16993 5729 204 0,'-16'16'97'0,"3"-3"0"16,4-1-4-16,9-3-32 0,0-2-36 16,0-1-21-16,1-2-1 0,11-2-2 15,4-1-1-15,5 0 1 0,6-1 2 16,1 2-1-16,3 0-1 0,0 3 2 0,1 1-1 15,0 2 2-15,-3 4-3 0,-3 3 1 16,-6 2 0-16,-5 4 0 0,-7 2-1 16,-6 2 1-16,-2 2 1 0,0 2-2 15,-14 1-1-15,-1-2-3 0,-4 0 2 16,-5-3 0-16,-2-3-4 0,-4-5-3 0,-2-5-3 16,0-6-2-16,-1-6 1 0,1 0-4 15,1-10 1-15,1-4 0 0,4-7 4 16,1-6 4-16,4-7 6 0,2-4 4 0,4-6 6 15,3 0 1-15,3 0 5 0,9 0-1 16,-12 1 1-16,12 4-4 0,0 4 1 16,0 6-2-16,1 5-1 0,5 7-3 15,-3 10 0-15,1 7 0 0,-2 1-1 16,-2 9 3-16,0 7-3 0,0 8-1 16,-13 5 2-16,1 5-4 0,-2 4-1 15,-2 3-1-15,-1-1-1 0,-2 2-6 0,-2-1-1 16,1-3-5-16,-1-3-4 0,0-3-3 15,4-6-14-15,0-6-32 0,4-6-34 16,2-7-4-16,11-4 5 0</inkml:trace>
  <inkml:trace contextRef="#ctx0" brushRef="#br1" timeOffset="-36729.71">17569 5262 154 0,'6'2'95'16,"-1"0"-2"-16,-1 0 1 0,0 1-7 0,0 0-68 15,0 0-18-15,0-1-4 0,3 3-1 16,-2-2 6-16,1 1 2 0,2-2 2 15,2 2 5-15,1 1-2 0,2 2 3 16,2 0-1-16,4 2 1 0,-1 0-3 16,4 0-4-16,1 0-5 0,-1 0 0 0,1 0-7 15,0 0-5-15,0-2-7 0,-3 2-23 16,0-4-30-16,-4 2-29 0,-1 0-2 16,-4-1 2-16</inkml:trace>
  <inkml:trace contextRef="#ctx0" brushRef="#br1" timeOffset="-36580.34">17692 5549 130 0,'-22'13'105'0,"1"0"0"15,4 0 1-15,3-1-2 0,6-1-22 16,8 1-80-16,0 0-2 0,0 0-7 0,0 0-12 16,0 0-17-16,4-2-44 0,2 0-25 15,1-1 0-15,1 4 1 0</inkml:trace>
  <inkml:trace contextRef="#ctx0" brushRef="#br1" timeOffset="-36414.04">17593 6057 176 0,'-11'24'115'0,"0"-2"1"16,0-2 0-16,3-2 0 0,8-4-47 16,-10-3-57-16,10-5-7 0,1-5-5 0,2-1 0 15,5 0-7-15,2-14-4 0,5 0-4 16,2-4-3-16,5-1-4 0,2-3-4 15,5-1-7-15,0-2-21 0,1-4-31 16,1 1-18-16,-1-1-1 0,0 0 3 16</inkml:trace>
  <inkml:trace contextRef="#ctx0" brushRef="#br1" timeOffset="-36212.3">18022 5610 148 0,'3'-13'104'0,"3"-2"0"15,3 1 0-15,1 0 3 0,4-1-48 16,3 1-58-16,4-2-1 0,3 0 0 16,3 0-5-16,3-1-2 0,1-2-2 15,3 1-2-15,-1 2-1 0,1 2-2 0,-2 2 0 16,0 2 1-16,-2 1-3 0,-3 0-5 16,-4 3-21-16,-4-2-26 0,-4 0-19 15,-3 1-3-15,-4-1-1 0</inkml:trace>
  <inkml:trace contextRef="#ctx0" brushRef="#br1" timeOffset="-35729.32">18446 5232 152 0,'-10'-12'89'0,"-1"12"0"0,2 0-7 15,-1 0-17-15,1 0-21 0,9 1-25 16,-14 8-13-16,14 2-1 0,-10 4 2 16,10 4-2-16,-10 3 0 0,10 1-1 15,-11 3 1-15,11 1-1 0,-11 0-1 0,11 3-1 16,-11-2 1-16,11-1 0 0,0-1 1 15,0-2 0-15,0-2-1 0,0-2 1 16,0-3-1-16,1-2 1 0,5-2-1 16,3-1-2-16,-1 1 1 0,-1 1-2 0,-1 2 0 15,-1 4 0-15,-5 3 1 0,0 2-1 16,0 3 0-16,-12 3 0 0,1 1 1 16,-3 3 2-16,-2-2 0 0,-4 2 2 15,-2-3 0-15,2-1 0 0,-3-2 2 16,4-5-1-16,3-3 0 0,6-5 0 0,10-8-4 15,0-5-2-15,0-3-2 0,8 0-5 16,9-11-3-16,7-3-7 0,5-4-6 16,5-3-9-16,3-3-16 0,4-3-12 15,2-2-4-15,0-2 6 0,0 3 13 0,-3 0 15 16,-1 2 29-16,-5 1 9 0,-6 4 14 16,-4 3 16-16,-5 4 16 0,-6 3 7 15,-3 11-1-15,-4-8-4 0,-5 8-12 16,-1 4-21-16,0 4-6 0,0 6-3 0,-9 4 0 15,9 4-5-15,-10 2-1 0,10 5-4 16,0 3-4-16,0 2-3 0,0 3-2 16,0 1-5-16,0-1-1 0,4 1-3 15,2-2-4-15,2-3-2 0,1-3-5 16,0-7-13-16,4-5-38 0,-2-6-30 16,3-7 3-16,-3-5 1 0</inkml:trace>
  <inkml:trace contextRef="#ctx0" brushRef="#br1" timeOffset="-35314.99">19025 5221 188 0,'6'-9'102'0,"6"9"1"16,6-9-3-16,8 9-4 0,6-6-95 15,5 6-1-15,7-9-6 0,5 9 0 16,3-11-1-16,4 4 2 0,1-2 2 16,2 2-2-16,2 7 3 0,1-12 5 15,-1 12-2-15,-3-10-1 0,-4 10 0 0,-4-7-4 16,-8 7-2-16,-5-7-9 0,-7 7-15 16,-6 0-19-16,-8-9-11 0,-5 9 0 15,-7 0 23-15,-4 1 36 0,0 3 4 16,0 2 9-16,-19 3 6 0,4 4 15 15,-4 3 22-15,-4 5 12 0,-1 3 1 0,-4 5-19 16,0 7-33-16,-1 6-3 0,1 6-5 16,0 3 0-16,3 3-3 0,4 4-2 15,0-2-2-15,2 1-1 0,6 0-2 16,1-3-2-16,12-2-4 0,-13-6 0 16,13-4-3-16,0-6-1 0,0-7-3 0,3-9-8 15,1-9-12-15,2-8-25 0,1-3-32 16,-2 0-6-16,-1-18-1 0</inkml:trace>
  <inkml:trace contextRef="#ctx0" brushRef="#br1" timeOffset="-35081.15">19591 5600 193 0,'-17'-34'101'15,"-3"6"0"-15,1 7-3 0,0 6-21 16,1 15-49-16,0 0-16 0,1 0-2 16,3 4-2-16,1 11 0 0,2 4-2 15,11 3 0-15,-12 0-1 0,12-1-2 16,0 1 0-16,0-1-2 0,3-4-1 15,4-4 0-15,1-5-2 0,2-6-1 0,4-2-1 16,-1 0 1-16,2-15-3 0,0 0 1 16,-2-5-2-16,-3-4-1 0,-3-1 4 15,-2 2 0-15,-5-2-2 0,0 2 0 0,0 3 0 16,0 1-4-16,-16 5-1 0,5 2-9 16,-1 4-18-16,-2 8-30 0,-1 0-27 15,2 0 2-15,1 0-1 0</inkml:trace>
  <inkml:trace contextRef="#ctx0" brushRef="#br1" timeOffset="-34731.47">20002 5330 184 0,'31'0'98'0,"-6"2"2"0,-7 8 2 15,-8 6-15-15,-7 6-22 0,-3 7-43 16,0 7-4-16,-11 5-3 0,-1 4-4 15,-5 3-5-15,-2 2-2 0,0 0-3 16,-2-1-1-16,0-1-1 0,3-3-4 16,0-3 1-16,6-6-3 0,4-7-1 0,8-8-4 15,0-7-4-15,0-9-5 0,4-5-2 16,7 0-9-16,5-13-7 0,3-4-11 16,3-10-7-16,4-3 17 0,2-5 30 15,2-3 9-15,2-2 6 0,1 0 4 0,0 0 12 16,-1 4 10-16,-1 0 12 0,-2 5 11 15,-1 5-12-15,-2 5-26 0,-3 8-5 16,-1 13 0-16,-1 0-3 0,-5 0-2 16,0 1-1-16,-2 11-5 0,-1 4 0 15,0 3-5-15,-1 1-6 0,3 0-6 0,-2-2-14 16,2-1-40-16,-2-2-35 0,2-5-1 16,-1-4 2-16</inkml:trace>
  <inkml:trace contextRef="#ctx0" brushRef="#br1" timeOffset="-34547.63">20827 5342 151 0,'15'-12'109'0,"-3"12"4"15,-4 0-3-15,-2 4 2 0,-5 11-20 16,-1 8-87-16,0 10-4 0,-10 6-1 0,0 3-2 16,-4 3-1-16,-6 1-1 0,-3 2-5 15,-2 1-2-15,-3 2-2 0,-2 1-3 16,-3-1-3-16,-1-4-2 0,0-4-3 15,0-6-13-15,0-8-18 0,2-9-29 0,3-6-11 16,4-5-4-16</inkml:trace>
  <inkml:trace contextRef="#ctx0" brushRef="#br1" timeOffset="-34414.99">20429 5988 186 0,'17'-10'107'0,"5"0"-1"0,3 10-3 16,3-10-13-16,3 10-41 0,2 0-35 15,2 0-2-15,-2 4-7 0,2 2-5 0,-1 4-2 16,-1 0-9-16,0 2-6 15,-2-1-17-15,0 0-40 0,-3 1-33 0,0-3-2 16,-3-2 1-16</inkml:trace>
  <inkml:trace contextRef="#ctx0" brushRef="#br1" timeOffset="-31906.86">21652 4844 215 0,'-16'-20'104'0,"4"1"2"16,-1 1 0-16,-2 1-29 0,2 3-64 15,-2 1-2-15,2 2-1 0,-1 11-3 16,3-8-3-16,0 8-4 0,1 0-1 15,10 5-5-15,-11 3-3 0,11 7-8 0,0 3-10 16,0 4-32-16,0 4-40 0,2 2-5 16,1 1-2-16</inkml:trace>
  <inkml:trace contextRef="#ctx0" brushRef="#br1" timeOffset="-31634.15">21457 5120 159 0,'-15'2'102'0,"1"-2"-1"0,-1 0 1 16,2 0-12-16,3 0-43 0,10-8-40 15,-12 8-4-15,12-14-3 0,1 5-1 16,3-1 0-16,6-3-1 0,1 1-1 16,6 1 0-16,0 2 0 0,5 2 2 0,1 7-3 15,0-9 7-15,2 9-1 0,-1 0-1 16,-2 0 1-16,-5 3 0 0,-4 3 0 16,-6 4 1-16,-7 5-1 0,0 5 0 0,0 4 0 15,-23 3-1-15,0 5 0 16,-8 3-1-16,-8 1 1 0,-5 3-1 0,-6 1 0 15,-3 1-2-15,0-2 1 0,-3-1-3 16,1-3-2-16,3-2-2 0,5-5-8 16,4-4-20-16,7-7-21 0,7-7-39 0,10-6-5 15,6-4 1-15</inkml:trace>
  <inkml:trace contextRef="#ctx0" brushRef="#br1" timeOffset="-31409.48">21200 5342 190 0,'32'-15'96'0,"-2"5"0"0,-3 10-7 15,-2 0-21-15,-4 0-27 0,-5 7-26 16,-3 8-1-16,-5 5-1 0,-5 7 0 16,-3 7-2-16,0 4-2 0,0 3-4 15,-12 4-1-15,3 0 0 0,-1 4-2 16,-1-3-2-16,-3 1 0 0,0-3-1 0,0-3-5 16,2-3-1-16,2-4-4 15,-2-4-7-15,4-7 0 0,8-7-4 0,-10-7-17 16,10-7-26-16,0-2-35 0,2 0-1 15,4-16 0-15</inkml:trace>
  <inkml:trace contextRef="#ctx0" brushRef="#br1" timeOffset="-31239.61">21624 5428 156 0,'23'-21'101'16,"-5"5"0"-16,-4 7 0 0,-5 9-20 15,-4 0-29-15,-5 4-37 0,0 8-6 0,0 5-5 16,-13 3-3-16,2 2 1 0,-2 2-2 15,1 1 1-15,-1 0-1 0,2-1 0 16,2 3-1-16,9-2 0 0,-15 0 0 16,15-2-5-16,0-2-2 0,0-4-4 15,0-4-9-15,1-5-20 0,7-6-46 16,2-2-15-16,2 0 1 0,4-12 1 0</inkml:trace>
  <inkml:trace contextRef="#ctx0" brushRef="#br1" timeOffset="-31041.5">21863 5342 213 0,'20'-31'104'0,"0"5"1"0,4 1 1 16,5 3-18-16,3 4-74 0,7 0-9 0,7 1-2 15,4 3 0-15,5 2 0 0,3 1-1 16,2 2 2-16,1 9-2 0,0-7-1 16,-2 7 1-16,-1 0 0 0,-7 5 0 0,-5 2-2 15,-9 4-3-15,-10 4-4 0,-9 1-8 16,-13 4-3-16,-5 1-12 0,0 1-23 15,-21-1-29-15,-3 0-14 0,-10-4-5 0,-5 0 6 16</inkml:trace>
  <inkml:trace contextRef="#ctx0" brushRef="#br1" timeOffset="-30843.53">22264 5368 163 0,'-40'0'94'0,"1"-10"1"16,5 2-7-16,5 1-7 0,6 7-22 16,5-8-36-16,5 8-8 0,3 2-3 15,10 3-2-15,-8 7 1 0,8 5 0 16,0 8 0-16,2 4 0 0,0 6-1 0,2 5-1 15,-1 5-5-15,4 4-1 0,-3 2 2 16,1 1-3-16,-1-2-1 0,-1-1-1 16,-1-3-1-16,-2-3-3 0,0-5-1 15,0-4-5-15,0-7-1 0,0-7-7 16,-9-4-9-16,9-8-13 0,-10-7-30 0,10-1-36 16,-12 0-3-16,12-18 2 0</inkml:trace>
  <inkml:trace contextRef="#ctx0" brushRef="#br1" timeOffset="-30382.38">22616 4977 168 0,'6'0'104'0,"-6"0"-2"0,0 2 1 16,0 8-1-16,-21 7-70 0,2 5-28 15,-7 6-2-15,-3 5-2 0,-4 3 0 16,0 2-2-16,0-1-1 0,3 0 2 0,3 2 0 16,5 1 0-16,4-1 4 0,8-1 2 15,10-2 0-15,0 0 3 0,0-3-2 16,7-3 0-16,10-1 0 0,5-2-1 16,6-3 1-16,3 0-3 0,2-2 1 15,-1 1-2-15,-2-3-2 0,-1 0 2 0,-5-2-1 16,-2-3 0-16,-7 1 1 0,-7-3-2 15,-5 1-1-15,-3-1-1 0,0-1-1 16,-18 0-3-16,-1-1 2 0,-8 1-3 16,-4-2 0-16,-5-1 0 0,-1-1 0 15,-2 0 2-15,-3-4 0 0,0 0 1 0,1-3 2 16,3-1 2-16,1 0 1 0,6 0 1 16,5 0-1-16,7-9 1 0,6 9 1 15,13-16 4-15,0 7-1 0,0 0 0 0,7 0-2 16,8 0 2-16,6 1-2 15,7 1 0-15,4 7-1 0,4-12-3 0,4 12-2 16,2-9-5-16,2 9-5 0,-1-8-6 16,1 8-16-16,-4-8-36 0,-2 8-33 15,-5-7-5-15,-3 7 0 0</inkml:trace>
  <inkml:trace contextRef="#ctx0" brushRef="#br1" timeOffset="-29519.23">23106 4966 142 0,'0'-7'107'0,"-14"7"-1"0,14 0-1 0,0-10 2 16,0 10-42-16,0 0-58 0,2 0-1 16,6-8-1-16,2 8-2 0,4 0-2 15,-1 1-3-15,3 1 1 0,-2 1 1 16,0 3-1-16,-3 4 1 0,-2 1 0 0,-1 4-2 15,-4 2-3-15,-4 1 1 0,0 3 4 16,0 0-2-16,-12 1 0 0,2 2 2 16,-1 0-2-16,-2 0 2 0,1 2 1 15,2 1 1-15,0 0 2 0,10 1 1 0,-9 2-2 16,9 1 2-16,1 1 1 0,2 0-3 16,4 0 3-16,3 0-1 0,1 1-1 15,0-2 1-15,1 1 1 0,-2-3 0 16,-2 1 2-16,-1-2 0 0,-5-1 0 15,-2-3-1-15,0-1-2 0,0-2 0 0,-18-3-4 16,5-3-1-16,-4-1-2 0,-2-2-3 16,-3-3 0-16,-2-1-2 0,-1-2-1 15,-2-2 0-15,1-4-1 0,0 0 2 16,0 0 1-16,4 0 4 0,3-11 0 16,5 1 1-16,14-1 1 0,-9-5 0 0,9-3 1 15,4-4 2-15,7-1-2 0,5-2-1 16,6 0 0-16,6-2-2 0,5 0-5 15,6-1-5-15,3 1-4 0,3 1-4 0,2 0-6 16,0-1-31-16,-1 2-30 16,-2 1-17-16,-2 1-3 0,-5 1 6 15</inkml:trace>
  <inkml:trace contextRef="#ctx0" brushRef="#br1" timeOffset="-29287.45">23712 4652 168 0,'6'0'101'0,"0"-11"-1"15,-2 11 1-15,1 0-7 0,-2 3-59 16,-1 3-35-16,-1 4-1 0,1 3-8 15,-1 3-8-15,0 0-25 0,0 0-39 0,0 0-17 16,3 1-3-16,0-1 0 16</inkml:trace>
  <inkml:trace contextRef="#ctx0" brushRef="#br1" timeOffset="-28985.89">24124 4636 187 0,'13'-8'101'15,"-6"8"2"-15,-5 0-2 0,-2 0-1 16,0 2-85-16,-10 9-15 0,-4 3-10 0,-5 4-2 16,-7 1 0-16,-3 3 2 0,-5 0 0 15,-2 3 2-15,-4-1 2 0,0 2 3 16,1 0 5-16,1 0 5 0,2-2 0 16,4-3 0-16,3-2 0 0,5-4 0 15,6-2 0-15,6-4-2 0,12-2-1 0,0-3 0 16,0-3 2-16,8-1-2 0,9 0 0 15,6 0-2-15,6-9-1 0,5 9 0 16,2-14 0-16,5 7 1 0,-1-2-2 16,0 0 0-16,-1-1-5 0,-4 2 1 15,-2 0-4-15,-5-2-5 0,-6 0-9 16,-2 1-31-16,-6-1-40 0,-3-1-7 0,-5 0 0 16</inkml:trace>
  <inkml:trace contextRef="#ctx0" brushRef="#br1" timeOffset="-28637.07">23994 4443 174 0,'0'-9'88'0,"-14"1"-10"16,14 1-11-16,-12 7-15 0,12-12-13 0,0 12-21 15,-10-9-11-15,10 9 0 0,0 0 0 16,0 0 2-16,0 0 0 0,1 0 2 15,2 0-2-15,1 7-1 0,-1 1-1 16,2 2 1-16,1 5-1 0,-1 2 0 16,0 5 0-16,1 3 0 0,1 4 1 0,0 3 3 15,0 4 1-15,0 4 2 0,0 3 0 16,0 5-1-16,-2 2 0 0,1 1 1 16,-3 0-3-16,1 3 0 0,-2 1-1 15,0-3-4-15,-2 1-2 0,0-2-1 0,0-3-1 16,0-2-1-16,0-3 0 0,0-6-2 15,0-4 1-15,0-3-5 0,0-7-6 16,-9-5-4-16,9-5-6 0,0-7-10 16,1-6-16-16,3 0-34 0,2-8-33 15,3-7-1-15,1-4 1 0</inkml:trace>
  <inkml:trace contextRef="#ctx0" brushRef="#br1" timeOffset="-28221.57">24246 5029 137 0,'1'-19'96'0,"-1"2"1"0,0 6-5 15,-7 11-10-15,-4-8-32 0,-4 8-36 16,-3 2-4-16,-4 4-8 0,-5 5 2 16,-1 2 1-16,-2 2 1 0,-1 3 0 15,0-1-3-15,0 2-2 0,3 0 2 16,3 0-2-16,3-1-1 0,5-2 1 0,6-3 0 16,11-3-2-16,0-4 0 0,2-4 0 15,11-2 2-15,9 0 0 0,8 0 0 16,8-12 3-16,8 3-1 0,4-3 3 15,6 1 2-15,1 0 0 0,2-1-2 16,0 3 1-16,-4-1 0 0,-5 10-1 0,-9-8 0 16,-10 8-2-16,-13 1-2 0,-12 5-1 15,-6 5-1-15,0 4-1 0,-21 4 1 16,-7 5 0-16,-10 3-2 0,-9 2 0 16,-7 4-1-16,-5-1 1 0,-4 2-1 15,0-1 0-15,0-2 3 0,5-2-2 0,7-2 1 16,7-2 0-16,9-5 2 0,8-2 0 15,9-3-1-15,9-5 1 0,9-2 1 16,1-5 0-16,9-3-4 0,7 0 5 16,7 0-3-16,8 0 0 0,4-13 0 15,6 7-3-15,3-3-3 0,3 0-1 16,3-3-7-16,0 0-4 0,0-1-12 0,-3-1-33 16,-2 0-36-16,-5-1-8 0,-4-2 3 15</inkml:trace>
  <inkml:trace contextRef="#ctx0" brushRef="#br1" timeOffset="-28037.1">24458 5262 167 0,'-20'-8'98'0,"-3"8"0"16,0-8-4-16,2 8-15 0,1 1-30 15,1 4-35-15,3 3-4 0,1 5 2 0,2 5 0 16,0 4-2-16,2 5 1 16,-1 4-3-16,0 5-1 0,1 3-2 0,-2 4 0 15,-1 2 0-15,-2 2-5 0,-1 0-4 16,-1 0-2-16,-1-2-6 0,-2-2-4 15,-1-4-7-15,0-5-22 0,2-7-38 16,1-5-24-16,3-10-2 0,2-5 5 16</inkml:trace>
  <inkml:trace contextRef="#ctx0" brushRef="#br1" timeOffset="-27886.57">24063 5738 223 0,'18'-20'105'0,"1"5"2"15,-3 3-6-15,2 12-31 0,-2 0-46 16,1 0-12-16,-2 0-3 0,0 9-2 0,-1 7-2 15,1 0-4-15,0 5-1 0,1-1-4 16,1 3-1-16,2-1-5 0,1 2 0 16,0-1-11-16,0-3-15 0,-1-2-37 0,0-3-34 15,-1-4 2-15,-4-2 1 0</inkml:trace>
  <inkml:trace contextRef="#ctx0" brushRef="#br1" timeOffset="-27004.49">25221 4746 214 0,'2'0'95'0,"-2"0"1"0,0 0-4 16,0 0-40-16,0 3-47 0,0 5-5 15,-17 1-4-15,7 2-1 0,-4 1-2 16,-4 2 3-16,-1 1 2 0,-1-1 0 16,-1 2 2-16,-1 0 2 0,2 0 3 15,0-1 1-15,2 1 1 0,2-3 1 0,4-1-2 16,1-1-2-16,11-3 0 0,0 1-1 15,0-1 1-15,0-1-2 0,0 1 1 16,9 1 0-16,0 1 0 0,0 2 0 16,-2 2 1-16,-1 1-1 0,-3 2 0 15,-3 1 0-15,0 2 0 0,0-1 0 0,-16 1 1 16,5-2 1-16,-4-1 2 0,-1-1 1 16,-2-1 0-16,-1-2 2 0,-1-1 0 15,1-3 1-15,1-1 0 0,2-3-3 16,3-2 0-16,3-1-4 0,10-2 0 15,-9 0-1-15,9 0-2 0,2-7-1 0,3 7-1 16,7-12-4-16,1 12-5 0,3-12-4 16,2 12-11-16,2-12-34 0,3 12-50 15,-1-13-4-15,1 13 0 0,0-11 2 16</inkml:trace>
  <inkml:trace contextRef="#ctx0" brushRef="#br1" timeOffset="-26804.61">24953 5528 256 0,'-12'31'130'16,"-1"-2"-3"-16,5-4-1 0,8 0-9 15,0-7-54-15,0-3-63 0,4-7-15 16,8-5-14-16,5-3-4 0,5 0-1 16,3-8 0-16,4-5 3 0,1-3 4 15,2-2 6-15,2-2 7 0,0-2 3 0,0-3 1 16,-1-1-12-16,-3-5-30 0,-3 1-38 15,-5-2-6-15,-3-2 1 0</inkml:trace>
  <inkml:trace contextRef="#ctx0" brushRef="#br1" timeOffset="-26488.04">25457 4995 129 0,'3'-8'92'0,"0"8"1"0,0-13 1 0,-1 13-6 15,0-7-46-15,-1 7-42 0,-1 0 4 16,0 0 1-16,0 1 2 16,0 5 4-16,0 2 1 0,-8 2 0 15,8 4 3-15,0 4 0 0,0 4 2 16,0 3-7-16,0 6 0 0,-11 3-2 0,11 6-2 16,0 2-2-16,0 5-2 0,0 1 0 15,0 4 0-15,0-1 4 0,0 0-2 16,4-1 4-16,3-1 1 0,1-5 1 15,3-1 0-15,4-5 1 0,1-6-2 16,5-3 1-16,2-8-4 0,2-5-1 0,3-7-5 16,2-7-1-16,2-2-4 0,1 0-5 15,-1-8-8-15,0-3-10 0,-2-4-14 16,-2-4-47-16,-5-6-29 0,-2 0 0 16,-4-7 2-16</inkml:trace>
  <inkml:trace contextRef="#ctx0" brushRef="#br1" timeOffset="-26189.68">25704 4799 205 0,'0'1'102'0,"0"4"-1"0,-12 3 0 16,12 3-14-16,-10 2-85 0,10 3-2 15,-10 2-3-15,10 0-3 0,-10-1 1 16,10 0 0-16,0-2 1 0,0 1-1 16,-8 0 4-16,8-1-3 0,0 0 3 0,0-2-1 15,0-1-6-15,1-5-11 0,0-1-38 16,0-4-34-16,-1-2-6 0,1 0 3 15</inkml:trace>
  <inkml:trace contextRef="#ctx0" brushRef="#br1" timeOffset="-25821.9">26028 4889 140 0,'9'0'95'0,"-1"0"0"16,-2 0 0-16,-5 3-21 0,-1 2-27 0,0 3-40 15,0 1-7-15,-19 2 0 16,2 1-1-16,-6 3 1 0,-6 1 0 0,-3 3 1 16,-4 0 0-16,-4 1 3 0,-2 2-1 15,-3 0 0-15,0 0-1 0,2-1 0 16,0-2 0-16,4-1 1 0,4-4-1 0,7 1 3 15,6-4 0-15,9-3 0 0,13-2 2 16,0-2 0-16,0-3 3 0,12-1-2 16,9 0 0-16,7 0 1 0,8-10-3 15,6 3 0-15,3-1-1 0,4-2-1 16,3-1-1-16,0 0-2 0,0-2-1 0,-2 2 0 16,-3-1-7-16,-5-1-4 0,-6 2 0 15,-6 0-7-15,-7 0-19 0,-6 1-34 16,-8-1-31-16,-6 1-4 0,-3 0 1 15</inkml:trace>
  <inkml:trace contextRef="#ctx0" brushRef="#br1" timeOffset="-25490.12">25950 4625 191 0,'2'-11'78'0,"1"4"-10"0,0 7-8 0,0-9-7 16,-2 9-13-16,1 0-13 0,-1 0-12 16,0 4-4-16,-1 5 0 0,0 7 1 15,1 3 1-15,-1 4 0 0,0 6 1 0,0 4-2 16,0 4-3-16,0 4 4 0,0 5-1 16,0 2 2-16,0 4-2 0,-8 3 0 15,8 1-2-15,0 3-4 0,-10 0-1 16,10 0 3-16,0 0-4 0,-13-2 1 15,13-1-5-15,0-5-1 0,-9-1-1 0,9-6-2 16,0-2-5-16,0-5 1 0,0-6-3 16,0-4-5-16,0-8-5 0,0-7-14 15,0-8-9-15,0-4-26 0,0 0-34 16,2-16 0-16,2-2 1 0</inkml:trace>
  <inkml:trace contextRef="#ctx0" brushRef="#br1" timeOffset="-25357.81">26002 5352 213 0,'5'-29'102'15,"0"6"0"-15,-1 4-9 0,-2 6-21 0,-1 13-38 16,-1-9-27-16,0 9-3 16,0 4-4-16,-14 3-1 0,5 2-2 0,-3 4-2 15,-4 2-5-15,-2 1-5 0,-5 1-9 16,-3 1-18-16,-3-1-26 0,-1 0-26 16,-2-2-2-16,0-1-2 0</inkml:trace>
  <inkml:trace contextRef="#ctx0" brushRef="#br1" timeOffset="-25240.12">25725 5389 214 0,'29'-12'102'0,"6"1"-2"0,4 2-6 16,2 1-27-16,1 8-47 0,4-10-20 15,-1 10-5-15,0 0-8 0,-3 0-30 16,-2 0-49-16,-1 1-10 0,-6 0 2 0,-4 0 1 16</inkml:trace>
  <inkml:trace contextRef="#ctx0" brushRef="#br1" timeOffset="-24173.91">26705 4689 205 0,'0'-7'95'16,"-8"7"0"-16,8 0-10 0,0 0-30 15,0 0-35-15,0 0-14 0,0 0-2 0,0 0-1 16,7 0 1-16,1 0 1 0,3 0 0 15,2 3 0-15,1 1 1 0,-1 1 1 16,1 3-3-16,1 0-1 0,-2 2-1 16,-1-1 0-16,-3 0 1 0,-5 2-2 0,-4 1 1 15,0 1-3-15,0 0 0 0,-16 3 0 16,2-1-1-16,-3-1 1 0,-3 2 2 16,-2 0-1-16,1 2-1 0,-2-2 1 15,2 0-2-15,1 1 3 0,3 0 0 0,4-1 0 16,2-1 1-16,11 0 0 0,0 1-1 15,0-2 0-15,0 2 1 0,6 0 1 16,5 1 0-16,1 1 4 0,2 2 1 16,0 4 1-16,-3 1-1 0,1 4 3 15,-3 3 0-15,-3 6-1 0,-1 1-2 0,-2 4 3 16,-3 2-6-16,0 3 1 16,0-1-2-16,0 0-1 0,-16 0-3 0,6-2 2 15,-2-2-1-15,-1-3 0 0,-2-3 2 16,1-4-4-16,-1-4 4 0,1-6-3 15,0-5 0-15,0-6-1 0,2-5 0 0,1-6-5 16,1-1 0-16,10 0-3 0,-12-13-2 16,12-1-2-16,0-5-3 0,0-3 2 15,0-5 0-15,0-3 4 0,3-5 1 16,2 0-1-16,0-2 0 0,0 0 3 16,-1-2 0-16,-1 1-3 0,0 2-1 0,-3 1-2 15,0 2-6-15,0 2-4 0,-12 2 0 16,3 4 4-16,-3 1 11 0,-1 2 1 15,-1 2 9-15,-3 0 2 0,2 3 1 16,1 1 8-16,2 2 6 0,3 1 4 16,9 2-2-16,0 0-7 0,0 1-3 0,0 1-1 15,11 2-1-15,5 7 1 0,6-13-2 16,5 13 0-16,5-9-3 0,3 9 0 16,4 0 1-16,3-8-1 0,1 8-1 15,-3 0-1-15,0 0 3 0,-5 0-4 16,-5 0 1-16,-6 0-1 0,-9 3-2 0,-9 4 0 15,-6 0-1-15,0 4-2 0,-14-1 1 16,-4 3 0-16,-7 0-4 0,-5 0 4 16,-4 1-2-16,-2-2 0 0,0 1 1 15,0-2 3-15,2 0-2 0,3-1 2 16,6-2-1-16,5 0 2 0,9-2 1 0,11-2-2 16,0 0 3-16,0-2-1 0,7 1 0 15,7 1-1-15,3 0 1 0,2 1-2 16,1 2 0-16,-1-1 1 0,0 1 0 15,-4 2 0-15,-2-1-3 0,-7 3 1 16,-4 0 0-16,-2 1 0 0,0 1 0 0,-14 1 0 16,1 0 0-16,-5-1 0 0,-1 0 1 15,0-1 0-15,-2-1 1 0,3-1 1 16,3 0 1-16,5-2-1 0,10-3 0 16,0-2-1-16,0-3-1 0,8 0-1 15,11 0-4-15,6-7-2 0,8-1-3 0,4 0-4 16,3-2-6-16,2-2-12 0,-3-1-27 15,-2-1-36-15,-1-2-6 0,-6 0 4 16</inkml:trace>
  <inkml:trace contextRef="#ctx0" brushRef="#br1" timeOffset="-23924.16">26385 5206 197 0,'-26'1'96'0,"5"4"2"0,7 4-20 15,14 2-18-15,-12 4-29 0,12 3-16 16,3 2-5-16,5 2 0 0,3 2-3 16,4 3 0-16,0 1 1 0,-2 2-1 15,-1 1 3-15,-5-1-4 0,-5 1 3 0,-2-1-3 16,0-2 0-16,-12-3-1 16,-2-1-2-16,-3-4-2 0,-4-1-1 0,-3-3-1 15,2-5-2-15,-2-2-3 0,3-5-4 16,5-4-4-16,3 0-8 0,13 0-15 15,0-16-31-15,0 1-30 0,5-5-5 0,12-3 0 16</inkml:trace>
  <inkml:trace contextRef="#ctx0" brushRef="#br1" timeOffset="-23558.41">26628 5365 150 0,'69'-31'100'16,"0"4"3"-16,-2 2-3 0,-2 3-9 16,-2 5-28-16,-5 4-47 0,-5 0-6 0,-3 5-4 15,-8 1-2-15,-5 7 1 0,-9 0-4 16,-6-7-1-16,-13 7 0 0,-7 2 0 15,-2 3-1-15,0 4-1 0,-23 3 2 16,0 1 0-16,-6 1 0 0,-4 2-1 16,-3-1 0-16,-2-1-1 0,2 0 2 0,0 0 0 15,1-1 2-15,3 0-1 0,4-1 0 16,5-2 1-16,8-1 0 0,15-2 1 16,0 0 0-16,0-1-1 0,2 1 6 0,13 1-4 15,6 2 0-15,4 1 1 16,2 3 3-16,1 3-2 0,2 1 1 0,3 2-1 15,0 2 1-15,1 0-1 0,0 0-2 16,0 1 3-16,-2-1 2 0,0 1-2 16,0-3 0-16,-2-2 0 0,-2-2 0 0,0-4-1 15,-3 0 1-15,-2-4 0 16,-1-1-1-16,-2-3-2 0,-2-2 0 0,-2-2-1 16,-3 0-3-16,-1 0 0 0,-4-10-5 15,-2 10-6-15,-2-12-13 0,-2 3-19 16,-2 2-67-16,0 0-13 0,0-2 0 0,-10 2 0 15</inkml:trace>
  <inkml:trace contextRef="#ctx0" brushRef="#br1" timeOffset="-21742.72">28014 5578 158 0,'2'3'95'16,"0"1"-3"-16,0-1 0 0,-1 1-27 15,3 1-28-15,1 0-29 0,-1 2-1 0,0 0 2 16,2 0 1-16,-2 1 3 0,0 3 3 15,-1 0 1-15,-2 3 1 0,-1 1-1 16,0 3 0-16,0 0 0 0,0 2-2 16,-12-1-6-16,12 1-7 0,-17 0-2 15,8-1-12-15,-2-1-32 0,1-2-69 0,-3-2-1 16,-3-3-1-16,0-4-2 0</inkml:trace>
  <inkml:trace contextRef="#ctx0" brushRef="#br1" timeOffset="-18364.3">28628 4582 174 0,'2'0'86'15,"0"-9"-7"-15,-1 9-16 0,0-12-21 16,0 12-12-16,-1-11-14 0,0 11-9 16,0-10 2-16,0 10-2 0,0 0 1 15,0-9 3-15,0 9-1 0,0 0 0 16,0 0 1-16,0 0 0 0,0 3 1 16,-12 4-1-16,12 2 1 0,-12 5 0 0,3 3-3 15,-5 4 0-15,-2 2 0 0,-5 4-4 16,-4 2-1-16,-2 3-2 0,-3 0 0 15,-2 3-1-15,-1-1 0 0,-3 0-2 16,1 0 1-16,0-3-2 0,2-3-3 16,1-1-2-16,2-4-5 0,2-4-5 0,4-4-5 15,3-2-17-15,4-5-29 0,3-4-29 16,5-2-6-16,9-2 3 0</inkml:trace>
  <inkml:trace contextRef="#ctx0" brushRef="#br1" timeOffset="-18128.39">28379 4831 171 0,'16'-9'96'15,"-2"9"0"-15,0 0-2 0,-2 2-22 0,0 3-21 16,-3 3-34-16,-3 7-3 0,-1 3 0 16,-3 4 0-16,-2 6 2 0,0 4-1 15,0 5-3-15,-12 5 1 0,3 4-2 16,-4 3-4-16,0 4 0 0,-2-1-3 15,1 2-1-15,-2-2-3 0,0-3 0 16,0-4-1-16,2-5-3 0,0-3-5 0,2-7-4 16,2-3-3-16,10-7-9 0,-13-9-23 15,13-7-44-15,0-4-18 0,0 0-2 16,3-12 6-16</inkml:trace>
  <inkml:trace contextRef="#ctx0" brushRef="#br1" timeOffset="-17847.42">28736 4860 130 0,'4'-7'93'0,"0"7"1"16,-1-10 0-16,0 10-9 0,-1 0-41 0,0 0-36 15,0 4-3-15,-2 2 3 0,1 4 0 16,-1 2 2-16,0 3 0 0,0 2 2 15,0 4-1-15,0 3 0 0,0 0-2 16,0 3-2-16,0 2-3 0,0-1-1 16,0-1-3-16,0 0 0 0,-10-2-1 15,10-2-2-15,0-3-3 0,-9-2-3 0,9-3 0 16,0-3-4-16,0-3-4 0,-9-3-9 16,9-3-32-16,0-3-36 0,0 0-6 15,0 0 1-15</inkml:trace>
  <inkml:trace contextRef="#ctx0" brushRef="#br1" timeOffset="-17497.49">28838 4864 200 0,'10'-11'90'0,"-1"2"-10"0,0 2-13 0,4 7-22 16,0-13-20-16,3 13-20 0,0-12-2 15,3 12 1-15,1-12 3 0,1 12-2 16,2-9 2-16,-1 9 1 0,-1-9-2 15,0 9 3-15,0 0 0 0,-4 0 0 16,-1 0-2-16,-5 2-1 0,-2 3 1 16,-3 5 0-16,-4 4 2 0,-2 2-1 0,0 4 3 15,0 4-2-15,0 2 2 0,-15 5-2 16,15 1 2-16,-14 2-1 0,14 2-2 16,-15 0 0-16,15 0-1 0,-10-1-3 15,10 0-1-15,0-3 0 0,0-2-1 0,0-1 0 16,0-3-1-16,0-4-1 0,3-3 0 15,0-3-1-15,0-3-2 0,1-3-3 16,-1-3-3-16,-1-4-7 0,-1-2-5 16,-1-1-12-16,0 0-22 0,0-11-36 0,0 0-17 15,0-3 0-15,-10-3 2 0</inkml:trace>
  <inkml:trace contextRef="#ctx0" brushRef="#br1" timeOffset="-17364.92">28887 5042 181 0,'0'0'92'0,"-8"0"0"16,8 0-8-16,1 0-30 0,5 0-38 15,2 0-16-15,4 0-21 0,1 0-18 16,1 0-22-16,-1 0-21 0,0 0-7 0,0 3-2 16</inkml:trace>
  <inkml:trace contextRef="#ctx0" brushRef="#br1" timeOffset="-17193.43">28887 5125 187 0,'-13'3'99'16,"0"1"2"-16,4 0-9 0,9-1-20 15,0 0-31-15,0 0-35 0,0 0-6 16,1-1-1-16,7 0-1 0,5-1-3 16,2 0-1-16,3 0-3 0,0 2-1 0,2 0-6 15,-2 0-9-15,1 3-15 0,-3-3-23 16,-5 2-22-16,-4 1-3 0,-3 2-2 15</inkml:trace>
  <inkml:trace contextRef="#ctx0" brushRef="#br1" timeOffset="-16998.7">28695 5385 205 0,'-31'15'94'0,"4"1"-3"0,6-4-8 16,7-1-16-16,14-3-30 0,0-2-29 15,0-1 0-15,3-2 0 0,12-1-2 16,8-1-2-16,5-1 0 0,6 0-2 15,3 0 1-15,5 0-2 0,1 0-1 0,3-7 0 16,0 7-4-16,-2 0-5 0,1 0-3 16,-5 0-9-16,-2 0-18 0,-4 0-38 15,-3-9-23-15,-6 9-1 0,-3 0 1 16</inkml:trace>
  <inkml:trace contextRef="#ctx0" brushRef="#br1" timeOffset="-16532.13">29588 4507 208 0,'0'0'97'0,"0"0"4"0,0 2-2 16,0 7-27-16,0 7-57 0,0 2-10 16,0 4-2-16,-10 6 0 0,10 0-1 15,-11 2-1-15,11 3-1 0,-15 3-1 16,6 1 0-16,-1 2 2 0,2-1-2 0,-2-1 0 16,1-3-1-16,0-1-3 0,1-7-5 15,8-5-7-15,-15-4-22 0,15-5-40 16,-12-4-19-16,12-5-2 0,0-3 1 15</inkml:trace>
  <inkml:trace contextRef="#ctx0" brushRef="#br1" timeOffset="-16182.14">29593 4637 130 0,'8'-12'90'0,"1"1"1"0,2-1-3 16,0 3-8-16,3 1-46 0,1 2-33 15,2-1-2-15,1 7 1 0,1-15-1 16,-1 15 3-16,3-12 1 0,-1 12 1 16,-1-11 2-16,1 11 0 0,-2 0 4 15,-1 0-2-15,-1 0 0 0,-2 0-1 0,0 0-3 16,-3 0 1-16,-2 0 2 0,0 3-3 16,-3 0 2-16,0 1-1 0,-1 2 0 15,-1 0 1-15,0 4 3 0,-1 0-3 16,0 3 3-16,-2 3 0 0,-1 2 0 15,0 5 1-15,0-1 0 0,0 5 0 0,0 1-1 16,-13 1-2-16,13 1 1 0,-10 1-2 16,10-1-1-16,-9 1-2 0,9-3 0 15,-11 0-1-15,11-5 0 0,-8-1-1 0,8-2-1 16,0-5-1-16,-9-1-1 0,9-4-4 16,0-2-3-16,0-3-4 0,0-2-5 15,0-1-2-15,-11-2-3 0,11 0-6 16,0 0-10-16,-11-9-19 0,11 1-17 15,-9-1-19-15,9-3-1 0,-10 0 0 0</inkml:trace>
  <inkml:trace contextRef="#ctx0" brushRef="#br1" timeOffset="-15998.31">29632 4772 200 0,'0'0'100'15,"1"0"0"-15,4 0-2 0,3 0-19 16,3 0-66-16,3 0-13 0,3 0-6 16,3 0-4-16,0 1-1 0,2 0-6 0,0-1-10 15,-2 0-13-15,-3 1-13 0,-1 2-20 16,-3 1-12-16,-4 1-2 0</inkml:trace>
  <inkml:trace contextRef="#ctx0" brushRef="#br1" timeOffset="-15833.72">29648 4882 172 0,'-17'2'95'0,"5"-1"-3"0,12 0-6 16,-12 0-20-16,12-1-25 0,1 0-30 15,5 0-8-15,5 0-1 0,3 0 0 16,5 0-2-16,3 0 0 0,-1 0-3 0,2 0-2 16,0 1-8-16,-3 1-22 0,-3 0-44 15,-3 2-15-15,-5-1-2 0,-3 1 0 16</inkml:trace>
  <inkml:trace contextRef="#ctx0" brushRef="#br1" timeOffset="-15333.05">29388 5014 167 0,'-16'12'105'0,"2"-2"-1"0,14 1-4 15,-9-1-2-15,9-1-57 0,4-2-40 16,6-1-8-16,8-3-2 0,3 0 0 15,6-3 4-15,2 0-1 0,3 0 1 16,2 0 5-16,1 0 3 0,-1-7 3 16,-1 7-1-16,-2 0 3 0,-3 0-4 15,-4 0 1-15,-6 0 0 0,-5 0-2 0,-6 0-1 16,-5 3 0-16,-2 3 0 0,0 5 1 16,-12 0 0-16,0 3-1 0,-1 0 0 15,-2 1-2-15,2 1 0 0,-1 0 2 0,1 2 1 16,1-3-1-16,0 0 1 15,4 0-1-15,8-3 4 0,0-3-3 0,0-2-1 16,0-3-1-16,3-2 0 0,8-2-1 16,5 0-1-16,3 0 0 0,0-11-4 15,1 3-1-15,0-2-3 0,2-2 0 0,-1-1 2 16,-2-3-1-16,0 0 1 0,-2-1 0 16,-3-1 0-16,-4 1 5 0,-1 0 1 15,-4 1 1-15,-3 2 2 0,-2 0 1 16,0 5 0-16,0 0 3 0,-9 9-2 15,9 0 1-15,-19 0 2 0,6 0-4 0,-3 2 0 16,-4 9 0-16,-2 0-1 0,-3 5-2 16,-3 4 1-16,-2 0-2 0,-3 3 0 15,-2 1-2-15,0-1-3 0,-3 0 0 16,2-1 0-16,-1-2-6 0,1-2-3 16,1-3-11-16,3-3-21 0,2-4-24 0,4-4-21 15,5-3-1-15,6-1 1 16</inkml:trace>
  <inkml:trace contextRef="#ctx0" brushRef="#br1" timeOffset="-15166.44">29283 5267 157 0,'11'-10'95'0,"3"10"4"16,-1-9-1-16,4 9-10 0,-1 1-21 0,1 4-32 15,0 5-17-15,0 4-2 0,1 5-1 16,2 5 0-16,2 4-4 0,2 3-2 16,1 2-3-16,4 2-1 0,3 1-4 15,1 1-1-15,4-3 0 0,0 1-2 16,1-2-8-16,1-4-7 0,1-3-11 0,-2-4-17 15,-1-5-51-15,-2-5-18 16,-2-3 1-16,-3-9 0 0</inkml:trace>
  <inkml:trace contextRef="#ctx0" brushRef="#br1" timeOffset="-14084.14">30248 4704 166 0,'-8'0'99'0,"8"0"-3"0,-12 1 2 16,12-1-20-16,0 0-38 0,2 0-35 15,4 0-3-15,6 0-1 0,6-8-1 16,2 8 1-16,7-9 1 0,4 9 1 0,2-9-1 15,4 9 1-15,0-10-1 16,3 10 2-16,-1-7-1 0,1 7-1 0,-4 0-1 16,-3-9-1-16,-5 9-3 0,-4 0 2 15,-5 0 0-15,-5 0 0 0,-6 1 1 16,-4 2-2-16,-4 3 2 0,0 1 1 0,0 1 0 16,-13 2 1-16,2 2 1 15,-3 1 2-15,-2 1 1 0,-3 2 0 0,-2 3 0 16,-1 1-1-16,-3 1-1 0,0 1 0 15,-3 2-1-15,-2 1 0 0,0-1-3 16,-2 2 0-16,-2-1-1 0,1-1-2 0,-2 0-1 16,1 0-1-16,0-2-1 15,1-2-5-15,1-2-1 0,2-2 0 0,3-3-1 16,3-3-4-16,5-2-4 0,2-4-12 16,5-4-19-16,4 0-30 0,8 0-6 15,0-11-4-15</inkml:trace>
  <inkml:trace contextRef="#ctx0" brushRef="#br1" timeOffset="-13883.14">30249 4979 128 0,'17'-9'92'0,"-4"9"1"0,-2 0-4 15,-2 2-6-15,-4 4-18 0,-2 2-25 0,-3 3-23 16,0 3-2-16,0 2-3 0,0 3-2 16,-10 2 0-16,10 1-2 0,-11 3-2 15,11 0-2-15,-11 0-1 0,11 4-1 16,-12-2 1-16,12 0-1 0,-11-1-2 15,11-1-4-15,-11-2-3 0,11-1-3 0,-9-4-5 16,9-1-6-16,0-4-12 0,-12-4-30 16,12-2-41-16,0-4-4 0,0-3 4 15</inkml:trace>
  <inkml:trace contextRef="#ctx0" brushRef="#br1" timeOffset="-13734.35">30393 5259 159 0,'21'-12'100'16,"-3"3"2"-16,0 9 0 0,-4-7-15 15,0 7-37-15,-3 3-42 0,-4 2-2 16,1 4-2-16,-1 0-1 0,-3 2-3 16,2 0-1-16,-2 1-2 0,1-1 0 0,2 1-3 15,-2-1-3-15,2-1-9 0,-1-3-24 16,2-2-38-16,2-4-20 0,0-1 1 16,1 0 0-16</inkml:trace>
  <inkml:trace contextRef="#ctx0" brushRef="#br1" timeOffset="-13401.39">31170 4609 197 0,'1'-10'93'0,"-1"10"-9"0,0 0-16 16,-8 3-17-16,-1 5-18 0,-4 1-20 15,0 4-3-15,-3 1-3 0,0 0 2 16,1 2-2-16,2 1 1 0,2 0-1 0,11 0-2 16,-12-2 0-16,12-1-2 15,0-3 0-15,3-3 0 0,6-3-1 0,9-4-2 16,4-1-1-16,6 0 0 0,5 0-1 15,4-11-2-15,2 5-3 0,3-3-1 16,-1-1-6-16,-2 0-13 0,-1-2-29 0,-5 0-35 16,-3 1-7-16,-5 0 0 15</inkml:trace>
  <inkml:trace contextRef="#ctx0" brushRef="#br1" timeOffset="-13234.42">31415 4641 163 0,'-19'5'99'0,"1"-1"2"0,2 3 0 0,3 4-19 15,2 0-33-15,1 2-41 0,10 2-4 16,-13 2-1-16,13 1-1 0,0-1-2 16,-9 1-1-16,9 1-4 0,0-1-1 15,0 2-4-15,0-1-5 0,-13-1-7 0,13-1-22 16,-10-3-36-16,10-2-15 0,-15-2-4 16,7-3 4-16</inkml:trace>
  <inkml:trace contextRef="#ctx0" brushRef="#br1" timeOffset="-12967.57">31106 4934 172 0,'-13'5'91'0,"13"0"2"15,-11 1-8-15,11 1-21 0,-10 2-24 16,10 2-27-16,-9 3-6 0,9 1 2 15,-13 3 1-15,13 3-1 0,-16 2 2 16,6 2 0-16,-1 3-4 0,-2 3-1 16,-2-2 0-16,-1 4-3 0,-1-1-2 0,-2-1-1 15,1-1-2-15,0-3-2 0,1 0-4 16,0-4-5-16,3-4-2 0,1-2-12 16,3-6-23-16,10-3-37 0,-12-5-15 0,12-3 1 15,0 0 2-15</inkml:trace>
  <inkml:trace contextRef="#ctx0" brushRef="#br1" timeOffset="-12636.28">31058 5090 146 0,'23'-31'93'15,"-2"1"3"-15,-3 5-2 0,0 3-20 16,-2 4-32-16,-3 4-38 0,-1 3-3 16,-1 4 0-16,-2 7-1 0,-1-7 1 0,1 7 1 15,-2 0 3-15,1 0 0 0,-1 2 2 16,1 1 1-16,-2 2 1 0,0 2 3 15,-2 3-2-15,-1 1 2 0,-2 3 0 16,-1 2-4-16,0 4 3 0,0 1-2 0,0 4 0 16,-12 1-3-16,12 3-1 0,-12 1 1 15,12 3-3-15,-13 1 1 0,13 1 3 16,-18 0-3-16,18-1 0 0,-16-1 0 0,16 0 2 16,-14-2-2-16,14-2 1 0,-12-4 0 15,12 1-2-15,-10-5-2 0,10-2 1 16,-10-2-2-16,10-2-1 0,0-4-3 15,-10 0-2-15,10-3-3 0,0-2-5 16,0-2-5-16,-9-3-9 0,9-1-20 0,0 0-37 16,0-8-25-16,-11-1-1 0,11-2 2 15</inkml:trace>
  <inkml:trace contextRef="#ctx0" brushRef="#br1" timeOffset="-12468.28">30998 5138 143 0,'0'0'100'0,"0"-10"2"0,0 10 0 16,0 0-5-16,9 0-41 0,3 0-52 15,5 3-4-15,4 0-2 0,2-2-4 0,3 0-3 16,0 0-4-16,0 0-7 0,-4 0-15 16,-2 1-24-16,-4-1-29 0,-3 1-9 15,-6 1 2-15</inkml:trace>
  <inkml:trace contextRef="#ctx0" brushRef="#br1" timeOffset="-12302.26">30921 5250 178 0,'-19'9'97'0,"7"0"1"0,12-2-2 16,0 0-27-16,0-1-28 0,1-2-34 16,14-1-2-16,3-2 2 0,6-1-2 0,3 0-1 15,4 0-2-15,0 0-2 0,0-10 0 16,-2 10-4-16,-1-7-4 0,-3 7-24 15,-4-9-45-15,-4 9-24 0,-5-13-2 16,-5 13 1-16</inkml:trace>
  <inkml:trace contextRef="#ctx0" brushRef="#br1" timeOffset="-11503.03">31605 4761 142 0,'6'0'89'0,"0"0"-6"0,-1 0-10 0,-2 3-7 16,1 1-8-16,-1 3-15 0,-1-1-20 16,2 2-10-16,-1 2 1 0,2 0-6 15,1-1-1-15,1 2-3 0,0-2-3 16,5 0-1-16,-1-2-2 0,4-1-2 16,1-2-3-16,2-2-1 0,0-2-2 0,2 0 2 15,0 0-2-15,1 0 2 0,0-13 3 16,-1 4-1-16,1-1 4 0,-2-3 1 15,-2-1 3-15,-1-1 2 0,-3 2-1 16,-2-2 1-16,-3 3 0 0,-2-2 0 0,-3 3-1 16,-2 4 0-16,-1-2 1 0,0 9-2 15,0-7 1-15,-13 7 1 0,3 0 1 16,-2 3-1-16,-2 3 1 0,-4 3 2 16,-1 1 0-16,-1 3-2 0,-3 2 2 15,-1 2-2-15,0 2-2 0,2-1 0 0,-2 2-1 16,2 0 0-16,4-1-1 0,1 0-1 15,3-3-3-15,2 0 2 0,4-3-2 16,8-1-1-16,-9-2 1 0,9-3-2 16,0-1 0-16,1-3 3 0,2 0-4 15,2-3 1-15,-1 0 1 0,1 0 1 16,0 0 1-16,-2 1 1 0,-2-1 4 0,-1 2 2 16,0 2 2-16,0 3-3 0,-14 4 3 15,3 2 3-15,-3 3 0 0,-2 6-1 16,-2 3 0-16,-1 1-5 0,-1 4-1 15,1 1-1-15,4 3 0 0,0 0 0 0,4 2-1 16,11-4-2-16,0 0 0 0,0-4 0 16,0-3 1-16,5-4 0 0,10-4-2 15,6-6 2-15,5-5-2 0,6-4-1 16,4-2-1-16,4 0-1 0,1-12 1 16,0 1-1-16,1-6-1 0,-3-2 3 15,-4-1 0-15,-4-3 1 0,-5 1 2 0,-6 0 1 16,-8 1 1-16,-6 1 0 0,-6 2 3 15,0 4-2-15,0 3 1 0,-22 1-1 16,4 10-3-16,-5-6-1 0,-3 6-2 16,-3 0-5-16,0 2-4 0,0 2-8 0,3 0-20 15,1 0-39-15,2 0-26 0,3-2-3 16,3 0 4-16</inkml:trace>
  <inkml:trace contextRef="#ctx0" brushRef="#br1" timeOffset="-9504.85">29331 5782 189 0,'0'0'74'0,"-14"0"-10"16,14-8-12-16,-10 8-9 0,10 0-8 15,0 0-5-15,0 0-7 0,0 0-4 16,0 0-6-16,0 0-4 0,0 0 0 16,4 0-1-16,2 0 1 0,3 0-1 0,3 0 0 15,2 0 1-15,6 0-1 0,2 0 1 16,6 0-1-16,4 0 0 0,5 0-3 15,3 0-1-15,3 0 0 0,2 0-4 16,0 0 0-16,1 0-3 0,-2 0-7 16,-5 0-6-16,-2 0-23 0,-7 0-53 0,-8 3-15 15,-7 1 1-15,-9 1 0 0</inkml:trace>
  <inkml:trace contextRef="#ctx0" brushRef="#br1" timeOffset="-9137.81">29034 5909 188 0,'0'1'83'0,"0"1"0"0,0 1-3 15,1 0-10-15,3 2-18 0,0 1-27 0,0 3-13 16,2 0-3-16,1 3-2 0,-2 0-2 15,1 2-3-15,-2 1-2 0,-1 1-5 16,-1 2-2-16,0 0-5 0,-2 2-8 0,0 0-21 16,0 0-33-16,0-1-21 15,0-2-6-15,-10-2 3 0</inkml:trace>
  <inkml:trace contextRef="#ctx0" brushRef="#br1" timeOffset="-8872.09">29170 6109 175 0,'19'-10'95'0,"1"2"0"16,3 0 0-16,4 8-23 0,3-10-40 16,5 10-32-16,4-9 1 0,5 9 2 15,3 0 1-15,5-10 2 0,3 10 1 16,2 0 1-16,0-8 4 0,0 8-1 16,1 0-1-16,-2 0 1 0,-3 0 0 0,-5 0-2 15,-4 0-2-15,-10 0-2 0,-8 0 0 16,-11 4-2-16,-9 2-2 0,-6 3 3 15,0 3-2-15,-11 0-2 0,-4 2-2 0,-5 1-4 16,-4 2-1-16,-3 0-4 0,-2-1-7 16,-1 0-7-16,-2-3-26 0,1-1-42 15,0-3-15-15,3-2 3 0,5-5 2 16</inkml:trace>
  <inkml:trace contextRef="#ctx0" brushRef="#br1" timeOffset="-8654.87">29354 5882 200 0,'-10'4'113'0,"10"1"0"0,-14 1-2 16,14 2 2-16,0 3-60 0,0 0-52 15,0 1-1-15,2 1-7 0,4 0 0 16,-2-1-4-16,-1 0 0 0,1 2-3 0,-1-1-4 15,1 2-4-15,-1 0-6 0,0 2-20 16,2-2-36-16,-1-2-18 0,0-4 1 16,0 0 2-16</inkml:trace>
  <inkml:trace contextRef="#ctx0" brushRef="#br1" timeOffset="-8355.86">29571 5984 163 0,'9'0'99'0,"-1"-9"1"15,-2 9 1-15,-2 0-4 0,-3 3-55 16,-1 4-42-16,0 3-3 0,0 1-3 16,-13 3 0-16,3 1-1 0,-3 0 0 15,-2 2-1-15,-1 0 2 0,-2-1 0 16,0 4 3-16,-2-2 2 0,-1-3 0 0,2 0 1 16,-1-2 3-16,2-3-1 15,0-3 3-15,4-1 0 0,2-4 0 0,12-1 5 16,-9-1-1-16,9 0 2 0,2 0-1 15,4 0 1-15,5-11 0 0,5 11-3 16,4-11-2-16,1 11 3 0,4-13-7 0,3 13-2 16,1-11 0-16,1 11-3 0,0-9-6 15,0 9-7-15,-3 0-13 0,-1-9-37 16,-6 9-34-16,-3 0-7 0,-4 0 2 16</inkml:trace>
  <inkml:trace contextRef="#ctx0" brushRef="#br1" timeOffset="-8156.37">29602 6175 174 0,'-8'6'101'0,"-2"1"-1"0,-2 0 0 15,1 3-1-15,-3 2-63 0,-1 2-35 0,-2 1 0 16,-1 2 1-16,-3 1-1 0,-3-1 1 16,0 2 2-16,-2 0 0 0,-1 1 1 15,-1 1 1-15,2-1-2 0,-2-1-2 16,2 0-2-16,0-4-1 0,2 1-5 15,0-3-4-15,2-2-9 0,2-1-9 0,2-4-22 16,2-3-30-16,4-1-18 0,12-2-4 16,-13 0 3-16</inkml:trace>
  <inkml:trace contextRef="#ctx0" brushRef="#br1" timeOffset="-7973.34">29349 6372 220 0,'30'-7'99'0,"-2"7"-5"16,-5-8-6-16,-7 8-19 0,-7 2-36 15,-5 4-18-15,-4 4-3 0,0 4-1 16,-18 3-2-16,-2 2-3 0,-6 3-2 16,-6 1-2-16,-4 2-2 0,-2 0 0 15,-1-1-3-15,-1 0-4 0,2-1-1 0,2-1-4 16,3-3-5-16,3-5-9 0,6-4-20 16,5-3-34-16,7-5-20 0,12-2-1 15,0 0 2-15</inkml:trace>
  <inkml:trace contextRef="#ctx0" brushRef="#br1" timeOffset="-7772.67">29322 6495 158 0,'30'0'96'0,"-3"-7"-3"0,-6 7-8 0,-4 3-12 15,-4 8-19-15,-7 4-28 0,-3 6-9 16,-3 4 0-16,0 5-3 0,0 4-2 16,-14 4 0-16,6 3-1 0,-3-1-3 15,-1 2-2-15,0 0-1 0,1-1-3 16,0-1-2-16,2-3 0 0,9-4-3 15,-15-3-5-15,15-5-2 0,-9-4-4 0,9-4-5 16,0-5-11-16,0-7-28 0,0-3-36 16,0-2-11-16,4 0 0 0,2-10 4 15</inkml:trace>
  <inkml:trace contextRef="#ctx0" brushRef="#br1" timeOffset="-6707.67">29960 6256 140 0,'8'-7'95'0,"-2"7"2"15,-3-13-1-15,-2 13-8 0,-1 0-41 0,0 0-44 16,-8 0-2-16,-1 5-1 0,-4 0-1 16,-2 5-1-16,-3-3 1 0,0 2-1 15,-1 2 0-15,0-1 1 0,1 0 1 16,1 1 0-16,3-3 0 0,4-1-2 15,10-2 0-15,0-3-1 0,0-2 0 0,0 0-1 16,2 0-1-16,10 0 1 0,4-12 1 16,0 12 0-16,4-11 2 0,-2 11 0 15,3-10 3-15,-1 10 0 0,-1 0 2 16,-2 0 1-16,-2 0 1 0,-2 0-2 16,-3 0 0-16,-5 3 1 0,-1 4-3 0,-4 1-2 15,0 4 0-15,0-2-1 0,-11 3-4 16,11-1-1-16,-19-1-1 0,8 0-1 15,-2-2 0-15,-1 1 1 0,0-4 4 16,-1 0 1-16,1 0 1 0,1-2 2 16,2-1 4-16,1 1 4 0,0-4-2 15,10 3 5-15,-13 1-3 0,13 1-1 0,-11 3 0 16,11 4 1-16,-12 1 0 0,12 3-3 16,-11 2-2-16,11 3 0 0,-13 1-3 15,13 1 2-15,-12 1-1 0,12 2-1 0,-15-2 7 16,15 0-7-16,-15-2-1 0,15-3 1 15,-11-2-1-15,11-3-1 0,0-4 0 16,-10-2-4-16,10-4-2 0,0-4-1 16,2 0-8-16,2 0 3 0,2-7 1 15,2-1-2-15,2-3 0 0,3-3 3 0,2-3 4 16,3-1 4-16,0 0 3 0,4-2 4 16,1-1 2-16,0 1 2 0,0-1 0 15,0 3 3-15,-2 1-3 0,-1 1 0 16,-1 2-2-16,-2 2-1 0,-3 4 0 15,-4 8-2-15,-2 0 0 0,-4 0 0 0,-4 2 0 16,0 3 0-16,0 4 0 0,0 1-2 16,-15 1 1-16,6 2-1 0,0-1 0 15,-2 0-1-15,0 1-1 0,-1-1-1 16,0 0-5-16,-1 0 1 0,1-3 1 16,1 0-2-16,2-1 0 0,9 0 1 0,-15-1-1 15,15 0 3-15,0 0 2 0,0 0 2 16,0 2 2-16,0-1-2 0,0 0 5 15,4 2-3-15,4 0 0 0,3-1-1 16,3 1 0-16,4 1 2 0,1-1 0 0,0 1 1 16,2 1-1-16,1 0 3 0,-1-1-4 15,0 1 5-15,-2 1 2 0,-4-1 0 16,-1 1-3-16,-7 0 4 0,-3 0-4 16,-4 1 0-16,0 1-2 0,-9-1 0 15,-2-1-2-15,-4-2-1 0,-5-1 0 0,-2-1 1 16,-2-2-2-16,-3-1-4 0,-1-4 4 15,1-1 0-15,-1-1-1 0,1 0 0 16,3 0 0-16,3-10 0 0,2 10-1 16,6-15-2-16,1 5 0 0,12-1-2 15,0 0 1-15,0-2 0 0,0 1-2 0,3 0-1 16,9 0-2-16,2-1 0 0,4 1-3 16,3 0 0-16,2 2-7 0,3-3-18 15,2 1-34-15,0-1-20 0,0 2-2 16,-1 0 1-16</inkml:trace>
  <inkml:trace contextRef="#ctx0" brushRef="#br1" timeOffset="-5674.9">30848 5870 131 0,'5'0'84'0,"-2"0"-3"0,0 0-4 15,0 0-6-15,-1 0-8 0,-1 0-11 16,0 0-24-16,-1 3-13 0,0 5-1 16,0 0-2-16,0 3-1 0,-14 4-4 15,2 0-1-15,-1 2-4 0,-4 1-2 0,-2 1 1 16,0 1-1-16,-1-1 0 0,0 0 0 16,0-1-1-16,1-1-1 0,0-1 2 15,2-3-1-15,3-1 0 0,4-5-1 16,10-1-3-16,0-4 0 0,0-2-3 15,3 0-1-15,9 0-1 0,7-12 1 16,6 6-1-16,2-3 3 0,6 2 3 0,1-1 2 16,3 8 3-16,1-13 3 0,1 13 4 15,2-8 3-15,-3 8 1 0,-1 0-2 16,-4 0 1-16,-4 0-1 0,-4 3 0 16,-6 2-4-16,-8 3-2 0,-6 0-4 0,-5 3-2 15,0 0-4-15,-10 0-4 0,-5 1-6 16,-4-1-9-16,-5 2-20 0,-2-4-27 15,-3-1-26-15,0 0-4 0,-1-1 0 16</inkml:trace>
  <inkml:trace contextRef="#ctx0" brushRef="#br1" timeOffset="-5326.07">30812 6199 136 0,'4'-10'100'0,"0"10"1"0,3 0-5 16,0-7-10-16,0 7-22 0,1 0-37 15,-3 3-16-15,-2 2-2 0,-3 4-1 16,0 2-2-16,0 4 0 0,0 2-3 15,-13 4-2-15,2 1 1 0,0 3-1 0,-3 1-1 16,2 1-1-16,0-1 0 0,0 0-1 16,3-2 0-16,9 0 1 0,-9-5 1 15,9-2 1-15,2-1-2 0,6-3 0 16,5-3 2-16,6-2-1 0,5-4 1 0,5 2-1 16,2-3 1-16,3 2-1 0,1 1 2 15,-1 2 1-15,-2 2 1 0,-4 2 3 16,-3 4 0-16,-6 1 2 0,-5 2 0 15,-7 2 2-15,-6 2-1 0,-1 1 1 0,0 2 0 16,-16-1-2-16,0-1 0 16,-5-1-2-16,-2-1-1 0,-3-2-1 0,0-3 0 15,-1-3-1-15,2-2-4 0,2-2 0 16,1-3-3-16,2-4-4 0,3-3-5 16,2 0-6-16,4 0-2 0,11 0-7 0,-14-12-6 15,14 1-13-15,0-3-25 0,0-4-32 16,0-4-6-16,5-3 2 0</inkml:trace>
  <inkml:trace contextRef="#ctx0" brushRef="#br1" timeOffset="-4975.76">30950 6359 205 0,'9'-30'100'0,"0"4"2"16,-3 5-12-16,1 4-20 0,0 4-34 16,3 4-25-16,0 9-3 0,2-9 0 15,4 9-1-15,0 0 0 0,3 1 2 16,1 2-2-16,0 1 0 0,2 1-1 0,0 4-1 15,-1-2-1-15,-1 1-1 0,-4 2-3 16,-5 1 0-16,-5 1 0 0,-6 2-3 16,0 2 0-16,0 0-1 0,-22 2-2 15,2 2-1-15,-7 1 2 0,-6 1-1 16,-7 0 0-16,-3 0 1 0,-6 3-2 0,-2-2 4 16,-4 0 3-16,0-1 2 0,1-1 0 15,4-1-1-15,3-3 0 0,7-2 3 16,8 0 0-16,7-6 3 0,9 0-2 15,16-4-1-15,0 0 2 0,0-3-1 0,3-2-1 16,14 0 1-16,9 0 0 0,7 0-2 16,5 0-1-16,7 0-2 0,1-8-2 15,1 8-4-15,-1 0-10 0,-2 0-11 16,-4 0-31-16,-4 0-49 0,-6 0-3 16,-5-7 1-16,-5 7 0 0</inkml:trace>
  <inkml:trace contextRef="#ctx0" brushRef="#br1" timeOffset="2967.25">28886 7194 189 0,'4'0'99'0,"0"0"0"0,0-11-1 16,-1 11-1-16,2-8-97 0,-2 8 1 16,1-11 0-16,0 11-1 0,1-12 0 15,1 12 1-15,-1-11 0 0,3 11 2 0,0 0 0 16,0 0 1-16,2 5 0 0,0 5 0 16,1 0 0-16,4 2 2 0,2 2-2 15,0 1 0-15,4-1-2 0,3 1-1 0,1 0 0 16,3-1 0-16,1 0 2 15,2-2-3-15,1-1 2 0,1-2-2 0,0 0 2 16,1-2 0-16,-1-1-2 0,-1-3 0 16,-2 0 0-16,0-1-1 0,-1-2-4 15,-2 0 1-15,-2 0-1 0,0 0 0 0,-1 0-3 16,-2 0 0-16,0 0 3 0,-1 0 0 16,-2 1 1-16,-2 1 1 0,0 1 4 15,0 1 2-15,-2 1-1 0,-1 2 1 16,-2 1 1-16,1 2 0 0,-2 0 1 15,0 3-1-15,0 0 2 0,1 1-4 0,0 0 0 16,1-1 0-16,1-1 0 16,4 0 1-16,1-4 1 0,3-1-4 0,4-3 3 15,3-4-2-15,3 0 0 0,3 0 0 16,6-8 1-16,1 1-3 0,1-2 2 16,2-1-2-16,0 0 0 0,2-1 1 0,-1 3 1 15,0-1 0-15,0 9-2 0,0-11 0 16,-2 11-1-16,0 0 0 0,-2 0-5 15,-1 0-2-15,-3 2-4 0,-2 3-4 16,-1 2-18-16,-1 0-36 0,-1-1-30 16,-1 0-1-16,-1-1 2 0</inkml:trace>
  <inkml:trace contextRef="#ctx0" brushRef="#br1" timeOffset="10127.17">30736 7396 143 0,'1'0'38'0,"-1"-7"-2"0,1 7-5 16,-1 0-6-16,0 0-3 0,1 0 0 15,-1 0 0-15,0 0 1 0,0 0-1 16,0 0 0-16,1 0-2 0,-1 0-1 16,1 0 0-16,0 0-3 0,1 0-5 15,-1 0-5-15,1-8-4 0,0 8 1 0,3 0-1 16,-2 0 0-16,1-10 0 0,1 10 0 16,1 0-2-16,0-10 1 0,2 10 0 15,0-8-1-15,0 8 2 0,1-8 0 16,3 8 1-16,0-10 3 0,1 10-3 0,-1-10-2 15,1 10 2-15,1-11 0 0,-1 11 0 16,1-8-1-16,-2 8-2 0,0-9 0 16,-1 9-1-16,-2 0-2 0,1-7 1 15,-3 7 3-15,1 0-2 0,-3 0-1 16,-1 0 1-16,-1 0 0 0,1 0 1 0,-2 0 1 16,-1 0 0-16,1 0 2 0,-1 0-2 15,0 0-1-15,0 0 1 0,1 1-1 16,1 1 0-16,0 0 1 0,-1 0-1 15,1 0 0-15,2 1 0 0,0 1-2 16,1-1 3-16,0 1 1 0,0 0-1 0,2 0 3 16,0 1-1-16,-1 0-1 15,2 0 1-15,-2 0-1 0,4 1 0 0,-3 0 0 16,1 0 0-16,0 0-2 0,1 0 1 16,-2 0 0-16,2 0 1 0,-2 1 0 15,1-1-1-15,-1 0 1 0,1 0 1 0,-2-1-1 16,2 0 1-16,-1 2-1 0,2-1 0 15,-2-1-1-15,0 0-1 0,2 0 1 16,-3-1 0-16,2 0 0 0,1-1-3 16,-1-1 1-16,-1 2-3 0,1-3-3 15,1 2-9-15,-2-3-26 0,-1 0-46 0,-1 0-10 16,-1 0 0-16,1 0 0 0</inkml:trace>
  <inkml:trace contextRef="#ctx0" brushRef="#br2" timeOffset="26296.4">27446 7486 168 0,'0'0'107'0,"0"-10"1"16,0 10 0-16,0-11-12 0,0 11-64 15,0-9-25-15,0 9 1 0,1-12-2 16,1 12 3-16,0-12-2 0,4 12 4 15,0-8-1-15,3 8 3 0,1 0 0 16,3 0-2-16,2 0 1 0,2 0 0 0,1 0-6 16,1 0-1-16,1 0-3 0,-1 0-2 15,1 2-5-15,-1 0-3 0,-3 1-5 16,-1 1-7-16,-3 1-5 0,-3 2-14 16,-4 2-39-16,-3 0-36 0,-2 2-2 15,0-1 4-15</inkml:trace>
  <inkml:trace contextRef="#ctx0" brushRef="#br2" timeOffset="26527.94">27308 7689 140 0,'0'11'97'16,"-12"-3"0"-16,12 3 1 0,-11-3-4 15,11 1-48-15,-9-3-44 0,9 1 1 0,0-2 1 16,0-1-1-16,0-1 1 0,0-1 3 16,5-2-1-16,4 0-2 0,2 0 3 15,5 0-4-15,1 1-3 0,1 0-4 0,3 1-9 16,-1 0-36-16,1 0-48 0,-1 1-4 16,-3 0-1-16,-1 0-1 0</inkml:trace>
  <inkml:trace contextRef="#ctx0" brushRef="#br2" timeOffset="26962.41">27418 8021 214 0,'12'4'103'16,"2"0"-4"-16,5-1-2 0,3 1-5 16,7-1-92-16,4 1-12 0,4-1 0 15,4 0 0-15,2-1 4 0,3 0 6 0,1-1 2 16,3 2 3-16,-1 4 5 0,-1 4 6 15,0 3 3-15,-5 3-2 0,-4 1-1 16,-6 3-5-16,-6 3-5 0,-10 1 1 16,-8 3-1-16,-9 3-2 0,0 1-1 0,-13 2 0 15,-5 0-1-15,-7 0 0 0,-6-2 0 16,-4-2 1-16,-3-4 0 0,-2-4 0 16,-1-4-1-16,0-5 0 0,1-6 0 15,1-7-1-15,5 0-1 0,3 0-2 16,7-20-5-16,6 0 1 0,6-6-2 0,12-7-1 15,0-4-1-15,0-3 1 0,0 0 2 16,5-2 0-16,7 1 4 0,3 3 2 16,-1 1 1-16,4 3 2 0,0 4 2 0,-1 5 3 15,-2 6 0-15,-2 6 2 0,-5 13-2 16,-6 0 3-16,-2 0-2 0,0 2 0 16,-11 10-1-16,-5 6 0 0,-4 2-3 15,-5 2 0-15,-5 2-2 0,-2 1 0 16,-2 1-1-16,-5 0-4 0,0 1-3 0,-1-3-3 15,-2-1-7-15,3-3-24 0,2-3-44 16,3-4-16-16,5-5 2 0,4-5 0 16</inkml:trace>
  <inkml:trace contextRef="#ctx0" brushRef="#br2" timeOffset="27311.78">28359 7754 164 0,'11'4'109'0,"1"2"1"0,-2 0-1 15,-1 1 1-15,1-1-33 0,0 3-77 16,-1-3 0-16,3 2-2 0,1-1-4 16,-1-1-2-16,2 1-5 0,-1-1-3 0,0 0-3 15,0 1-9-15,-2 2-26 0,1 1-27 16,-2 1-18-16,-2 0-3 0,-1-1 2 15</inkml:trace>
  <inkml:trace contextRef="#ctx0" brushRef="#br2" timeOffset="27450.64">28401 8015 212 0,'-8'5'99'0,"8"-1"-1"0,-11 1-2 0,11 0-31 15,0 0-46-15,0-1-16 0,2 0-3 16,4 2-2-16,1-2-6 0,1 2-22 15,1 1-53-15,-2 2-15 0,-1 0-1 16,-1 0 0-16</inkml:trace>
  <inkml:trace contextRef="#ctx0" brushRef="#br2" timeOffset="27609.72">28260 8549 215 0,'2'5'127'0,"7"1"-2"15,3-6-10-15,3 0-9 0,2 0-36 16,6-8-70-16,3-1-43 0,1-3-30 16,0-6-45-16,0-3-6 0,-1-2-1 0,-3-4 2 15</inkml:trace>
  <inkml:trace contextRef="#ctx0" brushRef="#br2" timeOffset="28427.23">27383 7740 155 0,'0'0'54'0,"-8"0"1"16,8 0 2-16,1 0 0 0,1 0-1 0,2 2-4 15,2 1-10-15,3 0-21 0,3 2-9 16,2 0-2-16,6-1 1 0,3 1-1 16,5-1 1-16,3 0 1 0,5-1-1 15,4-1-7-15,5 0 5 0,0 0-3 0,4-1 4 16,0 0-5-16,1-1-3 0,-1 0-3 16,-1 0-1-16,-2 0-6 0,-4 0-7 15,-3 0-11-15,-4 0-58 0,-7 0-24 16,-4 0-3-16,-7 0 2 0</inkml:trace>
  <inkml:trace contextRef="#ctx0" brushRef="#br2" timeOffset="28684.18">27885 7832 161 0,'0'15'46'0,"-12"2"0"15,12 2 1-15,-15 2 1 0,5 2 0 16,-3 3 1-16,-2 1-2 0,-2 2-11 16,-2 2-26-16,-4-1-10 0,0 1 0 15,-2 0-10-15,-1-2-27 0,-1-1-44 0,0-4-13 16,0-2-1-16,3-3 1 0</inkml:trace>
  <inkml:trace contextRef="#ctx0" brushRef="#br2" timeOffset="29261.37">28766 7924 228 0,'-9'2'104'0,"9"-1"0"15,0-1-1-15,0 0-17 0,2 0-84 16,4 0-2-16,3 0-5 0,4 0-6 15,1-7 0-15,4 7-1 0,-1-10 1 0,4 10-2 16,0-7 1-16,1 7-1 0,0 0-5 16,1-9-21-16,-2 9-37 0,-3-8-16 15,-1 8 0-15,-5-9 1 0</inkml:trace>
  <inkml:trace contextRef="#ctx0" brushRef="#br2" timeOffset="29791.32">28973 7795 198 0,'0'-10'101'15,"-15"10"0"-15,15 0 1 0,-10 0-27 16,10 4-41-16,0 5-26 0,-11 3-5 0,11 3-1 16,-9 4 2-16,9 3-2 0,-12 1 1 15,12 3-2-15,-16 2 1 0,6 3-2 16,0-1 0-16,-2 2 0 0,-1 0 0 16,0-2 1-16,-2-2-2 0,0-3 1 15,0-2 1-15,0-4 0 0,1-3-2 0,2-1 1 16,0-5 0-16,12-1 0 0,-12-4 0 15,12-3-1-15,1-2 1 0,5 0-1 16,6 0-1-16,6-8 3 0,6 8-2 16,6-13 1-16,4 6-1 0,5 7 2 0,3-13-1 15,0 13 0-15,1-9 2 16,0 9 3-16,-3 0 0 0,-6 0-1 0,-4 0 2 16,-10 1 0-16,-10 7 0 0,-10 5 1 15,0 1-2-15,-12 6-2 0,-9 3 0 16,-8 2 1-16,-8 3 1 0,-4 1 3 0,-4-1-1 15,1 0 1-15,-1-2-1 0,2 1-2 16,3-2 3-16,4-3-1 0,6-1-2 16,10-3-1-16,7-4-3 0,13-3-1 15,0-6-2-15,0-4-3 0,12-1-2 0,7 0-5 16,7-8-2-16,5-1-5 0,3-1-4 16,5-3-4-16,1-1-1 0,1-2 3 15,1-3 3-15,-1 0 6 0,-2-1 7 16,-2 1 1-16,-3 0 9 0,-4 1 7 15,-4 0 5-15,-2 2 3 0,-5 3 2 16,-4 0 0-16,-2 2-3 0,-5 3 0 0,-2 8 1 16,-2-7-3-16,-3 7-1 0,-1 0-3 15,0 5-2-15,0 4-1 0,0 5-3 16,0 3-4-16,0 3 1 0,1 4-8 16,1 2-6-16,1 3-10 0,2 2-28 15,-3 1-50-15,2 1-11 0,-3 0 0 0,2-2 2 16</inkml:trace>
  <inkml:trace contextRef="#ctx0" brushRef="#br2" timeOffset="30507.4">29752 7556 209 0,'0'0'108'0,"0"-10"0"15,-9 10-1-15,9-10-21 0,0 10-60 16,0 0-17-16,0-7-2 0,0 7-4 15,0 0 0-15,5 0-2 0,3 0-4 0,5 0 2 16,2 3-2-16,4 1-3 0,2 5-7 16,2-1-2-16,1 2-15 0,0-1-32 15,-3 1-35-15,0 0-8 0,-4 1 0 16</inkml:trace>
  <inkml:trace contextRef="#ctx0" brushRef="#br2" timeOffset="30690.29">29627 7793 229 0,'-30'10'107'0,"3"0"1"0,9-2-2 0,7-1-17 16,11-2-70-16,0-2-19 15,4 0 0-15,12-2-5 0,9-1-4 0,7 0 0 16,9 0-1-16,5-10 1 0,5 10 0 16,4-8 0-16,1 8 2 0,1 0 7 15,-1-9-6-15,-4 9-6 0,-4 0-15 0,-7 0-42 16,-9-7-28-16,-8 7-1 0,-9 0 0 15</inkml:trace>
  <inkml:trace contextRef="#ctx0" brushRef="#br2" timeOffset="30924.91">29829 7824 131 0,'-13'9'99'0,"13"2"2"0,-11 4 0 0,11 5-1 16,-12 5-36-16,12 4-58 16,-11 5 0-16,11 3 0 0,-12 3-2 0,12 2 0 15,-12 1 0-15,12 0 0 0,-9 3 1 16,9 0-3-16,-9-2-2 0,9-2-1 16,-10-5-5-16,10-4-10 0,-8-7-27 15,8-5-50-15,-11-9-11 0,11-4 0 0,-13-8-1 16</inkml:trace>
  <inkml:trace contextRef="#ctx0" brushRef="#br2" timeOffset="31257.28">29781 8120 232 0,'22'-11'108'0,"0"3"0"16,3 8-4-16,3 0-1 0,2-6-100 15,3 6-3-15,4 1-4 0,2 1 0 16,3 0 0-16,0-1 2 0,2 1 0 0,-1-1 0 15,-1 4 4-15,-2 2 2 0,-3 2 0 16,-6 2 1-16,-5 1 0 0,-6 1-3 16,-11 2-2-16,-9 2 0 0,0 1-2 15,-9 1 0-15,-8 1 0 0,-8 0-2 16,-7 0 1-16,-3 0-2 0,-3 0 2 0,-4-1 1 16,1-1 2-16,2-2 4 0,0-2 1 15,4-2-1-15,3-1-1 0,6-2 1 16,6-3 0-16,6-1-1 0,14-2 0 0,0-1-2 15,0-2 1-15,11 0-3 16,6 0 0-16,5-10-1 0,3 10-2 16,2-13-3-16,2 13-4 0,-1-11-5 15,1 3-11-15,-4 0-38 0,-1-1-36 16,-5-1-6-16,-5 0 0 0</inkml:trace>
  <inkml:trace contextRef="#ctx0" brushRef="#br2" timeOffset="31422.43">29984 8284 163 0,'0'0'107'0,"-10"-10"-1"16,10 10-3-16,4-10-3 15,7 10-38-15,7-10-62 0,7 10-15 0,6-9-5 16,4 9-4-16,4-14-10 0,-1 7-7 16,0-3-2-16,-2 3-1 0,-1 7-1 15,-4-12-13-15,-3 5-18 0,-4-2-4 0</inkml:trace>
  <inkml:trace contextRef="#ctx0" brushRef="#br2" timeOffset="31772.85">30211 7508 164 0,'-10'-10'99'15,"10"10"5"-15,-11 0-5 0,11 6-1 0,0 0-69 16,0 2-26-16,0 0-6 16,3 2 1-16,2 3-2 0,1-3 1 0,-2 3 2 15,0 1-5-15,-1 4 10 0,-2 5-1 16,-1 4 0-16,0 4-1 0,0 3 6 16,-8 1 2-16,8 3 0 0,-18 1 0 0,5 4 0 15,-2 0-2-15,-2 4 2 0,-2 3 3 16,2 3-2-16,-1 4 0 0,1 2-1 15,-1 1-1-15,2 1 0 0,2 0-3 16,2 0 1-16,0-2-3 0,2-1-4 16,1-3 0-16,9-3-4 0,-16-3-4 0,16-5-5 15,-13-5-4-15,13-6-9 0,-14-8-15 16,14-7-36-16,-15-7-32 0,6-8-2 16,0-3 1-16</inkml:trace>
  <inkml:trace contextRef="#ctx0" brushRef="#br2" timeOffset="32089.71">29808 8625 144 0,'-10'-22'104'0,"10"3"0"0,0 2 0 16,0 4-7-16,0 2-33 0,0 2-47 0,6 9-11 15,6-10-4-15,4 10-1 16,5 0-1-16,4 0 0 0,5-7 2 0,4 7-2 16,2 0 0-16,3 0 0 0,1 2 0 15,-1 0-1-15,-1 1 2 0,-2-1-1 16,-5 1-1-16,-10 1 1 0,-6 3-2 0,-11 0 1 15,-4 3 1-15,0 0-2 0,-21 2 1 16,-1 1 2-16,-11 2-2 0,-5 0 2 16,-5 2 1-16,-3 0 0 0,-3 1 0 15,0 0 2-15,1 0 1 0,1 1-1 16,6-1-1-16,7-2 3 0,9 0-1 0,7-1-1 16,18-1 0-16,0-3 1 15,0-1-1-15,6-2-1 0,16-3 0 0,8-2-1 16,7-1-2-16,8-1-2 0,4-1-5 15,7 0-4-15,3 0-11 0,1 0-23 16,0-8-55-16,0 8-10 0,-2-13 0 0,-4 5 0 16</inkml:trace>
  <inkml:trace contextRef="#ctx0" brushRef="#br2" timeOffset="32757.28">30593 7733 180 0,'-11'2'96'16,"11"-1"-1"-16,0 2 0 0,0 0-35 15,0-2-32-15,3 2-19 0,6-1-2 16,6 0 1-16,5-1-1 0,3 0 0 15,6-1 2-15,4 0-1 0,2 0-1 16,2 0-3-16,1 0-4 0,-1 0-2 16,-2 0-6-16,-3 0-7 0,-4 0-24 0,-6 0-43 15,-6-10-21-15,-4 10-1 0,-9 0 2 16</inkml:trace>
  <inkml:trace contextRef="#ctx0" brushRef="#br2" timeOffset="33920.96">30889 7675 219 0,'-11'0'103'0,"11"-9"2"0,0 9-2 16,0 0-27-16,0 1-52 0,0 4-18 0,1 4-4 16,-1 3-2-16,0 3-4 15,0 3-4-15,0 1 1 0,-13 1-1 0,13 4 1 16,-14 2-1-16,4-1 0 0,1 3 2 16,0-4 1-16,0-1 1 0,-2-2 4 15,1-3 1-15,0-4 0 0,0-3 1 0,2-4-1 16,8-3 1-16,-14-1 0 0,14-2-1 15,0-1 0-15,0 0 0 0,0 0 0 16,4-10 0-16,6 10-1 16,5-9 0-16,3 9 1 0,4-6-1 15,2 6 1-15,1 0 0 0,2 0-1 0,0-9 0 16,0 9 0-16,-2 0-1 0,-1 0 1 16,-6 0 0-16,-4 0-2 0,-9 0 1 15,-5 0-2-15,0 5 1 0,-15 2 1 16,-6 3-1-16,-9 2-1 0,-9 2 3 15,-8 2 2-15,-6 2 1 0,-5-1 2 0,-4 2 1 16,0 0 1-16,0 0-2 0,5-1 1 16,7 0 3-16,7-1-5 0,13-4 1 15,13-1 1-15,17-3-2 0,0-5-1 16,8-3-1-16,18-1 2 0,16 0 4 16,13 0-5-16,13-13 0 0,9 4 0 0,9-1 2 15,2 1-2-15,3-2-1 0,-1 0 1 16,-4 1-1-16,-5-1-1 0,-9 2-3 15,-10 1 2-15,-11 8-1 0,-12-10-2 16,-14 10-3-16,-13 0-3 0,-11 0-1 16,-1 0-4-16,-9 0-1 0,-10 2 1 0,-7-1 2 15,-6 0 0-15,-3-1 1 0,-3 0 1 16,-1 0 1-16,1 0 3 0,0 0 3 16,3-8 0-16,3 8 1 0,5 0 0 15,6-11-1-15,3 11 3 0,4 0 4 16,2 0 0-16,3 0 2 0,9 0 1 15,-17 0 2-15,17 8 2 0,-17 1 2 0,5 5 1 16,0 2 0-16,-4 4-3 0,0 2 2 16,-1 3-1-16,0 3-3 0,2-1 0 15,1 1-3-15,3 1-1 0,2-1 0 16,9-2-3-16,0-3 0 0,0-2-2 0,0-5 0 16,3-3-1-16,10-6-2 0,3-6-3 15,5-1-2-15,4 0-4 0,1-10-3 16,2-3 2-16,-2-5-3 0,0-3 1 0,-2-3 1 15,-2-4 3-15,-5 1 3 16,-3 0 5-16,-6 2 1 0,-3 2 2 0,-3 4 3 16,-2 6 4-16,0 4 1 0,0 9 1 15,-16 0 1-15,6 6 0 0,-2 9 0 16,0 10-1-16,-2 8 3 0,1 8-3 0,-1 6-2 16,3 4 1-16,2 6-2 15,0 1-1-15,9 1-1 0,-13-1 0 0,13-2-4 16,-11-6 3-16,11-3-1 0,-14-7 0 15,5-7-1-15,-4-9-2 0,-1-7 0 16,-4-7-1-16,0-8 0 0,-5-2 0 16,0 0-1-16,-2-16 0 0,2-4 1 15,0-5-2-15,2-5 2 0,6-5 2 0,3-3 0 16,12-5-1-16,0-1 0 0,0-1-2 16,4-3-2-16,12-1-3 0,7 1-4 15,7 0-1-15,5 1-4 0,4 2 0 0,4 3-1 16,1 1 0-16,-1 3 2 15,0 2 5-15,-4 4 4 0,-3 1 3 0,-4 0 3 16,-4 2 3-16,-3 1-1 0,-6 0 6 16,-4 0-1-16,-4 1 1 0,-2 1 0 15,-4 1-3-15,-2 1 0 0,-1 2 1 0,-1 3-2 16,-1 2 0-16,2 4 0 0,-2 4 1 16,2 9 2-16,0 0 1 0,1 0 1 15,2 5 3-15,1 8 2 0,0 7 0 16,1 6 3-16,1 6 0 0,3 6 0 15,-2 5-1-15,0 6-3 0,1 7 0 0,-1 5-3 16,0 4-1-16,0 4-3 0,1 3-1 16,-2-1-3-16,1 2-1 0,1-1 0 15,1-1-3-15,2-3-1 0,-1-2-5 16,2-5-4-16,3-4-4 0,-1-8-4 16,3-8-6-16,0-10-14 0,-1-11-38 0,1-8-30 15,-2-10-1-15,2-2 1 0</inkml:trace>
  <inkml:trace contextRef="#ctx0" brushRef="#br2" timeOffset="34104.18">31748 8467 218 0,'1'-22'103'0,"-1"10"2"16,0 12 2-16,0 0-33 0,-16 6-60 16,2 11-7-16,-5 8-2 0,-3 6-3 15,-7 5 0-15,-4 2-1 0,-3 0-2 0,0 1 1 16,-1-1-4-16,-1 1 3 15,-1-2-3-15,0-3 0 0,2-5-3 0,2-6-4 16,2-6-9-16,4-8-3 0,5-6-24 16,5-3-40-16,5 0-15 0,14-20 2 15,-9-2 0-15</inkml:trace>
  <inkml:trace contextRef="#ctx0" brushRef="#br2" timeOffset="34275.48">31749 7689 212 0,'13'-15'104'0,"1"2"0"15,-2 6 0-15,2 7-7 0,-1 0-97 16,2 0-3-16,2 4-14 0,0 5-36 0,-1 3-46 16,0 1-5-16,-1 2 0 15,1-1-1-15</inkml:trace>
  <inkml:trace contextRef="#ctx0" brushRef="#br2" timeOffset="35570.74">27664 9079 131 0,'4'7'104'15,"0"-1"3"-15,-3 1 2 0,0 1-1 0,-1 2-26 16,0 1-71-16,0 3-5 16,0-1-1-16,-12 1-1 0,12 1 0 0,-9 0-1 15,9-1-2-15,0 2-4 0,-11 0-1 16,11 2 4-16,0 1-7 0,0 0-2 16,-11 0-4-16,11 0-5 0,0 0-3 15,0-2-11-15,-10 0-22 0,10-1-29 16,-12-2-15-16,12 0-3 0,-16 0 2 0</inkml:trace>
  <inkml:trace contextRef="#ctx0" brushRef="#br2" timeOffset="35735.58">27400 9568 223 0,'-16'4'104'0,"1"-1"-6"0,2 0-7 0,3-2-22 16,10 1-39-16,-8 0-19 0,8-2-3 15,1 0-4-15,5 0 0 0,7 0-1 16,5-8 1-16,6 8-4 0,4-10-1 0,4 10 1 15,3-8-3-15,3 8-2 0,0 0-7 16,2 0-7-16,-4 0-29 0,-4 0-48 16,-4 0-10-16,-6 4 2 0,-6 3-1 15</inkml:trace>
  <inkml:trace contextRef="#ctx0" brushRef="#br2" timeOffset="36135.91">27554 9846 161 0,'0'11'106'0,"1"-1"-2"0,8-1-1 16,5 0 0-16,7-1-50 0,6-1-53 0,6-1-2 16,4 0-1-16,3 1 0 0,1 2 0 15,-3 0 2-15,-1 2 2 0,-4 2 2 16,-4 5 0-16,-8 6 4 0,-5 2 0 16,-8 2 0-16,-8 2 1 0,0 2-2 15,0 0-2-15,-19 0 0 0,-1 0-1 16,-6-4-1-16,-5 0 0 0,-3-5-1 0,-3-4 0 15,1-3 1-15,2-6 1 0,1-7 2 16,5-3-3-16,4 0-2 0,4-12 1 16,4-4-1-16,3-6 0 0,5-6-1 15,8-7-1-15,0-5-1 0,0-5-2 0,0-3-1 16,3-2 3-16,5 0 1 0,3 3-2 16,3 1 2-16,-2 5 1 0,2 7 1 15,-1 5 1-15,-2 9 0 0,-3 6 0 16,-3 14 2-16,-4 0-1 0,-1 0 3 15,0 14-2-15,-16 8 0 0,0 6 1 0,-7 7-2 16,-5 4-2-16,-4 2 1 0,-5 1 1 16,-2 0-3-16,-3-4-1 0,0-1-7 15,-2-4-5-15,3-5-7 0,3-4-19 16,2-7-46-16,6-5-21 0,5-8-2 16,6-4-1-16</inkml:trace>
  <inkml:trace contextRef="#ctx0" brushRef="#br2" timeOffset="36618.51">28417 9434 190 0,'-15'3'112'0,"15"2"1"0,-13 0-1 15,13 1 1-15,0 2-61 0,0-1-46 16,0 3 1-16,4-2-4 0,3 1-3 16,7 1-1-16,0-2 2 0,5 0-2 0,0-1 0 15,4 4-2-15,2 0-3 0,1 1-4 16,0 1-7-16,-2-3-5 0,-2 0-11 15,-2-2-34-15,-5-3-40 0,-3 0-3 16,-6 0 1-16</inkml:trace>
  <inkml:trace contextRef="#ctx0" brushRef="#br2" timeOffset="36735.2">28453 9668 196 0,'-17'7'115'0,"4"1"1"0,2-1-1 0,11 3-1 16,-13 0-53-16,13 0-58 0,0 0-3 15,1 0-8-15,5-1-6 0,2-1-5 16,1-1-1-16,0 1-7 0,2 0-18 16,-3 0-41-16,1 2-23 0,-1 2 1 15,-2-1 4-15</inkml:trace>
  <inkml:trace contextRef="#ctx0" brushRef="#br2" timeOffset="36917.86">28320 10100 192 0,'-14'18'121'15,"4"-1"-1"-15,10-3 0 0,-12-3 1 0,12-4-40 16,1-3-72-16,8-4-5 0,3 0-1 16,6 0-3-16,4-16-6 0,3 1 0 15,2-1-1-15,2-1-2 0,0 0-5 16,2 2-4-16,-1-2-4 0,2-1-6 16,-1 1-18-16,-2-1-38 0,-3 0-25 0,-3 2-2 15,-7 0 0-15</inkml:trace>
  <inkml:trace contextRef="#ctx0" brushRef="#br2" timeOffset="37101.51">28731 9690 229 0,'7'-12'113'16,"0"-1"1"-16,2 1-1 0,2 2 0 16,1 2-84-16,4 8-26 0,3-13 1 15,1 13-4-15,5-7-4 0,1 7 1 0,3-8 0 16,1 8 0-16,1-8-2 15,2 8-1-15,0 0-3 0,1-9-1 0,-2 9-8 16,-2 0-12-16,-3-9-42 0,-3 9-34 16,-7-10-4-16,-4 10 0 0</inkml:trace>
  <inkml:trace contextRef="#ctx0" brushRef="#br2" timeOffset="37651.52">29058 9482 174 0,'-12'0'125'0,"12"0"-2"0,-11 0 0 15,11 3 1-15,0 2-5 0,3 2-112 16,2 2-7-16,3 3 0 0,1 1-7 16,-2 3-2-16,-2 3 1 0,-3 2 0 15,-2 0 1-15,0 3 0 0,0 5 2 16,-10 3 2-16,10 1 1 0,-17 2 2 0,7-4 0 16,-2 0 1-16,-1-3-1 0,-1-3-1 15,-2-1 0-15,2-5-3 0,-2-2 4 16,6-3-5-16,10-3 0 0,-9-3 1 15,9-3-2-15,5-3 0 0,5-2 2 16,5 0 0-16,4 0-1 0,4 0 3 0,0 0 2 16,0 0-1-16,-1 0 1 0,-3 2 0 15,-5 2 1-15,-6 1 1 0,-6 3-1 16,-2 4 0-16,0 2 0 0,-17 2 2 16,-4 5-2-16,-6 2 3 0,-6 1-1 15,-4 1 2-15,-4 2 0 0,-4-2-2 16,3 1 2-16,2-2 2 0,3 0 0 0,7-2-2 15,10-2-3-15,6-3-2 0,14-3 0 16,0-3-6-16,0-3-2 0,12-4-4 16,6-2-4-16,7-2-3 0,3 0-4 15,4 0 0-15,2-8 0 0,1 8 2 0,-3-16 3 16,0 4 3-16,-2-1 6 0,-4-3 5 16,-2 0 5-16,-3-2 6 0,-5 0 6 15,-2 2 1-15,-3 1 3 0,-3 1-2 16,-2 2 3-16,0 4-1 0,-2 8-1 15,-3 0-5-15,2 0 0 0,-1 0-5 0,-1 6-1 16,1 8-2-16,-1 5-3 0,1 3 0 16,1 3-4-16,1 4-6 0,1 1-2 15,0 0-3-15,0-1-4 0,0-1-2 16,0-4-3-16,1-3-3 0,2-6-14 0,-1-5-23 16,1-6-28-16,1-4-6 0,4 0 1 15</inkml:trace>
  <inkml:trace contextRef="#ctx0" brushRef="#br2" timeOffset="38200.07">29780 9247 214 0,'0'0'102'15,"-9"-7"1"-15,9 7-3 0,2 0-12 16,4 0-85-16,2-7 2 0,5 7-6 0,3 0-2 15,3 0 2-15,0 0 0 0,3 1 1 16,1 1 1-16,0 2 3 0,1 1 1 16,0 3-1-16,0-1-2 0,-2 1 3 15,-4 0 0-15,-2 1-3 0,-7 1 1 16,-4 2-3-16,-5 0-1 0,0 3-2 0,-9 1-3 16,-5 1 1-16,-2 1-1 0,-7 0-4 15,-5 1 2-15,-4 2-1 0,-4-1 0 16,-5 2 3-16,-4-1 3 0,-1-1 4 15,-1 0 3-15,3-1 0 0,2-2 3 16,5-2 6-16,7-1 3 0,8-3 2 16,8 0 1-16,14-2-1 0,0-2-2 0,2-3-1 15,17-1-1-15,9-3 0 0,11 0-7 16,10 0-1-16,8 0-3 0,6-11-1 16,8 11-2-16,1-10-2 0,3 10 0 0,-3-13-4 15,-4 6-6-15,-6 7-7 0,-7-12-7 16,-9 12-15-16,-10-10-34 0,-13 10-35 15,-9 0-5-15,-13 0 2 0</inkml:trace>
  <inkml:trace contextRef="#ctx0" brushRef="#br2" timeOffset="38367.04">30026 9640 173 0,'-30'9'110'0,"3"0"1"16,5 4 0-16,4 3-4 0,1 3-43 15,4 5-50-15,1 2-4 0,1 4-2 0,1 3-4 16,-1 1-3-16,2-1 1 0,1 4-2 15,0-2 0-15,-2 3 0 0,2-1-3 16,8-2-2-16,-14-3-4 0,14-6-5 16,-12-3-8-16,12-7-15 0,-11-5-35 15,11-5-33-15,-13-6-7 0,13 0 3 16</inkml:trace>
  <inkml:trace contextRef="#ctx0" brushRef="#br2" timeOffset="38716.9">29818 9895 210 0,'21'-24'101'0,"1"2"1"0,0 3-1 0,3 4-24 16,2 3-52-16,-1 4-20 0,3 8-4 16,-1-9 0-16,2 9 3 0,-1 0 3 15,0 0-2-15,1 0 4 0,-2 3-2 16,2 3 1-16,-1 1 1 0,-2 2-1 16,-1 0 0-16,-2 0-4 0,-7 2-2 0,-3 2-2 15,-8 0 0-15,-6 2-4 0,0 2-2 16,-13 1-3-16,-4 1 1 0,-6 1-1 15,-6 0 1-15,-2-1 1 0,-5 0 0 16,0 0 4-16,-2-1 0 0,0-2 3 16,0-1 3-16,3-2-1 0,2-2 0 15,5-2 2-15,6-2 0 0,5-2 0 16,6-2 0-16,11 0 0 0,0-2 0 0,0-1-1 16,0 0 1-16,6 0-2 0,7 0-2 15,3 0 0-15,3-9-4 0,2 9-4 16,2-7-5-16,-2 7-4 0,1-11-12 15,-2 11-23-15,-2-13-29 0,-3 5-21 0,-4-1-4 16,-3 0 4-16</inkml:trace>
  <inkml:trace contextRef="#ctx0" brushRef="#br2" timeOffset="38866.9">29941 9967 156 0,'-17'0'105'0,"1"-12"1"0,7 12-1 15,9-10-5-15,0 10-36 0,0-8-56 16,5 8-8-16,9-6 0 0,8 6-2 15,6-10-4-15,5 10-2 0,4-13-1 16,4 13-2-16,0-12-1 0,-1 12-4 0,0-13-6 16,-3 13-22-16,-5-15-34 0,-5 7-17 15,-7-1-3-15,-6-2 5 0</inkml:trace>
  <inkml:trace contextRef="#ctx0" brushRef="#br2" timeOffset="39133.21">30106 9445 140 0,'0'-8'107'0,"0"8"-3"15,0 0 1-15,0 0 1 0,0 1-27 0,0 9-74 16,0 5 0-16,0 7-4 0,0 1-1 16,-11 6 4-16,11 0 1 0,-9 5 4 15,9 3 1-15,-11 4 3 0,11 3 1 16,-14 6 1-16,14 2 1 0,-16 2 0 15,5-1-2-15,2-1-3 0,-1 0-2 0,-1-1-3 16,0-1-4-16,1-4-2 0,-1 0-3 16,2-5-8-16,0-2-9 0,-1-1-9 15,10-6-24-15,-16-5-49 0,8-4-22 16,8-7 1-16,-16-5 1 0</inkml:trace>
  <inkml:trace contextRef="#ctx0" brushRef="#br2" timeOffset="39449.85">29867 10330 200 0,'8'-15'113'0,"1"1"0"0,3 3-2 0,2 1 0 16,3 2-64-16,3 0-45 0,5 8-2 15,1-13-2-15,3 13-1 0,1-8 1 16,1 8 1-16,-2 0 1 0,1 0 1 16,-2 0 1-16,0 7 2 0,-5 1 1 15,-3 4-1-15,-5 0-1 0,-8 2 1 0,-7 0-3 16,0 2-1-16,-9 2 0 0,-9 1-4 15,-7-1 0-15,-5 1 1 0,-5-1-3 16,-3 0 2-16,0-3 3 0,0 0 0 16,2-2 1-16,3 0 0 0,3-4 5 15,7 0 2-15,6-3 2 0,6-1 1 0,11-3-2 16,0-1 0-16,3-1-1 0,10 0 0 16,7 0-2-16,6 0-5 0,7-7-2 15,5 7-5-15,2 0-9 0,3-12-8 16,3 12-9-16,0-11-26 0,-1 3-46 15,-3 0-13-15,-2-2 0 0,-5-3 5 0</inkml:trace>
  <inkml:trace contextRef="#ctx0" brushRef="#br2" timeOffset="39782.2">30834 9227 147 0,'3'8'116'0,"0"-3"0"16,3 0 0-16,0 2 0 0,3-1-6 16,3-1-107-16,5 0-3 0,3-1-5 0,1 0-10 15,2-1-1-15,2-1-3 0,-4-2 0 16,-1 0-4-16,-3 4-3 0,-4 3 0 16,-3 3-14-16,-5 2-29 0,-4-1-27 15,-1 0-3-15,0 1 1 0</inkml:trace>
  <inkml:trace contextRef="#ctx0" brushRef="#br2" timeOffset="40166.25">30823 9456 174 0,'-19'9'99'16,"2"4"-2"-16,2-1-3 0,4 5-25 15,2 2-32-15,9 3-32 0,-13 2-2 0,13 2 0 16,-12 1-3-16,12 1 1 0,-16 0-2 16,6 1 1-16,-4 1-1 0,1-1 1 15,-3-1 0-15,1-2 3 0,-1-5 2 16,2-4-1-16,3-4 2 0,1-5 0 15,10-4-2-15,0-4 0 0,0 0 0 16,6 0 0-16,8-8-4 0,6-2 1 0,5 2-1 16,8-3 0-16,2 0 0 0,3 1-1 15,3-1 1-15,0 2-1 0,-1 1 1 16,-1 8 1-16,-4-12 0 0,-6 12 0 16,-4 0 1-16,-8 0 2 0,-8 2 0 15,-6 6 1-15,-3 2 1 0,0 3 1 0,-13 2-2 16,-1 2-1-16,-3 2 1 0,-3 1 1 15,-2 1-4-15,1 1 0 0,1 0-2 16,-1 0 0-16,5-2-1 0,1-1 0 16,5-4-1-16,10-2 0 0,0-5-4 15,0-4 1-15,0-4-1 0,4 0-2 0,9 0-1 16,4-12-5-16,4-2-9 0,1-2-27 16,1-3-47-16,1-2-6 0,-1-1-1 15,-3 0 4-15</inkml:trace>
  <inkml:trace contextRef="#ctx0" brushRef="#br2" timeOffset="40598.69">30938 9881 222 0,'-11'18'102'15,"0"1"0"-15,-2 1-4 0,-1 2-31 16,0 1-46-16,0 1-15 0,-1-1-6 16,0-1-1-16,1-1 0 0,1-4-3 0,2 1 2 15,1-3 2-15,10-2 1 0,-13-2-1 16,13-2 4-16,0-4 1 0,4-3 5 16,6-2-2-16,3 0 3 0,4 0-3 15,2-8-1-15,5 0 0 0,2 0-2 16,3-2 1-16,3 1-6 0,0-1-3 0,2 0-4 15,-1-1-3-15,-1 2-7 0,-3-1-7 16,-5 1-26-16,-6 0-35 0,-4 0-21 16,-5-1-3-16,-7 1 5 0</inkml:trace>
  <inkml:trace contextRef="#ctx0" brushRef="#br2" timeOffset="40781.69">30887 9849 161 0,'-15'0'106'15,"3"0"-3"-15,0 8 1 0,-4 4-1 16,2 4-52-16,-5 4-49 0,-1 3-2 0,-1 2-4 16,-4 0-2-16,-1 3 1 0,-2-2-5 15,-1 2 2-15,-1-1-3 0,-2 1-3 16,1-1-3-16,2-3-10 0,1-4-28 16,6-3-35-16,4-7-8 0,7-5 4 15</inkml:trace>
  <inkml:trace contextRef="#ctx0" brushRef="#br2" timeOffset="40948.07">30565 10133 155 0,'21'0'107'0,"0"-9"4"16,-3 9 0-16,1 1-15 0,-1 4-27 0,0 5-48 15,0 3-1-15,0 4-3 0,3 2-4 16,2 0-4-16,3 1-3 0,2-1-2 16,3 1-4-16,2 0-1 0,0 1-6 15,1-1-4-15,0-2-7 0,-1-3-11 16,-2-2-14-16,-1-2-41 0,-3-4-28 15,-1-2-4-15,-4-5 5 0</inkml:trace>
  <inkml:trace contextRef="#ctx0" brushRef="#br2" timeOffset="41330.63">32121 9664 132 0,'7'-7'101'0,"0"7"0"16,-1 0-1-16,-3 5 1 0,0 4-39 15,-3 5-56-15,0 4-2 0,0 4 1 16,0 2 1-16,-15 5 3 0,4 1 2 16,-5 6 1-16,-3 2 0 0,-5 6 0 0,-4 3 0 15,-5 3-3-15,-3 3-1 0,-3 0-2 16,-5-1-6-16,-2 0 0 0,-3-2-3 16,0-4-2-16,-2-4-3 0,2-5-3 15,4-5-4-15,1-7-3 0,5-5-3 16,6-8-2-16,4-8-2 0,5-4-17 0,7 0-24 15,4-17-32-15,13-4 0 0,0-7 2 16</inkml:trace>
  <inkml:trace contextRef="#ctx0" brushRef="#br2" timeOffset="41497.48">31544 10065 188 0,'19'-21'103'0,"-2"8"-3"0,0 13-2 16,-4 0-16-16,-1 0-21 0,-3 9-40 15,-1 9-2-15,-1 7-4 0,-2 5-4 16,-1 6-3-16,2 5-1 0,-2 0-3 15,1 3-1-15,1 2-2 0,0 0-1 0,-1-2-1 16,0-2-4-16,-2-3 0 0,1-5-3 16,-1-6-7-16,-2-4-10 0,0-9-20 15,-1-6-48-15,0-9-21 0,0 0 2 16,0-8 3-16</inkml:trace>
  <inkml:trace contextRef="#ctx0" brushRef="#br2" timeOffset="41654.45">31685 9828 215 0,'1'-9'133'15,"0"9"2"-15,0 0-3 0,0 0-7 0,3 7-13 16,1 4-112-16,5 4-26 0,3 1-27 16,4 1-71-16,1 1-9 0,2-2 1 15,0-3-1-15</inkml:trace>
  <inkml:trace contextRef="#ctx0" brushRef="#br2" timeOffset="43045.32">27448 10456 172 0,'-9'2'95'0,"9"1"-3"0,0 0 1 0,0 0-27 16,0-1-39-16,0 1-27 0,0-1 0 16,0-1-1-16,0 2 1 0,1-2 1 15,1 0-1-15,0 1 4 0,2 1 0 0,1 0 2 16,2 1 0-16,0 0 0 0,2 0 2 16,5 0-1-16,0 0-1 0,4-1 1 15,2 1-2-15,4-1 0 0,3 1 0 16,5 2-2-16,5-1 1 0,5 2-3 15,3 2 2-15,4 0-1 0,3 3 1 0,3 0 1 16,3 2-1-16,2 0 1 16,2 1 1-16,2 1 3 0,1-2-1 0,2 1 1 15,0-1 0-15,2-1 0 0,0-2-1 16,0-1 1-16,3-3-2 0,0 1-1 16,1-3-1-16,3 0-1 0,-2-2-1 0,2 0-1 15,-1-1-2-15,0 1 2 0,0-1 0 16,-2 0 0-16,1 2-1 0,-3-1 0 15,0 1-1-15,-3 0 2 0,1-1 0 16,-2 2-1-16,-1-1 1 0,0 1-1 16,0-2-2-16,2 0 0 0,0 0 2 0,-1 0 0 15,0 0 0-15,-1 0-1 0,0 0-1 16,-2 0 2-16,0 1-1 0,-2-1 1 16,-3 1 0-16,0 0 0 0,-3 0 0 15,-1 0 0-15,-2 0-2 0,-1 1 2 16,-2-2 3-16,0 1-4 0,0-2 1 0,3 1 2 15,0 0 0-15,1 0 0 0,3-2-1 16,1 2 0-16,1-2 1 0,1 1-2 16,-1 1 0-16,-1-1 0 0,-1 2 1 0,-1 0-1 15,-3 0 0-15,0-1 0 16,-3 0 0-16,-3 1 0 0,-2 0 0 0,-4-1 1 16,-4 0-1-16,-3 0 0 0,-2 0 0 15,-3-2 0-15,-3 0 0 0,-3 0 0 16,-3-1 0-16,-3 0 1 0,-3 0-1 0,-1 0 1 15,-4 0 2-15,-2 0-1 16,0 0 1-16,-3 0-1 0,-2 0 0 0,-1-7 0 16,-1 7 0-16,1 0-1 0,-1 0 0 15,1 0-2 1,0 0 0-16,1 0-3 16,2 0-4-16,-1 0-9 0,0 0-17 0,0 0-54 15,-3-8-29-15,0 8-1 0,0-10 0 16,0 2 2-16</inkml:trace>
  <inkml:trace contextRef="#ctx0" brushRef="#br2" timeOffset="44128.19">32996 10230 140 0,'2'2'93'0,"0"-1"-1"16,-2 1-1-16,0-1-27 0,1-1-31 15,-1 0-26-15,0 1-1 0,0-1 1 16,0 0 2-16,0 0 0 0,0 0 3 0,0 0 0 15,0 0 2-15,0 0-1 0,0 0 0 16,0 0-4-16,0 0-1 0,0 0-1 16,0 2 0-16,0 2 0 0,-11 3 0 15,11 4 2-15,-18 4-1 0,2 5 4 0,-4 5-1 16,-4 4 0-16,-6 4 1 0,-4 5-1 16,-7 2-1-16,-3 3-1 0,-2 3-2 15,-2 0 1-15,-2 1-4 0,1-2 1 16,2-2-1-16,3-4 0 0,3-5-1 15,4-5-1-15,5-4-1 0,4-5 0 0,5-4-1 16,5-5-3-16,4-4-6 0,5-5-6 16,9-2-5-16,-9 0-6 0,9 0-8 15,0-14-21-15,1 1-33 0,2-2-29 16,2-3-1-16,0-1 6 0</inkml:trace>
  <inkml:trace contextRef="#ctx0" brushRef="#br2" timeOffset="44545.07">32491 10290 207 0,'0'-11'104'0,"0"2"-1"16,0 1-1-16,0 1-35 0,0 7-42 15,0-9-16-15,0 9-3 0,2-8 1 0,1 8-2 16,1 0-2-16,4 0 0 0,0 0 0 15,1 0 4-15,2 2 1 0,0 5 1 16,2 3-1-16,3 2 2 0,-1 4 1 16,2 2 1-16,-1 2-1 0,1 3-1 15,-2 0 1-15,0 4-3 0,0 1 2 0,0 1 1 16,0 1 0-16,0 1 0 0,-1 1 2 16,1-2-3-16,-1 1 4 0,0 0-3 15,-2-2 1-15,-1 1-2 0,1-2 0 16,-2 0-4-16,-1-1 1 0,1 0-2 15,-1-1-2-15,-1-2-1 0,0-2 0 0,-1-1 0 16,-2-4 0-16,-1-1 0 0,-1-2-2 16,1-3 1-16,-1-1 0 0,-1-2 0 15,1-3 0-15,-1-1-1 0,-2-3-2 16,2-1-3-16,-2 0-9 0,0 0-5 16,1 0-7-16,-1-11-8 0,1 11-13 0,1-14-33 15,-1 4-49-15,0 0-2 0,0-2 3 16,-1-3 6-16</inkml:trace>
  <inkml:trace contextRef="#ctx0" brushRef="#br2" timeOffset="49607.55">26835 8053 155 0,'2'3'97'15,"0"0"1"-15,-2 2 0 16,0 0 0-16,0 2-70 0,0 3-24 0,0 1-1 16,-12 3-3-16,12 3 2 0,-13 2-1 15,3 1 1-15,0 3-1 0,0 4 1 16,-2 5 0-16,-1 2 4 0,-3 2-2 0,0-1-1 15,-1 3 0-15,-1-3-1 0,-4-1 1 16,-1-2 0-16,-2-1 0 0,-1-5-1 16,-1-2-2-16,-1-5-2 0,0-4 3 15,0-3-1-15,1-6 0 0,1-2 0 16,1-2 3-16,2-2-2 0,2 0-2 0,1 0 0 16,4-10 1-16,0 10 0 0,6-12-1 15,10 4 1-15,-11 0 0 0,11 1 0 16,0 7-4-16,3-11 3 0,2 11 1 15,3 0 0-15,4 1 1 0,0 4-1 0,1 5 4 16,3 2-2-16,0 6 1 0,0 4 2 16,0 5-1-16,0 3 1 0,-4 7 1 15,-2 4 2-15,-5 7-2 0,-4 5 1 16,-1 5-4-16,0 4 3 0,-10 5-1 16,-3 3 2-16,-3 0-1 0,-3-1-2 15,-3-1 1-15,-1-4 0 0,-2-4 0 0,1-4 0 16,1-6-1-16,0-6 0 0,3-5-2 15,2-6 1-15,4-6-4 0,2-4-1 16,12-10-6-16,-12-3-7 0,12-4-9 0,0-2-28 16,2-3-56-16,4-1-7 15,1 0 0-15,2 0-1 0</inkml:trace>
  <inkml:trace contextRef="#ctx0" brushRef="#br2" timeOffset="50871.51">26259 9631 172 0,'0'0'59'16,"-10"0"-5"-16,10 0-5 0,0 0-6 15,0 0-3-15,0 2-3 0,0 0-8 16,0 0-19-16,0 0-8 0,0 1 0 16,0 0 2-16,-9 1-2 0,9 0 2 0,0 1 1 15,0 0 1-15,-10 1 1 0,10 3 0 16,0 0 3-16,-12 1-2 0,12 3 0 15,-9 2 0-15,9 2-1 0,-9 1 1 0,9 1-3 16,-10 2 1-16,10 2-2 16,-9 0-1-16,9 2-1 0,0-1 1 0,-10 0 1 15,10 0 0-15,0 0 2 0,0-2-1 16,1-1-1-16,2-2 2 0,3 0 1 16,2-1 1-16,2-2-1 0,2-1-2 15,4-1 1-15,0-1-1 0,3-2 1 16,0 0-1-16,2-1-3 0,1-2 1 0,-1 1-1 15,0-1-1-15,0-1-1 0,-3-1-1 16,1 0-2-16,-1 0-6 0,-3 0-8 16,-1 1-10-16,-4 2-46 0,-2-2-38 15,-3 0 1-15,-3 0 0 0</inkml:trace>
  <inkml:trace contextRef="#ctx0" brushRef="#br2" timeOffset="52904.23">26931 8071 154 0,'0'0'62'0,"0"-7"1"0,0 7-5 16,0 0-4-16,0 0-8 0,0-8-8 16,0 8-16-16,0 0-16 0,0-9-5 0,0 9 2 15,-8 0-2-15,8-7 0 0,0 7 0 16,0 0 0-16,-11 0-1 0,11-9 2 15,-8 9 0-15,8 0-1 0,-12 0 0 16,0-6 3-16,12 6 3 0,-13 0-4 16,13 0 1-16,-12 0 0 0,12-7 1 15,-11 7-1-15,11 0 1 0,0 0 0 16,-12 0-2-16,12 0-1 0,0-9-3 16,0 9 3-16,0 0-1 0,0 0 0 15,0 0 1-15,3-7-1 0,1 7 1 0,4 0 0 16,0-8 0-16,1 8 2 0,3 0-2 15,0-11 2-15,2 11 0 0,1-9 0 16,2 9 2-16,1-9-2 0,0 9 0 16,1-9 0-16,-1 9 1 0,2 0-2 15,-2-9-1-15,0 9 0 0,-1 0-1 16,0 0-1-16,-2 0 1 0,-2 0-1 0,-1 0 0 16,-2 2 0-16,0 1 0 0,-4-1 0 15,0 2 1-15,-1-1-1 0,1 1 0 16,-3-1 0-16,-1-1-1 0,-1 0 4 15,0 1-1-15,-1-2 1 0,1 0-2 16,-1-1 1-16,0 0-1 0,0 0 1 0,0 0 0 16,0 0 0-16,0 0 0 0,0 0-3 15,0 0 0-15,0 0-1 16,1 0-2-16,-1 0-3 0,0 0-5 16,0 0-9-16,0 0-42 0,0 4-41 15,1 0-2-15,0 0 1 0</inkml:trace>
  <inkml:trace contextRef="#ctx0" brushRef="#br2" timeOffset="129007.55">32982 10044 150 0,'0'-10'69'16,"1"10"-4"-16,-1-6-8 0,0 6-10 15,1 0-10-15,0-11-8 0,-1 11-18 16,1 0-9-16,0-9-2 0,-1 9 1 16,0-8-2-16,1 8 0 0,-1 0-1 15,0 0 1-15,0 0 2 16,0 0 1-16,0 0 3 15,0 0-3-15,0 0 0 0,0 0 0 16,0 0 0-16,0 0 1 0,0 0-2 16,0 0-2-16,0 0-3 15,0 0 1-15,4 0-1 0,2 1 0 16,0 2 0-16,1-1-2 0,0 0 0 16,1 1 1-16,0-1-1 0,0 2 1 0,0-1 2 15,0 0 1-15,0-1 0 16,-2 1 0-16,0-2 1 0,-2 0 1 0,0 0 0 15,-1 0 0-15,0 0 1 0,-1-1-1 16,-2 0 0-16,1 1 0 0,0 0 1 16,-1-1 0-16,0 0 1 15,1 0 1-15,-1 1 1 0,0-1-2 16,0 0 3-16,0 0-1 0,0 0-1 16,0 1 0-16,0-1 0 0,0 1-1 0,0 0 0 15,0-1 1-15,0 0-2 0,0 1 1 16,0-1-1-16,0 0 0 0,0 2 0 15,0-2 1-15,0 1 1 0,1 0-1 16,-1-1 3-16,1 2-3 0,0-2 0 0,-1 1-1 16,0-1 2-16,0 1-1 0,0 0-1 15,0 0 0-15,0 0 0 0,0 1-1 16,0-1-2-16,0 1 2 0,0-1 1 0,-10 0 0 16,10 2 0-16,0-1 0 0,0 1 1 15,-9 0 1-15,9 1-1 0,0 1 1 16,-12-2-2-16,12 2 1 0,-10-1 1 15,10 2 1-15,-9 0-2 0,9 0 2 16,-10 1-2-16,10 1 0 0,-12-1 0 16,12 1 1-16,-13 0-1 0,13 1 1 15,-17-1 0-15,8 3 1 0,-2-1 0 0,-3 2 0 16,-3 0 0-16,-2 1 1 0,-1 1 0 16,-5 2-1-16,-1 0-1 0,-1 0 1 15,-1 0 0-15,-1 0-2 0,1-1 0 0,0 1 1 16,1-1-1-16,1-2-1 15,3-1 1-15,2-1 0 0,3-2-2 0,3-2 0 16,3 0-3-16,2-2 2 0,10 0-1 16,-13-1-2-16,13-1-2 0,-9 2-2 15,9-1-4-15,0 0-3 0,-11 0-10 0,11-1-23 16,0 0-37-16,-12-1-10 0,12 0 0 16</inkml:trace>
  <inkml:trace contextRef="#ctx0" brushRef="#br2" timeOffset="129815.55">32267 10093 142 0,'2'0'78'0,"0"-11"-2"0,0 11-11 16,0-11-10-16,0 11-14 0,0-9-12 0,1 9-22 16,-1 0-7-16,0 0 1 0,-1 0 2 15,0 0 1-15,0 0 0 0,2 0 0 16,0 3-2-16,2 1 3 0,0 1 3 15,3 2-1-15,3-1 0 0,0 3-2 16,2 0 0-16,3 1-1 0,0 1 0 0,1 2 0 16,2 2-1-16,-1-1-1 0,2 3 3 15,-2 1-3-15,1 0 1 0,1 1 0 16,-4 2 0-16,1 0 1 0,-3 2 0 0,-1-2 2 16,-1 1-1-16,-3 0-2 15,0 0-2-15,-2 0 3 0,-2 0-1 0,-1 0 1 16,0-1-3-16,-1 0 1 0,-1 1 0 15,0-1-1-15,-1 1-1 0,2 0 2 16,-1-1 0-16,1 1-1 0,0-1 1 16,0 2 0-16,3-1 1 0,-1-1-2 0,3 0 1 15,0-1 0-15,1 1-1 0,0-1 0 16,1-1 1-16,-1 0 1 0,0 0 1 16,1-1-2-16,-3 0 2 0,1-2 1 15,-1 1 1-15,3 0-1 0,-3-1 1 16,0 1 1-16,2-1-3 0,2 0 1 0,0 0 0 15,-1 0-1-15,4 0-2 0,1-1-1 16,0-1 1-16,1 0-2 0,1-1 1 16,-1-1-1-16,0-2 1 0,-2 0 1 15,0-2-1-15,-2-2 1 0,0-1 1 0,-4-3 0 16,-1-2-1-16,-1 0-1 0,-1 0 0 16,-1-9-1-16,-2 9 0 0,0-13-4 15,-2 4-2-15,1 1-4 0,-1-2-8 0,0 1-13 16,0 0-42-16,0-2-41 15,0 1 0-15,-11 1 0 0,11 0 3 0</inkml:trace>
  <inkml:trace contextRef="#ctx0" brushRef="#br2" timeOffset="131215.05">30602 11310 150 0,'0'7'72'0,"0"-2"-9"0,0 1-6 15,3-1-1-15,5-1-2 0,1-1-7 16,5-2-15-16,0 0-20 0,3 0-4 15,2-1 2-15,2 0-2 0,0 0-3 0,1 0-1 16,1 0-1-16,0-14 0 0,1 7-2 16,-3-3 3-16,2 0-4 0,-1-2 0 15,-1-2-2-15,-2 0-1 0,-2-1 1 16,-3-1 0-16,-2 1 0 0,-3-1-1 0,-3 1 1 16,-3-1-4-16,-3 1 4 0,0 3 1 15,0 2 0-15,-8 3 0 0,-1 7 0 16,-3 0 1-16,-2 0 0 0,-4 0-1 15,1 1 1-15,-2 8 1 0,1 4 1 16,0 3 1-16,1 3 1 0,3 3 0 0,1 3 1 16,3 2 0-16,10 1-1 0,-11 1 1 15,11-1 1-15,0-1-1 0,0 0-1 16,2-4-1-16,4 0 1 0,1-3-1 16,3-2 0-16,1-4-1 0,1 0-1 15,2-3-1-15,-1-4 0 0,3 0-3 16,0-3-3-16,2 0-5 0,-1-3-9 0,3-1-29 15,-1 0-49-15,2 0-4 0,1-9 0 16,1 9 1-16</inkml:trace>
  <inkml:trace contextRef="#ctx0" brushRef="#br2" timeOffset="131663.87">31276 11122 191 0,'0'0'89'0,"0"3"1"16,0 1-10-16,0 2-32 0,0 2-33 15,0 3-12-15,0 4-1 0,0 2 0 16,0 2 2-16,0 2 0 0,-9 3 1 0,9 1-1 16,0 1 1-16,0 1-1 0,0-1 1 15,0-1 3-15,0-1-1 0,0-2-1 16,-11-3 0-16,11-4-1 0,0-3-1 16,-11-3 0-16,11-3 2 0,-10-4-3 0,10-2-2 15,-10 0 0-15,10 0-2 0,-10-12 1 16,10 5-2-16,0-2 2 15,1-2-1-15,3-1-1 0,4-2-1 16,2 0 2-16,4-2-1 0,2-1 1 16,4 1 0-16,2-1 1 0,1 0 0 0,0 3-3 15,2 0 0-15,-1 2-5 0,-3 1-2 16,0 1-5-16,-1 10-8 0,-5-12-15 16,-1 12-19-16,-4-7-27 0,-3 7-9 15,-2 0-2-15</inkml:trace>
  <inkml:trace contextRef="#ctx0" brushRef="#br2" timeOffset="132578.33">31556 11185 140 0,'5'-7'82'0,"2"7"1"0,-1-13-14 15,1 13-11-15,2 0-15 0,-4 0-17 16,0 0-18-16,-1 1-2 0,-1 7-1 0,-2 4 1 16,1 3-1-16,-1 2-1 0,-1 2 0 15,0 2-1-15,0 0-1 0,0 1-1 16,0 0 1-16,0 1 0 0,0-2 2 15,-10-1-2-15,10 0-1 0,-15-2 1 16,4-2 0-16,-1-2 1 0,0-2 0 0,0-3 0 16,0-1 0-16,-1-2 0 0,2-3-1 15,2 0 1-15,9-3 0 0,-11 0-2 16,11 0 0-16,1-8 0 0,6-1 0 16,4-1-1-16,6-4 0 0,6-2 0 15,5-1-1-15,2-1-1 0,2 1 2 16,2-2 0-16,0 2-1 0,0 1 0 0,-2 1-1 15,-2 2 0-15,-2 3-2 0,-5 0 2 16,-2 10 0-16,-6-9 0 0,-2 9-2 16,-4 0 1-16,-3 0 0 0,-2 0 0 15,-1 0 1-15,-2 0 2 0,0 0 0 0,1 1 0 16,-2 1 3-16,2 2 3 0,-2 0 0 16,0 3 3-16,0 0-1 0,0 4 2 15,0 0-1-15,-11 4 2 0,11 0-2 16,0 3 0-16,-10 0-3 0,10 1 0 0,0 0-1 15,0 0 0-15,0 1-1 0,5-2-1 16,3-1-1-16,3-5 1 0,3-1-2 16,5-4-1-16,2-3 1 0,6-4-1 15,3 0 1-15,2 0-1 0,0-14 0 16,1 3-1-16,1-4 0 0,-4-2 0 0,-4-2 0 16,-4-2-1-16,-5-1 0 15,-7 0 1-15,-5-2-2 0,-5 3 1 0,0-1 0 16,0 3 2-16,-11 2-1 0,1 2 0 15,-1 1 0-15,0 3 0 0,-1 4 0 16,4 7 1-16,8-11 1 0,0 11-2 16,0 0 0-16,7 0-1 0,9 0 1 15,4 4 1-15,6 1-1 0,3 2 2 16,1 4 0-16,-1 0-1 0,1 4 2 16,-4 2-1-16,-3 1 0 0,-3 2 0 15,-3 1 1-15,-4 2 1 0,-3 0-2 0,-5-2 0 16,-3 2 1-16,-2-2-1 0,0-2-2 15,0-1 4-15,-15-2-3 0,5-2 1 16,-2-3 1-16,-1-3-2 0,1-2 1 16,-1-2 0-16,2-3 1 0,0-1-1 15,1 0 1-15,10 0-3 0,-11-12 2 0,11 1 1 16,1-1-1-16,6-4 1 0,7-1 2 16,5-2 0-16,7-1-2 0,5-1 2 15,4 0 2-15,5 0 0 0,3 0-2 16,1 1 0-16,0 2 1 0,0 1-2 0,-1 3-1 15,-6 1 0-15,-3 4 0 0,-4 1-1 16,-6 8-1-16,-5-9 1 0,-4 9-1 16,-5 0 0-16,-2 0-2 0,-3 0-1 15,-3 0-1-15,-1-6-2 0,0 6-1 16,-1 0-2-16,0 0 0 0,1 0-3 0,1 0-1 16,0 0 2-16,1 0-1 0,0 0-2 15,0 0-1-15,-1 0 3 0,2 0-2 16,-2 0-2-16,0 1-1 0,-1-1-7 15,-1 1-33-15,0 1-41 0,0-1 1 0,-10 0 2 16</inkml:trace>
  <inkml:trace contextRef="#ctx0" brushRef="#br2" timeOffset="133267.84">30903 11610 216 0,'0'1'92'16,"0"0"-1"-16,0 2 0 0,0-1-47 15,0 0-41-15,0 1 2 0,10-1 2 16,3 0 2-16,6-2 1 0,5 0 3 16,7 0 2-16,5 0-1 0,7 3 1 15,7 0-1-15,7 0-1 0,5 1-3 0,5-1-2 16,3-1-2-16,1 1-3 0,3 1 0 16,0 0-3-16,0 1 3 0,-3 0-2 15,-3 1 0-15,-3 1 1 0,-3 0-1 0,-5 0 3 16,-5 0-1-16,-6 2 5 15,-3-2-2-15,-6 0 1 0,-5 0-1 0,-2-1 1 16,-5-2 0-16,-5 1-1 0,-1-2-2 16,-4 0 2-16,-2 0-4 0,-4-2-3 15,-1-1 1-15,0 0-4 0,-3 0-6 0,-1 0-10 16,-2 0-17-16,-2 0-61 0,0 0-19 16,0-7-2-16,-10 7 1 0</inkml:trace>
  <inkml:trace contextRef="#ctx0" brushRef="#br2" timeOffset="142303.02">24840 7310 130 0,'0'0'50'15,"0"0"-5"-15,0 4 1 0,0 3 3 16,0 3 2-16,0 3-1 0,0 1-7 16,0 6-5-16,0 1-23 0,0 4-3 0,0 2-3 15,3 2 1-15,3 2-5 0,0 2 0 16,2 1-2-16,3 1 0 0,0-1-2 15,1 1 0-15,2 0 1 0,-1-2-2 16,0-1 0-16,-2-3 0 0,-2-4 0 16,1-1 0-16,-2-3 1 0,-3-3 0 0,-1-3 0 15,-2-2-1-15,-2-4-1 0,0 0 0 16,0-2-1-16,0-2-1 0,-11-1-3 16,11-2-4-16,-12-1-5 0,12-1-11 15,-15 0-24-15,15 0-38 0,-10 0-5 16,10-12 2-16</inkml:trace>
  <inkml:trace contextRef="#ctx0" brushRef="#br2" timeOffset="142786.56">25096 7371 155 0,'22'0'50'0,"1"-8"-7"0,3 8-2 16,2-10-2-16,3 10 0 15,0-8-4-15,2 8-1 0,0-9-6 0,1 9-10 16,-1-7-9-16,-1 7-5 0,1 0 0 15,-5-8-2-15,2 8 0 0,-3 0 0 16,-1 0 0-16,-3 0 0 0,-2 3-1 16,-4 1-1-16,-2 1 0 0,-5 4 4 0,-3 1-2 15,-3 4 1-15,-3 2 2 0,-1 3 0 16,0 2 0-16,0 3-1 0,-9 5 2 16,9 2 0-16,-14 2-3 0,4 5-1 15,0 3 2-15,1 2-2 0,9 3 0 0,-16 3-1 16,16-1 1-16,-11 2-1 15,11 0 1-15,0-1-1 0,0-1 1 0,0-5 1 16,0-4 1-16,0-2 1 0,0-5 1 16,0-5 2-16,2-3-2 0,1-3 1 15,-1-7 0-15,-1-2-3 0,-1-4-4 0,0-3-1 16,0-3-3-16,0-2-8 0,0 0-10 16,-13 0-16-16,13-8-43 0,-19 1-24 15,10-3 2-15,-3-1 2 0</inkml:trace>
  <inkml:trace contextRef="#ctx0" brushRef="#br2" timeOffset="143301.45">25091 7647 184 0,'5'0'88'0,"3"-8"-2"0,1 8-2 16,3 0-44-16,1 0-40 0,2 0-7 0,0 0-1 15,2-7-1-15,0 7 4 0,2-8 1 16,0 8 1-16,-1-11 3 0,1 11 2 16,-1 0-2-16,2-7 6 0,-2 7 3 15,-1 0-2-15,0 0-3 0,-3 0 0 16,0 0 1-16,-4 0 0 0,-3 0-3 0,-4 3 1 15,-3 3-1-15,0 4 1 16,0 1 1-16,-13 7 0 0,0 0 0 0,-1 3 0 16,-5 2-1-16,0 1 4 0,-3 2-3 15,0 1-2-15,1-1 1 0,2-2-1 16,0 1-1-16,6-3 0 0,3-2 1 0,10-2-1 16,0-3 6-16,0-4-7 0,0-2 2 15,9-4 1-15,6-3-1 0,6-2 0 16,3 0 1-16,3 0-2 0,2-13 0 15,1 4 0-15,-1-3-5 0,-2 2 1 0,-1-3 2 16,-4 1 1-16,-2-1-1 0,-7 1 1 16,-5 1 0-16,-5 2 0 0,-3 9-1 15,0-12-1-15,-14 12 1 0,0 0-1 16,-7 0 0-16,-4 0-4 0,-3 1 1 0,-1 5-4 16,0-3-6-16,-1 2-15 0,3 0-30 15,2-1-29-15,3-2-2 0,4-1 1 16</inkml:trace>
  <inkml:trace contextRef="#ctx0" brushRef="#br2" timeOffset="143652.68">25684 7811 132 0,'1'4'89'15,"4"1"2"-15,4-1-1 0,3 0-9 16,3-1-50-16,4-1-28 0,2-1-2 15,2-1-3-15,5 0 3 0,1 0-1 0,2-9 1 16,1 9 0-16,0-8 0 16,-1 8 2-16,-1-10-2 0,-2 10 1 0,-1-7-3 15,-3 7 0-15,-3-8-3 0,-4 8-1 16,-1-9-5-16,-4 9-15 0,-2 0-23 16,-1-6-39-16,-4 6-2 0,1 0 0 0</inkml:trace>
  <inkml:trace contextRef="#ctx0" brushRef="#br2" timeOffset="144288.18">26508 7243 126 0,'0'0'88'0,"-11"-7"-2"0,11 7 1 15,-13 0-8-15,5 0-48 0,-3 0-27 16,1 0-2-16,0 0-1 0,-1 0 1 0,1 0-1 16,1-7 0-16,0 7 1 0,9 0 0 15,-15 4 1-15,15-2-1 0,-14 2-2 16,14-1 0-16,-8 1 1 0,8 0-2 0,0-1 2 16,0 0-1-16,-10-2 0 15,10 0 0-15,0 1-1 0,0-1 1 0,0 1 2 16,0 0-1-16,0 0-1 0,0-1 1 15,0-1 1-15,0 2-1 0,0-2 0 16,0 0 0-16,0 0 0 0,0 0 0 0,0 0 0 16,0 0-2-1,1 0 0-15,0 0 0 0,0 0 0 16,0 0 1-16,0 0-1 0,-1 0 3 16,0 0-3-16,1 0 1 0,0 0-1 15,-1 1 1-15,0-1 1 0,0 1-1 16,0 1 0-16,0-2 0 15,0 2-4-15,0-1 4 0,0 0 0 0,0 1 0 16,0-1 0-16,0 1 0 0,-9 0-1 16,9-1 1-16,0 1-1 0,0-1 1 15,0 0 0-15,0-1 0 0,0 1-1 0,0-1-1 16,0 0 0-16,0 1-2 0,0 0-2 16,0 0-4-16,0 0-12 0,2 0-20 15,0-1-27-15,-1 1-14 0,1 0-1 16</inkml:trace>
  <inkml:trace contextRef="#ctx0" brushRef="#br2" timeOffset="144617.48">26452 7252 146 0,'0'4'59'0,"0"1"-2"16,0 2 3-16,0 2 0 0,-10 4-7 16,10 3-10-16,-17 2-11 0,6 3-25 15,-3 1-3-15,-1 3 0 0,-2 1-1 16,-1 1-2-16,-3 0-1 0,0-2-1 0,0 2 1 15,-1-3-2-15,1-1 0 0,3 0-4 16,-1-2 1-16,4-3-3 0,3-2-8 16,12-5-26-16,-12-4-40 0,12-3-5 15,0-4-1-15</inkml:trace>
  <inkml:trace contextRef="#ctx0" brushRef="#br2" timeOffset="144750.56">26392 7485 142 0,'24'-20'88'0,"0"3"-6"0,-2 1-3 0,-1 5-13 15,1 1-21-15,-2 10-34 16,1 0-8-16,-1 0-3 0,-1 0-3 0,0 0-3 16,-2 6-5-16,0 2-10 0,-2 0-26 15,-1 2-36-15,-3 1-4 0,-1-1-1 16</inkml:trace>
  <inkml:trace contextRef="#ctx0" brushRef="#br2" timeOffset="144984.73">26477 7454 157 0,'0'16'80'15,"0"4"0"-15,0 3-1 0,0 2-22 16,0 3-5-16,0 2-39 0,0 2-5 16,0 3-3-16,0 2-1 0,0 1-1 15,0 0 1-15,0-2-2 0,0-1-1 16,-12-1 0-16,12-2-1 0,-10-2-2 0,10-2 1 15,-12-1 1-15,12-3-1 0,-15-1-6 16,15-3-1-16,-13-2-5 0,13-3-11 16,-11-4-30-16,11-5-34 0,0-2-3 15,0-4 1-15</inkml:trace>
  <inkml:trace contextRef="#ctx0" brushRef="#br2" timeOffset="145617.32">27110 7252 127 0,'8'-12'83'0,"-5"12"-3"0,-2 0-8 0,-1 0-18 15,0 0-19-15,-12 1-14 0,0 4-14 16,-5 3-3-16,-3 1-1 0,-6 3-1 15,-2 2-1-15,-4 4 1 0,-2 1-2 0,-1 1 2 16,-2 4 0-16,2-4-2 0,1 2 2 16,2-2 2-16,4-1-1 0,3-2 2 15,5-3 1-15,6-2 0 0,14-4 2 16,0-4-2-16,0-3 1 0,0-1 0 0,14 0-2 16,9-9 1-16,3 0-2 0,7-2-2 15,5-2-1-15,3 1 0 0,0-1 1 16,3 1-1-16,-1 1-1 0,-1 1-1 15,-3 1-1-15,-3 1-2 0,-4 8 0 16,-5-11-1-16,-5 11 0 0,-9 0-1 0,-5 0-4 16,-7-7-4-16,-1 7-13 0,0 0-30 15,-16 0-30-15,1 0-3 0,-3 0 2 16</inkml:trace>
  <inkml:trace contextRef="#ctx0" brushRef="#br2" timeOffset="146050.84">26751 7070 202 0,'0'4'81'15,"0"3"-14"-15,0-2-12 0,0 3-15 0,0 1-15 16,0-1-10-16,0 3-4 0,2 0 0 15,7 1-1-15,1 2-1 0,3 1-1 16,2-1 0-16,2 2-2 0,0 1-3 16,0 0 1-16,0-2-4 0,2 0 0 0,-2-1-1 15,-1-1-1-15,0-1-1 0,-2-2-2 16,0 0-5-16,-3-3-4 0,-2-1-13 16,-3-3-33-16,0-1-30 0,-3-2 2 15,-1 0-2-15</inkml:trace>
  <inkml:trace contextRef="#ctx0" brushRef="#br2" timeOffset="146400.46">27031 7083 127 0,'0'5'80'0,"0"3"1"0,0 2-2 16,0 1-8-16,0 2-22 0,0 3-26 0,0 3-15 16,0 2 0-16,0 3-2 0,0 4 1 15,0 1 0-15,0 1 0 0,0 3 2 16,2 1-3-16,2 1 0 0,0-1 0 15,0 0-2-15,1 0 0 0,1-1-2 16,-1-3 0-16,-1 0-1 0,0-3 1 0,-2-2-2 16,-1-4 1-16,-1 0-2 0,0-5-2 15,0 0 1-15,0-4-1 0,-11-1-6 16,11-3-3-16,-12-1-4 0,12-4-14 16,-15-1-30-16,7-2-33 0,8 0 1 15,-16 0-2-15</inkml:trace>
  <inkml:trace contextRef="#ctx0" brushRef="#br2" timeOffset="146865.55">26991 7559 146 0,'0'-7'82'0,"0"7"-5"0,-11-9-8 0,11 9-17 16,-16 0-13-16,3 2-12 0,0 4-13 16,-3 0-10-16,-1 4-1 0,-1 0-2 15,-2 1 0-15,2 0-1 0,-1-1 1 16,3 1-1-16,-2-2-1 0,5 1 1 0,1-2-1 15,12-3 1-15,-10-1-1 0,10-3 1 16,4-1-1-16,4 0 5 0,8 0-4 16,2-11 2-16,7 3 0 0,2-1 1 15,2 0 0-15,3-2-4 0,2 2 4 16,0-1 1-16,1 2-1 0,0 1-3 16,-4 7 2-16,-2-11 0 0,-7 11-1 0,-3 0 3 15,-7 0-3-15,-7 2 0 0,-5 4 0 16,0 3-1-16,-10 1 1 0,-6 5-1 15,-7 0 1-15,-7 2 0 0,-5 1 1 16,-6 1-2-16,-1-1 1 0,-1 2 0 0,-3-2-1 16,2 0 0-16,1-1 0 0,3-1 1 15,4-2 0-15,4-2-1 0,5-1-1 16,6-2 5-16,7-1-2 0,14-1-1 16,0-1 3-16,0-2 0 0,0-3 3 15,6 2-3-15,8-2-1 0,6-1 0 0,3 0-1 16,4 0-3-16,2 0 3 0,1 0-2 15,2 0-5-15,-1 0-2 0,-1 0-5 16,-1 0-1-16,-2 0-1 0,-2-6-6 16,-2 6-20-16,-3 0-14 0,-6-10-28 15,-4 10-4-15,-2-10 2 0</inkml:trace>
  <inkml:trace contextRef="#ctx0" brushRef="#br2" timeOffset="147065.33">27011 7754 143 0,'-13'-9'82'0,"13"0"0"16,-14 2-1-16,14 7-16 0,-9-8-23 15,9 8-26-15,0 0-13 0,-9 0 0 0,9 4 1 16,0 2 1-16,-9 3-1 0,9 3 2 16,0 0 1-16,-14 3-2 0,14 3 0 15,-19 1 0-15,8 1-2 0,-4 2-2 16,0 1-1-16,-4 0 1 0,1 0-1 0,-2-2-2 16,-1 0-3-16,0-2 1 0,-2 0-4 15,2-2-5-15,0-1-13 0,1-2-26 16,2-3-36-16,4-2-4 0,1-3 0 15</inkml:trace>
  <inkml:trace contextRef="#ctx0" brushRef="#br2" timeOffset="147349.55">26761 7926 202 0,'2'0'80'0,"-1"1"-12"16,1 2-17-16,-1 2-12 0,-1 3-9 0,2 0-8 15,-1 0-2-15,2 1-5 0,5 1-5 16,0 1 2-16,1 1 1 0,4-1 3 16,1 2-6-16,2-2 1 0,1 1-3 0,2-2 0 15,-1 0 0-15,2-2-1 0,1-1 0 16,-2 0-4-16,1-1-1 0,1-1-3 16,-4-2 2-16,0 2 3 0,-3-1-2 15,1 0 0-15,-5-1-2 0,0 1 0 16,-1-2-4-16,-3 2 2 0,-1-1-1 0,0 0-1 15,-1 0-3-15,-1 0-11 0,-1 1-2 16,3-1-22-16,-3-1-54 0,1-1-5 16,2-1 1-16,0 0 1 0</inkml:trace>
  <inkml:trace contextRef="#ctx0" brushRef="#br2" timeOffset="148380.91">25170 8303 133 0,'0'0'86'0,"0"0"0"0,-8 0-3 0,8-8-23 15,0 8-25-15,0-8-31 0,0 8-3 16,0-12 0-16,3 12-1 0,1-12 3 16,1 12-1-16,3-9 1 0,1 9 5 15,0 0 0-15,4 2 2 0,0 3 0 0,3 1 1 16,2 2-1-16,3 2 0 0,2 0 0 15,2 1 0-15,4 1-3 0,2-1 1 16,4 0-2-16,2-2-1 0,2 0-1 16,2-2 2-16,3-1-3 0,0-2-2 15,2-3 0-15,0-1 0 0,0 0-2 16,-1 0 0-16,0-7-1 0,-2 7 0 0,-2-15 1 16,0 6-4-16,-4-1 2 0,-1 0 0 15,-3 2 1-15,-2-1 1 0,-2 9 0 16,-2-11 1-16,-3 11 1 0,-2 0 0 15,0 0 1-15,-1 0 1 0,-1 0 0 16,0 0 0-16,1 4-1 0,0 2 0 0,2 1 2 16,1 0-1-16,1-1-1 0,2 2 0 15,2-4-1-15,3 0-1 0,1-2 2 16,3-1-3-16,-1-1 2 0,2 0-2 16,1 0 0-16,0-7 0 0,0 7-1 0,-1-10 2 15,-1 10 0-15,-3-10 0 0,2 10-3 16,-4 0 3-16,-2-10-1 0,0 10 1 15,-1 0 0-15,-1 0 0 0,0 0 0 16,-1 2-1-16,0 2 0 0,-1 0-2 16,-1 1-2-16,0-2-5 0,-1 4-6 0,0-1-23 15,-4 1-59-15,-1 0-3 0,-4-2 0 16,-2 0 2-16</inkml:trace>
  <inkml:trace contextRef="#ctx0" brushRef="#br2" timeOffset="154874.46">24100 7915 164 0,'0'-9'79'15,"-10"-1"0"-15,10 0-11 0,0 2-10 16,0 8-16-16,-8-10-30 0,8 10-10 16,0 0 1-16,0 0-1 0,0 1-1 15,1 4 0-15,2 3-2 0,1 3 1 0,-1 2-1 16,4 3 3-16,-1 1 0 0,2 1 2 16,1 2-1-16,3 0 2 0,1 0-1 15,2-1 0-15,2-1 1 0,2 2 0 16,1-4 0-16,2 1-1 0,2 0-1 0,0 1 2 15,0-2-3-15,2 1 0 0,-1 1 0 16,1-2-1-16,-1 1 0 0,-1-1-1 16,-2-1 0-16,-2-2 2 0,0-1 1 15,-3-2 2-15,-1-3-1 0,-2-2 1 16,0-5 0-16,-2 0-1 0,1 0 1 0,1-8-1 16,1-2-1-16,2-4-1 15,1-2 0-15,3-4 1 0,4-1 0 0,2-2-1 16,4-3 0-16,3-1 1 0,3-1 2 15,2-1-2-15,5 1 0 0,0-1 0 16,2 3-3-16,1 1-2 0,0 1-2 16,-1 3-3-16,1 3-4 0,-1 3-8 15,0 1-24-15,-2 4-54 0,-1 2-4 0,-3 8 0 16,-1-12 2-16</inkml:trace>
  <inkml:trace contextRef="#ctx0" brushRef="#br2" timeOffset="162651.33">31434 5863 174 0,'0'4'80'0,"0"-1"-16"0,-12-1-7 16,12-1-17-16,0-1-17 0,0 0-11 0,0 0-9 16,0 0 0-16,0 0-1 0,0 0 3 15,0 0-1-15,4 0 0 0,1 0 1 16,1 0-1-16,2 0 0 0,0 0-2 16,2 1 0-16,0 0 0 0,1 2-2 15,2-1-1-15,0 0 1 0,1 1 1 0,1 0 0 16,2 0 0-16,1-1 1 0,3 1 1 15,2 0 1-15,1-2-1 0,4 3 1 16,0-3 0-16,2 1 0 0,2-1-1 0,0 0 1 16,2 0-3-16,2-1-1 0,-2 1 1 15,0-1 1-15,-1 0-1 0,-3 0 0 16,-3 0-1-16,-4 0 0 0,-3 1 0 16,-2-1 1-16,-5 0 0 0,-2 0 0 15,-2 0 0-15,-3 0 0 0,-2 0 0 16,-2 0 0-16,-2 0-2 15,-11 0 1-15,-2 0-1 16,13 0-1-16,-16 0 0 16,6 0-1-16,-3 0 0 0,0 2-2 15,-2 2 2-15,0 1-1 0,-3 1 1 0,1 1-2 16,0-1 2-16,-1 1 1 0,1 2 2 16,0-1 3-16,1 1 0 0,-2 0 1 15,2 1 2-15,0-1-2 0,1 3 1 16,-2-2 0-16,3 3-2 0,-2-1 0 15,0 2 0-15,-1 0-2 0,0 1-1 16,-2 2 0-16,-1-2-2 0,2 1 2 0,0-1-1 16,1-1 0-16,0 0 0 0,2-3 0 15,2-1-2-15,1 0 2 0,1-2-1 16,2-2-4-16,9-2-3 0,-12-3-10 16,12-1-29-16,0 0-40 0,0 0 2 15,3-9-1-15</inkml:trace>
  <inkml:trace contextRef="#ctx0" brushRef="#br2" timeOffset="162849.89">31750 6121 132 0,'6'0'73'0,"0"0"-1"0,-3 0-11 16,2 0-7-16,-5 4-11 0,1 3-9 16,-1 2-10-16,0 4-13 0,0 1-2 0,0 4-2 15,-9 2-1-15,9 2-2 0,-10 3-3 16,10 1-1-16,-14 1 0 0,4 1-4 15,-1-2-2-15,-1 2-1 0,1-3-4 16,1 0-3-16,-1-6-6 0,2-3-20 16,-1-3-27-16,2-6-20 0,8-1 1 15</inkml:trace>
  <inkml:trace contextRef="#ctx0" brushRef="#br2" timeOffset="163034.99">31753 6293 169 0,'11'0'74'0,"1"0"-3"0,0 0-7 16,2 2-12-16,-1 2-14 0,2 0-20 15,1 1-11-15,1 2-6 0,-1-2-1 16,3 1-3-16,-3 1-2 0,1-2-13 0,-1 2-29 16,-2-3-36-16,-1 1-2 0,-3 0-2 15</inkml:trace>
  <inkml:trace contextRef="#ctx0" brushRef="#br2" timeOffset="163350.81">32179 6118 157 0,'0'9'84'15,"0"2"0"-15,0 3-2 0,-10 1-18 0,10 3-26 16,-15 2-30-16,7 3 0 0,-2 1-3 16,0 3-1-16,1 0-1 0,-1 1-2 15,1-1 0-15,9 0 3 0,-15-1-4 16,15-2 1-16,-14-1 0 0,14-3-1 15,-9-3 0-15,9-3 0 0,0-4-5 0,0-4-4 16,-10-4-14-16,10-2-43 0,0 0-24 16,-12-10-2-16,12-1 1 0</inkml:trace>
  <inkml:trace contextRef="#ctx0" brushRef="#br2" timeOffset="163832.93">32245 6020 187 0,'19'0'61'0,"-1"-9"-18"0,0 9-34 16,-1 0-9-16,-1 0-5 0,-3 0-9 16,1 0 2-16,-2 0 11 0,3-7 5 0,-2 7 4 15,-1 0 11-15,2 0 5 0,-1 1 5 16,2 0 0-16,1-1 0 0,1 1-8 15,0-1-12-15,1 0-5 0,0 0-4 16,0 0 2-16,2 0-2 0,-3 0 0 16,2 0 1-16,-1 0-1 0,0 1 0 15,0 0 0-15,-3 0-1 0,2 0 0 16,-4 1 1-16,1 1 0 0,-3-3 1 0,-1 2 0 16,1 0 1-16,-3-1 0 0,-1 1 1 15,-1 0 1-15,-2 2 2 0,-1 2 0 16,-3-1 0-16,0 2 1 0,0 4 1 15,0 1-1-15,-13 2 1 0,13 2-1 0,-15 5 0 16,5 1-1-16,1 3 2 0,0 3-3 16,-2 2 1-16,2 3-3 0,1 1 0 15,-1 1 0-15,0 1-1 0,9 0 1 16,-14-2-1-16,14 0-1 0,-10-3-3 0,10-3 3 16,0-2 0-16,-11-3 0 0,11-3 0 15,0-3-1-15,0-3 0 0,-11-3-2 16,11-4-5-16,0-2-4 0,-11-3-9 15,11-2-24-15,-9 0-41 0,9 0-10 16,-16-13 2-16</inkml:trace>
  <inkml:trace contextRef="#ctx0" brushRef="#br2" timeOffset="164298.65">32361 6239 198 0,'0'-11'81'16,"0"1"-10"-16,0 3-19 0,2 7-18 16,3-14-17-16,1 14-17 0,2-9-1 0,0 9-2 15,3-9 0-15,0 9 2 0,1 0 0 16,0 0-2-16,3 0 4 0,-2 0-1 16,1 0 3-16,0 0-2 0,-1 0 0 15,-1 0 0-15,-1 0-1 0,-3 0 0 16,0 0 1-16,-2 0-1 0,-3 0 0 0,-3 0 2 15,0 1-1-15,0 3 2 0,-14 0 3 16,1 1-2-16,-1 2 0 0,-5 1-1 16,-2 1 1-16,-3 1 0 0,-1 2 0 15,-1 1-3-15,0 2 1 0,1 0-1 16,3 2-3-16,3-1 3 0,3 2 2 0,6-2-1 16,10 0-1-16,0-1 0 0,0-1 2 15,0-2 3-15,5-3-2 0,11-3 0 16,4-1 0-16,4-4-2 0,5-1 0 15,3 0 0-15,1 0 2 0,1-11-3 16,-1 4-1-16,0-3 0 0,-4-1 1 0,-2-2-1 16,-3 1 0-16,-4-1 0 0,-7 2-1 15,-6-1 0-15,-6 3-1 0,-1 1-1 16,0 8 0-16,-20-10-4 0,1 10-1 16,-6 0-2-16,-3 0-12 0,-3 0-21 0,-1 0-40 15,0 0-3-15,2 0-1 0</inkml:trace>
  <inkml:trace contextRef="#ctx0" brushRef="#br2" timeOffset="164695.58">33007 5870 148 0,'0'3'65'0,"0"3"-11"0,0 1-22 16,0 0-20-16,0 0-11 0,0 1-1 0,0-1 0 15,3-1 0-15,0 1 0 0,2-1-1 16,-1 1 0-16,0 1-2 0,2-1-13 15,-2 0-21-15,0-2-26 0,-1 1 0 16</inkml:trace>
  <inkml:trace contextRef="#ctx0" brushRef="#br2" timeOffset="165037.37">33169 5983 165 0,'2'0'82'0,"-1"0"0"15,-1 0-19-15,0 0-18 0,0 1-25 16,-10 3-20-16,10 1-1 0,-20 2-1 16,8 0 0-16,-3 2 2 0,0 0-2 15,-3 2 0-15,1 0 1 0,-1 2 1 0,-2 0 0 16,1-1 0-16,-1 0 1 0,1-1 0 16,0-1 1-16,1-2-1 15,3-1 1-15,2-1 1 0,2-2 1 0,11 0 0 16,-13-1-1-16,13-1 0 0,0-1 0 15,0-1 0-15,5 0 0 0,4 0 2 16,5 0-2-16,3 0-3 0,4 0 2 0,3-8 0 16,2 8 0-16,2 0 1 0,1-7-2 15,0 7 0-15,1 0 1 0,-1-7-4 16,-3 7-1-16,-2 0 3 0,-5 0-6 16,-4-9-6-16,-5 9-13 0,-6 0-35 15,-4-7-23-15,0 7-4 0,0 0 1 0</inkml:trace>
  <inkml:trace contextRef="#ctx0" brushRef="#br2" timeOffset="165964.91">33079 5845 134 0,'2'0'16'0,"1"0"-2"0,0 1 14 15,0 1 5-15,1 2 0 0,0 0-1 0,-1 3 1 16,1 0 0-16,0 1 0 0,0 2-3 16,-1 1-2-16,1 1-18 0,0 2-6 15,-2 2 0-15,-1 1 0 0,0 0-1 16,-1 2 0-16,0 1-1 0,0-1-2 15,0 2 2-15,-10-2 1 0,10 1-1 0,-12 0-1 16,12-2-1-16,-14 1 1 0,14-3 0 16,-17-4 0-16,9 1 0 0,-1-2 1 15,9-2-2-15,-15-2 2 0,15 0-2 16,-14-3-1-16,14 0 1 0,-10-2 0 16,10-1-1-16,0 1 0 0,0-2-1 0,0 0 1 15,0 1 0-15,0-1-3 16,0 2 1-16,0-1 3 0,2 1-1 0,3 0-1 15,1 1 0-15,-1-2 2 0,0 5-1 16,0-5 0-16,0 2 0 0,-1 1 3 16,-1 0-1-16,-2-1-1 0,-1 1 2 0,0-1-1 15,0 2 0-15,-9-2-1 0,1 0 1 16,-4 2 2-16,-2-2-2 0,-1 0-4 16,-2 1 3-16,-1 0-1 0,2-1 0 15,-1 1 0-15,2-1 1 0,1 0 0 16,4-1-2-16,10 2 0 0,-11-2 1 0,11 1 2 15,0-1 0-15,6 0 0 0,4 0-1 16,5-1 0-16,3 1 0 0,4-1 2 16,2 2-1-16,1-2 0 0,0 2 0 15,0-2 1-15,-1 1-2 0,-1 0 0 16,-3 0 2-16,-1-1 0 0,-4 0-1 0,-6 1-1 16,-6-1 2-16,-3 3-2 0,0-1 1 15,-12 3-1-15,-4 1-1 0,-6 2 1 16,-5 1-1-16,-3 2-1 0,-2 1-1 15,-1 0-1-15,0-1 0 0,0 3 4 16,1-2 2-16,3 0-2 0,4 0 0 0,6-2 3 16,7-1 2-16,12-2-1 0,0-2 0 15,0-2 0-15,11-3-2 0,7-1 0 16,7 0-5-16,4 0 4 0,3 0-1 0,3-9-3 16,0 9 0-16,2-10 1 0,-1 10 0 15,-3-10-1-15,-2 10 0 0,-3-12 0 16,-7 5 0-16,-2 0 1 0,-5 0 3 15,-5-2 2-15,-4 3-2 0,-4-2 2 16,-1 1-3-16,0 7 3 0,0-14 0 0,-13 14 1 16,3-10-1-16,1 10-1 0,-1 0-1 15,-1 0-1-15,-2 0 3 0,0 0-2 16,-1 3-1-16,-3 4 0 0,1 3 0 16,-2 1 1-16,0 3 0 0,-2 2-1 15,-1 1-1-15,-1 2 0 0,-1 0-1 16,-2 2-3-16,1 0 1 0,0 0-5 15,0 1-6-15,1-3-17 0,2-2-12 0,4-1-8 16,4-3-4-16,4-1 1 0,9-4 3 16,-10-4 10-16</inkml:trace>
  <inkml:trace contextRef="#ctx0" brushRef="#br2" timeOffset="166097.69">32795 6724 131 0,'4'0'27'0,"4"0"14"0,5 0 12 0,0-8 4 16,5 8 1-16,0-12-3 16,2 12-7-16,1-9-23 0,-2 9-19 0,1 0-2 15,-2 0 0-15,0 0-4 0,-1 1 0 16,-2 5-1-16,-3 3-2 0,0 1-1 15,-1 2-2-15,-1 2 0 0,-2 0-4 0,-1 0-3 16,-1 1-12-16,-1-1-15 0,0-1-21 16,-2-3-20-16,-1-1-1 0</inkml:trace>
  <inkml:trace contextRef="#ctx0" brushRef="#br2" timeOffset="166813.71">31898 6707 172 0,'0'11'81'0,"-11"5"-2"16,11-1-2-16,0 3-17 0,-13 1-34 15,13 1-24-15,-12 1-2 0,12 2-1 16,-18 2 1-16,8 0-1 0,-3-2 0 16,1-1-1-16,0-2-1 0,1-2 0 0,1-2-1 15,0-3 0-15,10-4 1 0,-15-2 1 16,15-4 0-16,0-3 0 0,0 0 0 15,0 0-1-15,0-13 3 0,4 4 0 16,6-4 1-16,5-2-1 0,2 0 2 16,5-1 1-16,2 0 1 0,2 0-2 15,5 2 2-15,0 1 0 0,5 3-1 0,3 1 0 16,2 9-2-16,1-12 1 0,3 12 0 16,0 0-2-16,1 0 1 0,0 0 1 15,-2 0-1-15,-3 2 1 0,-3 2-1 0,-5 1-2 16,-8 2 3-16,-9-2-1 15,-10 2 1-15,-6 0 0 0,0 0-1 0,-14 1-2 16,-8 0 0-16,-8-1 1 0,-7 1-2 16,-8-2 3-16,-7 1-2 0,-2-2-1 15,-3-1 0-15,-1 0 0 0,1-1 1 0,4 0 1 16,6-3 0-16,7 0-1 16,8 0-2-16,8 0-2 0,10-8-2 0,14 8-5 15,0-15-9-15,0 5-11 0,7-2-8 16,13 0-9-16,3-2-7 0,7-3-6 15,3 0-2-15</inkml:trace>
  <inkml:trace contextRef="#ctx0" brushRef="#br2" timeOffset="167164.54">32270 6659 184 0,'1'-9'63'0,"-1"2"-3"0,0 7-10 16,0-10-8-16,-9 10-8 0,9 0-11 0,-12-9-12 15,12 9-7-15,-12 0-3 0,12 0 1 16,0 0-1-16,-10 0 1 0,10 1 1 15,0 3 1-15,0 2 1 0,2 1 2 0,-1 4 3 16,0 1-2-16,-1 4 2 16,0 3 0-16,0 4-4 0,0 3 2 0,-10 4-1 15,10 2-2-15,-12 4-2 0,12 2 0 16,-18 2-2-16,7 2 0 0,0 0 2 16,-2 1-2-16,2 0 1 0,-2 0 2 15,1-2-1-15,1 0 2 0,0-4 0 16,1-1 1-16,2-2 0 0,8-4-1 0,-15-3-1 15,15-3 1-15,-11-2-2 0,11-3-1 16,0-3-1-16,-12-3 0 0,12-2 1 16,0-3 0-16,0-2 0 0,-10-2 1 15,10-2-1-15,0-1-1 0,1-1-3 16,1 0-2-16,0 0-6 0,2-9-8 16,0 9-9-16,0-10-32 0,0 10-42 15,-3-13 0-15,0 5 0 0</inkml:trace>
  <inkml:trace contextRef="#ctx0" brushRef="#br2" timeOffset="186961.88">1971 5585 129 0,'-20'42'94'0,"-1"3"1"0,-2 5-1 16,-3 2 0-16,0 3-46 0,-1 2-39 16,3 0-2-16,-3 0-2 0,-1 2 0 15,1-4-3-15,2-3 0 0,2-3-1 16,3-2 2-16,1-2 1 0,3-3 2 0,3-5-1 15,1-5 1-15,0-4 1 0,2-4-1 16,10-5 2-16,-15-4-3 0,15-4-1 16,-15-2-2-16,15-2-1 0,-15 0-1 15,15-3 0-15,-18 2-1 0,9 2-2 16,-2-2 0-16,0 2-2 0,0 1-1 0,1 0 2 16,0-1 0-16,-1-1-2 0,3 1 2 15,8-2-2-15,-15 0-2 0,15-2-2 16,-11-3-2-16,11-1-4 0,0 0-9 15,0 0-22-15,0-13-32 0,1 2-14 0,4-1 0 16,0-2 2-16</inkml:trace>
  <inkml:trace contextRef="#ctx0" brushRef="#br2" timeOffset="187926.3">1010 5600 205 0,'0'-10'84'0,"-11"2"1"0,11 8-5 0,0-7-37 16,0 7-41-16,0 0 0 0,1 2-1 15,4 6 2-15,-1 0 1 0,2 3 2 16,0 3 5-16,6 6 1 0,-1 3 2 16,4 5 1-16,2 5 1 0,3 4-1 0,0 3-1 15,3 5-1-15,1 1-2 0,0 2-2 16,2-1-2-16,2 3 0 0,0-2-4 15,2 1 2-15,-1-3-5 0,0-1 4 16,1-2-2-16,-2-6 3 0,-1-2-3 0,-2-6 0 16,-4-3 1-16,0-4 1 0,-3-4 0 15,-2-3-2-15,-5-4-2 0,1-2 0 16,-6-3-2-16,-1-2-7 0,-1-3-4 16,-2-1-8-16,-2 0-8 0,0 0-39 15,0-13-36-15,0 3-3 0,0-3 3 0,0-3 1 16</inkml:trace>
  <inkml:trace contextRef="#ctx0" brushRef="#br2" timeOffset="188809.83">1025 5677 127 0,'-11'3'77'16,"0"-1"-3"-16,0 0 2 0,1-2-7 0,0 0-17 15,10 0-17-15,-14 0-21 0,14 0-9 16,-10-8-1-16,10 8-1 0,0 0 0 16,0 0-2-16,5 0-2 15,1 0 1-15,6 0 1 0,3 0 1 16,4 0-2-16,1 0 1 0,5 0 0 0,3 0 0 15,4 0 1-15,2-9 0 0,2 9 0 16,4-8 1-16,0 8-1 0,1-11 3 16,3 11-2-16,-3-14 1 0,1 6-1 15,0-1 1-15,-3 0 3 0,1 0-2 16,-1-2-2-16,-3-1 3 0,-1 2-3 0,2-3-4 16,-3 1 5-16,-1 1-1 0,-3-2 0 15,0 2-1-15,-2 1-2 0,-1 0 1 16,-4 1 3-16,-4 2-3 0,1-2-1 15,-3 9 2-15,-5-11-2 0,-1 11 0 16,0 0 0-16,-4-8-1 0,-2 8 3 0,1 0-1 16,-1 0-1-16,1 0-1 15,-1 0 2-15,0 0-1 0,2 0 0 0,0 0 0 16,2-7 1-16,-1 7-1 0,-1 0-2 16,2 0 1-16,-2 0 0 0,0-7 2 15,1 7 0-15,-2 0-1 0,-2 0 2 0,0 0-2 16,0 0 0-16,-3-8 1 0,0 8 1 15,-1 0-1-15,0 0-2 16,0 1 0-16,0-1 0 0,0 0 0 16,0 0 2-16,0 0 0 0,0 0-2 15,0 0 0-15,0 0 2 0,0 0 0 16,0 0-1-16,0 1 0 0,0 0-1 16,0 0 1-16,0 1-2 0,0 0-2 15,-8 1-1-15,8 0 2 0,0 0-1 0,0 1 0 16,0 1 1-16,0-1 1 0,0 1-3 15,0 0 1-15,0 0 4 0,-11 0 0 16,11-1 0-16,0 1 0 0,0 0 0 16,-11 1 1-16,11 1-1 0,-9-1-1 15,9 4 2-15,-13 0-1 0,13 2 1 16,-17 3-1-16,4 3 1 0,2 3-1 16,-5 1-1-16,4 3 0 0,-6 2-2 0,4 0-1 15,-2 1-6-15,1 1-2 0,-2 1-13 16,1 0-37-16,-1-2-33 0,4 0 3 15,-3-3 0-15</inkml:trace>
  <inkml:trace contextRef="#ctx1" brushRef="#br1">9155 8784 0</inkml:trace>
  <inkml:trace contextRef="#ctx0" brushRef="#br1" timeOffset="204861.62">8305 7877 167 0,'0'0'76'16,"1"-9"2"-16,0 9-4 0,0-14-12 15,1 6-15-15,0-2-21 0,2 1-18 16,-1-1-1-16,2 1-2 0,1 1-1 16,3 0 0-16,-2-1-1 0,0 3 0 15,2 6-2-15,-1-13 0 0,3 13 0 0,-1 0-1 16,2 0 1-16,0 0-1 0,2 0 0 15,-2 1 0-15,5 8 0 0,-1-1 0 16,2 2 1-16,2 0 1 0,5 1 0 16,1 0 2-16,3 0-1 0,3-1 1 15,3 2-1-15,2-1 1 0,3 0 0 0,0 0-1 16,2 0-1-16,3-1 1 0,0 1-3 16,4 0 2-16,-3 1-1 0,3-1 0 15,2 2 1-15,-1 0-1 0,1 1 0 16,3 1 0-16,-1 0 1 0,3 1-2 15,2 1 1-15,3 1 2 0,1 1-3 0,2 2 0 16,2 0 3-16,2 2-2 0,1 2 2 16,-1 2 0-16,-1 0 1 0,0 0 2 15,-1 2 0-15,-2-1-1 0,1 1 3 16,-7-3 1-16,0 1-3 0,-3-1 0 0,-2-2 2 16,-5-3-2-16,-1-1-3 0,-3-1 2 15,-1-2-1-15,-4-3-2 0,-1-1-1 16,-3-2 0-16,-2-2-1 0,-3-2-1 15,-2-1-5-15,-4-1-3 0,-1-2-6 16,-3 0-7-16,-5-3-18 0,-2 0-55 0,-2 0-14 16,-3 0 0-16,-2 0 2 0</inkml:trace>
  <inkml:trace contextRef="#ctx0" brushRef="#br1" timeOffset="205244.49">10980 8144 152 0,'-11'1'88'0,"11"1"0"0,0 1 1 15,-8 1-20-15,8 0-29 0,0 3-35 16,1 2-1-16,4 0 0 0,0 1 2 0,3 3 2 15,3 1-1-15,4 2-1 0,1 4 1 16,5 2 0-16,1 2-1 0,4 3 1 16,1 1 1-16,3 2-2 0,1 2-2 15,1-2 1-15,2 2 0 0,0 0 0 16,0 1 2-16,0-2 0 0,1 0 1 0,-4 0-4 16,0-3 5-16,-2 0 3 0,-2-4 1 15,-4-1 3-15,-2-3 1 0,-6-2-1 16,-3-2 0-16,-7-1-3 0,-5-1 1 15,0-2-3-15,0-1-5 0,-15 1-2 16,1-3-4-16,-5 0-6 0,-2 0-10 0,-5 1-13 16,0-1-37-16,-3 0-52 0,1-2-1 15,-3-1-2-15,2-5 2 0</inkml:trace>
  <inkml:trace contextRef="#ctx0" brushRef="#br1" timeOffset="207195.55">12209 8096 181 0,'0'0'95'0,"-10"0"0"0,10-10-1 16,0 10-25-16,-11 0-33 0,11-9-27 16,0 9-1-16,0 0 0 0,0-10 0 15,0 10-1-15,1 0 4 0,4 0 0 16,0 0 1-16,2 0 2 0,3 0-2 16,1 2-2-16,1 3-1 0,3 0-3 0,-1 2-5 15,2 2-1-15,-1-1-7 0,2 3-7 16,-1 0-11-16,0 2-32 0,-1 0-44 15,-1 1-5-15,-2-2-2 0,1 1 1 16</inkml:trace>
  <inkml:trace contextRef="#ctx0" brushRef="#br1" timeOffset="207509.33">12337 8330 174 0,'-14'8'101'0,"2"0"-4"0,0-1 0 16,4 1-3-16,8 0-46 0,-9 2-48 15,9-1-2-15,2 0-3 0,2 0 1 16,3 0-1-16,3 1 1 0,-1 3 4 16,2 3 0-16,0 2 0 0,-1 6 1 0,-2 2 2 15,1 4-2-15,-3 3 0 0,0 1 1 16,-5 0-2-16,0 0-1 0,-1-1 2 16,0-3 0-16,0-1 3 0,0-1 0 15,-10-3-1-15,10-3 4 0,-11-4-1 16,11-2 0-16,0-5 3 0,-8-7 0 15,8-4-1-15,2 0-4 0,3 0 3 0,3-18-5 16,4 2-2-16,0-3-3 0,4-5-4 16,2-2-6-16,2-3-7 0,2-3-22 15,0-3-41-15,0-1-21 0,2-4-1 16,0 0 4-16</inkml:trace>
  <inkml:trace contextRef="#ctx0" brushRef="#br1" timeOffset="207891.2">12823 8003 135 0,'5'-17'96'0,"-1"3"2"0,-1 4-4 15,-3 1 2-15,0 9-31 0,0-7-58 16,0 7-3-16,0 0-3 0,-14 1-1 16,14 3 1-16,-12-1-2 0,12 2-3 15,-8 1 4-15,8 0-1 0,0 2 1 0,0-1-1 16,0 1 0-16,4 1 0 0,3-2 1 15,-1 2 0-15,2-2 1 0,2 2 0 16,0-2 2-16,1 1 0 0,-1 0-1 16,-1 1 1-16,-2 1 0 0,-2 1 0 15,-2 1 0-15,-3 1-1 0,0 1 1 16,0 1-2-16,0 1-2 0,-17 0 2 0,7 2-1 16,-3-3 0-16,0 2 0 0,-2-1 2 15,0-2-4-15,0 2 2 0,0-3 1 16,1 0-1-16,2-2 1 0,4-2-1 15,8-1 1-15,-12-1 1 0,12-2-1 0,0-2-3 16,0 0 3-16,6-3-1 0,2 0-1 16,4 0-1-16,3 0-7 0,1 0-2 15,4-7-9-15,0 7-19 0,0-9-28 0,1 9-25 16,0-13-6-16,0 13 1 16</inkml:trace>
  <inkml:trace contextRef="#ctx0" brushRef="#br1" timeOffset="208112.57">13016 8254 135 0,'1'0'89'15,"-1"0"0"-15,0-6-7 0,0 6-11 16,0 0-21-16,0 1-21 0,0 2-24 16,-9 2-1-16,9 4 0 0,0 2 0 0,-11 4 2 15,11 4-1-15,-14 5 1 0,3 2-2 16,0 5 0-16,-3 1 0 0,0 4 1 16,-3 1 0-16,-1 3-2 0,-2-2 0 0,-1 0 1 15,0-2-1-15,-1-3 0 0,1-2-1 16,1-4 0-16,0-4 0 0,3-4-2 15,2-2-3-15,1-5-2 0,3-4-5 16,11-2-5-16,-9-5-5 0,9-1-24 16,0 0-30-16,0-10-20 0,6 0-2 0,3-3 1 15</inkml:trace>
  <inkml:trace contextRef="#ctx0" brushRef="#br1" timeOffset="208328.77">13020 8400 195 0,'19'-21'86'0,"0"4"-3"15,-5 4-8-15,2 6-10 0,-3 7-22 16,-1 0-30-16,-5 2-1 0,-1 10-1 16,-3 6-2-16,-3 4 0 0,0 6-2 15,0 5 1-15,-14 3-5 0,1 4-1 16,-1 3-1-16,-4 3-1 0,-3 1 0 0,-3 0-1 16,-3 0-1-16,-1-3-3 0,0-2-7 15,0-6-7-15,2-4-17 0,3-7-33 16,4-6-26-16,3-5-3 0,5-7 0 15</inkml:trace>
  <inkml:trace contextRef="#ctx0" brushRef="#br1" timeOffset="208438.25">12939 8888 197 0,'30'-18'97'15,"2"1"-2"-15,0 4 1 0,-1 1-20 16,0 3-39-16,-2 9-27 0,-1 0-2 16,-2 0-3-16,-3 0-4 0,-1 0-1 15,-1 6-5-15,-3 1-7 0,-2 0-10 16,0 0-36-16,-3-2-38 0,-2-2-2 0,0-1-1 15,-1-2 0-15</inkml:trace>
  <inkml:trace contextRef="#ctx0" brushRef="#br1" timeOffset="208733.3">13531 7945 144 0,'0'0'91'0,"-17"-9"1"0,7 9-1 0,10 0-1 16,-14 0-40-16,14 0-47 0,0 0 0 15,0 3 1-15,0 1 0 0,0 0 2 16,0 0-1-16,0 2 1 0,3 1 0 0,3 3-2 16,-1 1-1-16,3 2-3 0,-1 0-2 15,-1 3-9-15,0 0-23 0,-3 0-55 16,2 0-8-16,-3-3-2 0,0-1 2 15</inkml:trace>
  <inkml:trace contextRef="#ctx0" brushRef="#br1" timeOffset="209002.45">13774 7963 157 0,'18'-14'101'0,"-3"3"0"15,-1 2 1-15,-5 9-1 0,-3 0-37 0,-3 0-63 16,-3 7-5-16,0 5-2 15,-13 3-3-15,-1 1 1 0,-2 4-2 16,-2 0 2-16,-1 4 0 0,-2 2 2 16,-2 1 2-16,1-1 3 0,-1 0 1 15,0-2 0-15,-1-3 2 0,3-2 1 0,-1-4-1 16,3-2-1-16,3-2 0 0,2-4 4 16,5-2-2-16,9-4 2 0,0-1 1 15,0 0 0-15,0 0-1 0,6-7-1 16,7 7 2-16,3-12 2 0,4 5-3 15,3-2 0-15,3-1-2 0,3 0-2 0,1-2 1 16,2 1 0-16,1-1-2 0,0-1-2 16,-2 1-7-16,-3 1-8 0,-4-1-30 15,-4 1-49-15,-5 0-7 0,-5 0 2 16,-5 0 1-16</inkml:trace>
  <inkml:trace contextRef="#ctx0" brushRef="#br1" timeOffset="209790.07">13581 7765 136 0,'0'0'79'0,"-12"0"3"16,12-7-7-16,-10 7-8 0,10 0-11 15,0 0-14-15,0 0-27 0,0 0-11 16,0 0-1-16,2-7 0 0,2 7-3 16,0 0-1-16,1 0 3 0,-1 0 0 15,0 0 0-15,-1 1-1 0,2 0 1 0,0 0 2 16,1 2 1-16,-2-1 0 0,1 2 0 16,-1 2 1-16,0 1 0 0,0 1-1 15,0 2 1-15,0 0 2 0,0 5-1 16,0-1 1-16,0 4-3 0,0 2 3 15,0 2 0-15,1 3 2 0,-2 3-1 0,2 1 1 16,-1 4-2-16,-2 2-1 0,1 3-1 16,-2 1 0-16,0 0-1 0,-1 3-2 15,0-1-2-15,0-1 0 0,0-1-1 16,0-2 0-16,0-3-1 0,0-4 0 0,0-1-2 16,-9-5-3-16,9-3 0 0,0-5-5 15,0-6 1-15,0-3-6 0,0-7-2 16,0 0-4-16,0 0 0 0,0-10-1 15,0 1 0-15,0-4 0 0,-10 1 6 16,10-3 2-16,0 1 4 0,-12 0 6 0,12-2 5 16,-14 2 2-16,14 1 6 0,-16 1 5 15,7 2 2-15,9 2-4 0,-17 0 2 16,17 8-1-16,-9-10-3 0,9 10-1 16,2-9-1-16,3 9-3 0,6-15-2 15,5 7 0-15,5-2-2 0,2 1 1 0,6-2-1 16,3 2 2-16,1-1-2 15,4 2 1-15,-2 8 0 0,1-11 1 0,-2 11 1 16,-4 0-1-16,-7 1 1 0,-7 6-1 16,-6 5 2-16,-9 6-3 0,-1 6 1 15,0 3 0-15,-24 7-1 0,0 0 0 0,-7 4-1 16,-6 1 3-16,-4 1 1 0,-6-1 0 16,-3-1-1-16,0-2 1 0,1-2 0 15,4-4 1-15,4-4 1 0,7-4 0 16,10-7-1-16,7-4-2 0,17-6 1 0,0-5-1 15,0 0-1-15,13 0 1 0,11-13 1 16,8-1-4-16,8-1 0 0,6-3 0 16,6-3 0-16,4-1-1 0,0-2-2 15,2-1-4-15,-1 0-4 0,-3 1-3 16,-5-2-6-16,-7 4-4 0,-7 0-12 0,-7 1-27 16,-7-1-27-16,-8 2-8 0,-6 0 3 15,-5 2 22-15</inkml:trace>
  <inkml:trace contextRef="#ctx0" brushRef="#br1" timeOffset="209940.5">14133 8364 127 0,'-12'-13'25'0,"-2"1"28"15,-2-1 30-15,-3 3 8 0,0 1 1 16,3 9-15-16,-1-8-29 0,3 8-38 16,2 4-1-16,1 4-2 0,2 7-1 0,9 5 1 15,-17 4-1-15,17 4 2 0,-15 4-2 16,5 4-2-16,1 2-2 0,1 5 1 16,-3 2 0-16,0 2-3 0,-1 0 0 15,-2-1-7-15,-1-2-7 0,-1-1-16 0,1-6-50 16,-3-5-24-16,1-5 0 0,0-6-2 15</inkml:trace>
  <inkml:trace contextRef="#ctx0" brushRef="#br1" timeOffset="210123.24">13789 8822 220 0,'17'0'113'16,"3"0"1"-16,-1 0 2 0,2 0-1 15,1 8-67-15,2 5-35 0,1 4-4 16,2-1 0-16,2 2-4 0,1-2-2 15,1-1 0-15,2 0-3 0,3-1 0 0,0 1-1 16,0-2-5-16,0-1-7 0,-2-2-10 16,-2-3-18-16,-4-3-69 0,-5-4-5 15,-6 0-1-15,-6 0 1 0</inkml:trace>
  <inkml:trace contextRef="#ctx0" brushRef="#br1" timeOffset="212353.45">14324 8188 191 0,'0'9'87'0,"0"0"0"0,5-4-4 0,6-1-33 15,5-4-34-15,7 0-12 0,6 0-2 16,5-7 4-16,6-2-1 0,5-2 2 16,3-3 1-16,5-1 0 0,1 1 0 0,1-2-3 15,-3 1 0-15,-1 0 0 0,-3-1-2 16,-4 2-1-16,-8 1-1 0,-4 2-1 15,-8 2 1-15,-5 1-2 0,-5 8 0 16,-6-7 2-16,-6 7-1 0,-2 3 3 16,-8 3-1-16,-2 2 1 0,-6 3 3 15,-1 3-2-15,-3 2 2 0,-4 2 2 16,-2 4-2-16,-3 1 0 0,-1 4 0 16,-4 1-2-16,0 3 0 0,-2 2-1 15,-1 1 1-15,0 0 1 0,0 0-4 16,0 0 0-16,2-1-1 0,1-1-2 0,0 0-5 15,4-2-7-15,2-1-9 0,3-3-27 16,3-4-45-16,5-3-10 0,3-4 4 16,5-5-1-16</inkml:trace>
  <inkml:trace contextRef="#ctx0" brushRef="#br1" timeOffset="212554.24">14686 8419 148 0,'21'0'102'15,"-4"0"1"-15,-2 0 0 0,-5 6 1 0,-1 8-27 16,-2 6-69-16,-2 4-1 0,-3 4-2 16,-1 3-1-16,-1-1-2 0,0 4-2 15,0-1 0-15,0 2-2 0,-10 1-3 16,10 1-2-16,0-2-5 0,-10-3-6 16,10-3-3-16,0-6-8 0,0-6-20 15,0-6-24-15,0-4-21 0,1-7 1 0,4 0 3 16</inkml:trace>
  <inkml:trace contextRef="#ctx0" brushRef="#br1" timeOffset="212671.23">14858 8788 153 0,'20'-21'88'0,"1"1"3"16,-2 2-2-16,1 5-4 0,1 4-23 0,-3 9-44 15,0 0-8-15,-1 0-2 0,-1 0-2 16,-3 7-4-16,0 4-2 0,-3 3-3 16,-2 0-6-16,1 2-11 0,-4-3-33 15,0 0-41-15,-2 0-5 0,-2-4 0 0,0-1 1 16</inkml:trace>
  <inkml:trace contextRef="#ctx0" brushRef="#br1" timeOffset="213021.36">15531 7971 205 0,'11'-17'93'16,"-2"3"1"-16,-1 1-4 0,0 0-22 16,0 2-55-16,-2 1-10 0,0 3-3 15,-4 7 1-15,-2-7-1 0,0 7-2 16,0 2 1-16,-13 3 1 0,1 4 1 16,-2 4 0-16,-1 1 2 0,0 2 0 0,0-1 4 15,2 0-1-15,2 0 4 0,0-1-3 16,11-1-1-16,-10-1 0 0,10-3 0 15,2-2-1-15,4-3 0 0,8-3-3 16,5-1-2-16,7 0 1 0,4 0-1 16,4-13 0-16,3 7 0 0,2-3 1 0,-1 0-1 15,0 0-1-15,0-2-4 0,0 2-3 16,-6 1-6-16,-3-2-21 0,-5 2-47 16,-4-1-18-16,-5 9 0 0,-6-13-1 15</inkml:trace>
  <inkml:trace contextRef="#ctx0" brushRef="#br1" timeOffset="213486.99">15878 7825 187 0,'1'-9'98'16,"-1"9"1"-16,1 0 1 0,0 1-4 15,0 3-62-15,2 3-30 0,1 1-4 0,3 1 0 16,1 2 0-16,3 1-1 15,1-2 0-15,3 2 0 0,1 1-3 0,2 1-1 16,0 1-8-16,1 1-11 0,-3-1-36 16,0-1-35-16,-4-1-3 0,-4-2 1 15</inkml:trace>
  <inkml:trace contextRef="#ctx0" brushRef="#br1" timeOffset="213703.79">15772 8084 149 0,'-15'10'105'0,"1"0"1"16,2 6 2-16,0 3-3 0,3 5-6 16,0 5-92-16,9 3-4 15,-14 4-1-15,14 1-2 0,-13 2 1 0,13-1-1 16,-10 1-1-16,10-1-1 0,-11 3 5 16,11-1-6-16,-9-1 0 0,9-2-2 0,0-5-2 15,0-4-4-15,-9-6-5 0,9-6-6 16,0-5-11-16,0-8-27 0,0-3-36 15,0 0-4-15,0-8 0 0,0-4 2 16</inkml:trace>
  <inkml:trace contextRef="#ctx0" brushRef="#br1" timeOffset="214020.71">15654 8445 147 0,'5'-33'87'0,"1"2"-3"0,1 0-2 0,1 5-10 16,1 1-27-16,3 2-33 0,0 4-9 15,2 4-1-15,2-1-1 0,1 4 2 0,0 1 2 16,2 1-2-16,0 1 0 0,0 1 3 15,2 8 1-15,-2-11 0 0,1 11 2 16,-1 0-1-16,-1 0 2 0,-1 0-2 16,-3 0 0-16,-1 7 2 0,-3 3-2 15,-2 6 1-15,0 4 0 0,-2 4-2 16,-1 5-1-16,-1 4 1 0,-1 6 2 0,1 2 0 16,0 4-2-16,0 2 0 0,-2 3-1 15,2 1-1-15,-1 1 2 0,1 1-1 16,-1-2 1-16,0-2-1 0,1-2-1 0,-1-4 1 15,0-4 1-15,0-3-1 16,0-5 1-16,-1-4-2 0,-1-5 0 0,0-2-2 16,-1-4-2-16,0-4-1 0,0-2-3 15,0-6-6-15,0-1-8 0,0-3-10 16,0 0-7-16,-11-9-22 0,11-2-41 0,0-3-19 16,-12-2 2-16,12-4 1 15</inkml:trace>
  <inkml:trace contextRef="#ctx0" brushRef="#br1" timeOffset="214352.59">15740 8545 191 0,'0'-11'103'0,"0"1"1"0,0 0 0 16,7 0-2-16,11 1-65 0,6 0-28 15,6-1-5-15,5 1-1 0,3 1 0 0,0 1-2 16,1 7 0-16,-4-10-1 15,-4 10 0-15,-3 1-1 0,-9 5 0 0,-5 5 0 16,-9 5 1-16,-5 4-1 0,0 5 0 16,-16 1 0-16,-4 3 0 0,-9 2 0 15,-6 0 0-15,-5-1 3 0,-1-1 1 0,-2-1 0 16,1-1 0-16,3-4 2 0,5-5-1 16,6-4 0-16,7-6 1 0,10-5-1 15,11-3-2-15,0 0-1 0,0-7 0 16,12-2 0-16,8-3-1 0,5-3-2 15,5 0-2-15,3-3-6 0,1 0-2 16,2-2-6-16,1 0-9 0,-1-1-24 16,-3 0-36-16,0-3-18 0,-5-1 0 0,-2 2 3 15</inkml:trace>
  <inkml:trace contextRef="#ctx0" brushRef="#br1" timeOffset="-214677.02">16309 8046 127 0,'1'-11'90'0,"0"2"2"0,-1 9-4 0,0 0-12 15,0 0-21-15,-14 0-28 0,14 10-17 16,-17 5-3-16,6 6 2 0,0 3-3 16,1 4-2-16,1 2 1 0,9 1-1 15,-14-1-1-15,14 1-1 0,0-3-1 16,0-3-1-16,0-4 0 0,1-5-2 15,8-6 0-15,3-7 0 0,3-3-2 0,3 0-2 16,2-9-1-16,3-5 1 0,1-3-1 16,0-3 1-16,-2-2 1 0,0 0 1 15,-2 2 3-15,-2 1 2 0,-1 3 3 16,-5 5 1-16,-1 11 1 0,-5 0 2 0,-2 0 2 16,-4 4 0-16,0 13 1 0,0 9-2 15,-12 9 0-15,3 5-1 0,-1 7-2 16,-2 3 2-16,3 2-4 0,9 1-3 0,-11-2 1 15,11-1 0-15,0-4 0 0,1-4 0 16,7-9 0-16,5-6 2 0,5-9-1 16,6-11-3-16,6-7 3 0,5 0-2 15,3-9 0-15,4-7 0 0,-1-5-1 16,-2-4 0-16,-3-2 0 0,-4 0-2 0,-7-1-1 16,-6 2 0-16,-9 3-4 15,-10 2 0-15,0 7-5 0,-10 3-3 0,-11 11-4 16,-6-11-10-16,-7 11-33 0,-4 0-36 15,-4 3-2-15,-2 1 0 0</inkml:trace>
  <inkml:trace contextRef="#ctx0" brushRef="#br1" timeOffset="-213811.73">17180 7756 178 0,'6'0'98'0,"-2"-13"0"0,1 13-1 15,-1-12-15-15,1 12-49 0,-2-10-26 16,0 10 1-16,0 0-2 0,-1-7-4 16,0 7 0-16,0 2 1 0,-1 1-1 0,-1 2 0 15,0 5 0-15,0 2-2 0,0 1 0 16,0 3-3-16,0 2-3 0,-11 0 1 16,11 0 0-16,-13 2-1 0,13-3-1 15,-17-1 3-15,8 1 0 0,-2-2 2 16,2-2 2-16,0-2 0 0,9-2 0 0,-12-3 0 15,12-2-1-15,0-1 1 0,0-2 0 16,4-1-4-16,6 0 1 0,1 0 0 16,5 0 2-16,1-9 1 0,3 9 5 15,-1 0-1-15,1 0 1 0,-1 0-1 16,-2 2 3-16,-5 4 1 0,-5 2-1 0,-6 3-3 16,-1 4 1-16,0 3-4 0,-19 4-2 15,-1 2 3-15,-5 3-1 0,-4 0 0 16,-5 0-2-16,0 0 0 0,-2-3-1 15,0 0 1-15,3-3-3 0,2-5-1 16,5-2-2-16,5-5-4 0,5-7 1 0,6-2-3 16,10 0-3-16,0 0 0 0,0-16-2 15,6 4 0-15,4-3 4 0,5-1 4 16,0-1 5-16,2 2 2 0,0-2 3 0,1 2 6 16,0 1 1-16,-2 3 7 0,1 3 6 15,-4 8 1-15,0 0 1 0,-2 0-1 16,-1 0 3-16,-3 9-1 0,-1 5-1 15,-3 7 1-15,-2 7-1 0,-1 4-7 16,0 7-2-16,0 4-5 0,0 4 1 0,-11 2-6 16,11 1-2-16,0 1 0 0,-12-2-2 15,12-1-1-15,0-3-8 0,-10-4 3 16,10-5-3-16,0-6-3 0,0-7-4 16,0-9-2-16,0-8-6 0,2-6-9 15,2 0-16-15,3-9-15 0,0-7-22 16,2-7-9-16,0-4 5 0,3-6 7 15</inkml:trace>
  <inkml:trace contextRef="#ctx0" brushRef="#br1" timeOffset="-213611.75">17274 8454 178 0,'25'-37'87'16,"-3"2"3"-16,2 3-5 0,-2 6-13 15,-1 2-21-15,-2 5-31 0,-3 3-10 0,-3 5-3 16,-5 11-1-16,-4 0-1 0,-4 0-2 16,0 0 0-16,-11 5 0 0,-1 5-1 15,-6 4 3-15,0 2 2 0,-3 3-1 16,1 0 3-16,2 1-1 0,1 0-1 15,4 2 2-15,2 0-2 0,11-1 1 0,0-2-5 16,0-3-1-16,0-3-1 16,11-3-1-16,7-4-2 0,6-4-4 0,4-2-4 15,4 0-4-15,2 0-6 0,-1-12-15 16,-1 4-35-16,-3-6-34 0,-3-2-2 16,-3-3 0-16</inkml:trace>
  <inkml:trace contextRef="#ctx0" brushRef="#br1" timeOffset="-213396.31">17687 7967 218 0,'25'-19'101'15,"5"3"0"-15,2 3-1 0,5 3 4 16,2 10-91-16,1-8-10 0,2 8-3 16,0 0 1-16,-3 3-1 0,-2 3-1 0,-3 3 2 15,-5 2 1-15,-5 5 0 16,-5 3-3-16,-10 5 0 0,-7 1-2 0,-2 3-2 15,0-2-7-15,-20 0-5 0,0-3-15 16,-7-2-33-16,-8-5-33 0,-5 0-3 16,-3-7-1-16</inkml:trace>
  <inkml:trace contextRef="#ctx0" brushRef="#br1" timeOffset="-213226.62">17654 8144 207 0,'-10'0'98'0,"10"0"2"0,0 10-11 16,0 8-14-16,0 7-38 0,0 9-22 0,0 5-2 15,0 6-5-15,-10 4-1 16,10 4-3-16,0 2-1 0,-12 0-1 0,12 1-1 16,-11-2-1-16,11-6-1 0,-13-2-1 15,13-7-9-15,-14-8 1 0,14-6-7 16,-13-9-12-16,13-9-30 0,-10-7-38 0,10 0-6 16,0-7 3-16,0-10-1 15</inkml:trace>
  <inkml:trace contextRef="#ctx0" brushRef="#br1" timeOffset="-212762.98">17924 7896 132 0,'13'-24'96'0,"0"4"-1"0,-3 4 2 16,-3 7-3-16,-2 9-31 0,-4 0-50 15,-1 0-5-15,0 4-5 0,0 8-1 0,-15 4 0 16,4 5-2-16,-3 3 1 0,-1 3-1 15,0 3 1-15,1 2-1 0,2 1 0 16,2 3 0-16,10 0 2 0,-13 0 0 16,13 0 1-16,0-2 3 0,1 0 4 15,5-1 1-15,4 0 2 0,4 2 4 0,4 0 1 16,3-2-1-16,2 2 1 16,1-1-1-16,0 1-3 0,0-1-2 0,-2 0-3 15,-4-2-1-15,-4 0-4 0,-5-3-3 16,-6 0-1-16,-3-1-3 0,0-4-6 15,-11-3-3-15,-5-1-2 0,-6-3-4 0,-6-2-3 16,-5-4 0-16,-4-3-1 0,-3-3 1 16,-1-3 3-16,-2-2 4 0,1 0 5 15,2 0 6-15,2-10 4 0,3 2 1 16,6-1 2-16,6-2 3 0,7 0 1 16,16-2 3-16,-9 1-2 0,9 1 3 15,4 1-2-15,7 2-1 0,6 8 1 0,5-11-2 16,5 11-1-16,4 0-2 0,3 0-1 15,3 0-4-15,2 2 0 0,2 1-7 16,1 1-8-16,-1 0-8 0,-2 1-20 16,-1-1-42-16,-3-1-22 0,-4-1-2 0,-3-1 0 15</inkml:trace>
  <inkml:trace contextRef="#ctx0" brushRef="#br1" timeOffset="-212211.96">18479 7734 152 0,'-8'4'95'0,"8"0"-1"0,0 0-1 15,0 1-2-15,0-2-44 0,5 1-47 0,4-3 0 16,6-1-1-16,4 0 0 0,4 0 0 15,6-9-1-15,4 9 0 0,1-14 2 16,5 6 2-16,3 1-2 0,-1-2-1 16,-2 0-1-16,0-1-2 0,-5-1-2 15,-5 0-1-15,-4 0-6 0,-9 0-11 0,-6 0-21 16,-7 1-24-16,-3 0-16 0,0 1-2 16,-14-1 6-16</inkml:trace>
  <inkml:trace contextRef="#ctx0" brushRef="#br1" timeOffset="-212012.78">18722 7502 138 0,'-24'-11'86'0,"3"1"-1"16,4 1-1-16,2 1-9 0,3 8-19 16,3-8-35-16,9 8-16 0,-11 0 0 0,11 5 0 15,0 8-2-15,0 2-1 0,0 8 3 16,0 5 2-16,0 7-1 0,0 5-1 16,0 6 0-16,0 5 1 0,-8 4-3 0,8 3 2 15,-10 3-2-15,10 0-1 0,-16-1 0 16,7-3-1-16,0-2-1 0,-3-4-3 15,2-7-1-15,0-4-2 0,0-7-3 16,10-7-9-16,-13-7-19 0,13-8-34 16,0-6-23-16,0-5-4 0,0 0 2 0</inkml:trace>
  <inkml:trace contextRef="#ctx0" brushRef="#br1" timeOffset="-211713.91">18760 7713 152 0,'15'-34'90'0,"-1"5"1"0,-2 4-7 16,-2 4-14-16,-1 6-25 0,-3 7-31 16,-2 8-6-16,0 0 2 0,-2 2-1 0,-1 9 3 15,0 5 0-15,0 6 1 0,-1 3 1 16,0 4-1-16,0 6-2 0,1 2-1 16,0 3 0-16,0 4-2 0,0 2-7 15,0 0 8-15,-1 2-2 0,0-3 1 16,1 2 0-16,-1-5 0 0,1-2-1 15,-1-3-1-15,1-3 0 0,0-4 0 0,1-3-1 16,-1-4 0-16,0-3-4 0,0-3-1 16,0-4-2-16,-1-3-6 0,0-3-4 15,0-4-6-15,0-3-5 0,0 0-8 16,-11 0-12-16,11-7-24 0,-9-2-31 0,9-2-9 16,-12-1 2-16,12-4 4 0</inkml:trace>
  <inkml:trace contextRef="#ctx0" brushRef="#br1" timeOffset="-211582.97">18675 8082 161 0,'-13'0'96'0,"13"0"-1"0,0-6 0 16,0 6-16-16,0 0-38 0,6 0-41 16,5-7-7-16,3 7-20 0,3 0-32 15,0-11-31-15,1 11-4 0,-2 0-1 0</inkml:trace>
  <inkml:trace contextRef="#ctx0" brushRef="#br1" timeOffset="-211031.41">18672 8133 185 0,'-21'7'93'0,"1"0"0"16,4-1-12-16,3-1-13 0,13 0-27 16,-9-2-36-16,9 0-3 0,4-2-2 15,5 0 0-15,6-1-1 0,6 0 0 16,5 0 1-16,4 0 0 0,2 1-1 15,1-1-1-15,-1 2-1 0,0-2-2 16,-5 2 0-16,-5 1-2 0,-7 0-6 0,-7 3-5 16,-8 1-8-16,0 2-5 0,-11 2 3 15,-6 2 0-15,-9 3 4 0,-6 1 12 16,-7 2 11-16,-5 0 10 0,-3 2 4 16,-2-2 10-16,3 0 3 0,2-1 0 0,6-1 2 15,6-2-4-15,9-2-9 0,9-4-10 16,14-4-4-16,0-2-1 0,0-3 2 15,12 0-2-15,10 0 2 0,8-9 1 16,5 9 1-16,5-12 2 0,5 12 1 16,-1-8 2-16,-1 8 1 0,-3 0 2 0,-7 0-2 15,-7 4-1-15,-11 5 0 0,-9 6-2 16,-6 2-1-16,0 6-4 0,-17 4-2 16,-6 1 0-16,-7 3-6 0,-8-1-1 15,-7 1-2-15,-2-2 0 0,-4-2-2 16,0-3-2-16,0-3-1 0,5-4-2 0,7-6-1 15,6-7-2-15,8-4-4 0,10 0 0 16,15 0 9-16,0-17 9 0,0 4 5 16,5-3 3-16,12-1 5 0,8-1 5 15,5 2 7-15,5 2 6 0,4 4 3 16,2 1-8-16,2 9-7 0,3 0-4 0,-1 0-1 16,1 0-2-16,-2 9-2 0,0 2-2 15,-3 4 2-15,-2 1-5 0,0 2 0 16,-6 0-2-16,-3 0-6 0,-4-3-7 15,-3-2-24-15,-4-4-43 0,-5-4-16 16,-4-3-1-16,-2-2-2 0</inkml:trace>
  <inkml:trace contextRef="#ctx0" brushRef="#br1" timeOffset="-210397.53">19292 7654 158 0,'11'0'95'0,"2"0"-1"16,2 0-3-16,3 0-3 0,1 0-61 15,2 3-27-15,-1 0-16 0,1-2-13 16,-1 1-10-16,-3 0-5 0,-2 0 1 16,-4-1 6-16,-2 1 9 0,-3 3 19 15,-2 1 10-15,-4 2 7 0,0 2 15 0,0 2 11 16,-15 4 6-16,2 3-1 0,-5 3-2 16,-3 5-7-16,-3 3-13 0,-1 4-5 15,0 3-1-15,0 3-2 0,2 3 0 16,5 0-2-16,1 0-1 0,5-1-2 15,12-1 0-15,-9-4-2 0,9-3 1 0,2-6-1 16,5-6 0-16,6-5 0 0,6-7 0 16,4-6-3-16,6-4 0 0,3 0 0 15,4-10-3-15,2-4 1 0,0-5-2 16,1-2 0-16,-3-4 0 0,-1 0 1 16,-4-2 0-16,-4 3 2 0,-3 1 0 0,-7 3 2 15,-3 4 0-15,-6 4 3 0,-6 12 1 16,-2-8 2-16,0 8 1 0,0 5 0 15,-17 6 1-15,5 6 2 0,-2 5 0 16,2 3-1-16,1 6-2 0,11 0-1 16,-12 3-2-16,12 1 0 0,0-1-1 0,6-1 0 15,4-4-3-15,6-4 1 0,6-4 0 16,5-5 0-16,5-5-1 0,4-5 2 16,3-6 0-16,2 0-2 0,-1 0 1 0,-4-15-1 15,-4 2 2-15,-5-3-2 16,-7-3-1-16,-9 0-1 0,-8 1 0 0,-3 0-5 15,0 4-3-15,-17 4-6 0,-4 2-11 16,-8 8-38-16,-7 0-40 0,-4 0 1 16,-6 0 1-16,-1 3 1 0</inkml:trace>
  <inkml:trace contextRef="#ctx0" brushRef="#br1" timeOffset="-208549.93">20238 7456 207 0,'-14'-9'91'0,"14"9"0"0,-10-11 2 0,10 11-31 15,0 0-51-15,0 0-6 0,0 0 0 16,0 0-1-16,3 5 0 0,1 2 1 16,1 3-1-16,-1 2 0 0,0 2-2 15,0 4-2-15,1 1-2 0,-1 1-6 0,0 2-17 16,0-2-40-16,-1 0-30 0,-1-3 0 15,0-2-1-15</inkml:trace>
  <inkml:trace contextRef="#ctx0" brushRef="#br1" timeOffset="-208250.66">20569 7477 214 0,'25'-11'100'0,"-3"3"1"0,-4 8-1 16,-5 0-3-16,-4 1-84 0,-7 6-11 15,-2 5-2-15,0 2-4 0,-18 3 0 16,-2 3 0-16,-7 1 0 0,-8 1-1 16,-7 3 1-16,-3 2 2 0,-6 1 2 15,-3-1 2-15,1-2 2 0,-1-1-1 16,3-3 2-16,4-4-1 0,4-2 0 0,7-3 0 16,8-2 0-16,10-4 1 0,8-2-2 15,10-4 0-15,3 0-1 0,13 0 0 16,10-7 3-16,10 7-3 0,9-16 1 15,7 7-3-15,5-2 0 0,3-1-1 16,1 0 0-16,0 1-6 0,-4-2-2 0,-4 1-6 16,-6 1-7-16,-7 0-13 0,-10 0-27 15,-8 1-32-15,-10-1-6 0,-7 2-2 16</inkml:trace>
  <inkml:trace contextRef="#ctx0" brushRef="#br1" timeOffset="-207867.15">20446 7301 210 0,'3'-15'82'15,"-2"15"-4"-15,1-12-12 0,-1 12-16 16,0-13-21-16,-1 13-25 0,0-8 1 15,1 8-1-15,0 0 0 0,0 0-1 0,0 3-1 16,0 0 3-16,1 2 4 0,0 5-2 16,1-1 1-16,0 6 0 0,0 3 2 15,1 2-1-15,0 5 1 0,0 3 2 16,1 4-5-16,-1 4 1 0,1 3-2 0,0 1 1 16,-1 4-5-16,0 1 4 0,0 2-1 15,-1 1 0-15,0-1 1 0,-1 0-3 16,-1-3 1-16,-1 0-1 0,0-4-1 15,0-2-1-15,0-4-1 0,0-3-1 0,0-4-4 16,-11-4-3-16,11-3-1 0,0-5-8 16,-12-3-6-16,12-5-8 0,-10-5-22 15,10-2-22-15,-9 0-21 0,9 0 1 16,0-15 2-16</inkml:trace>
  <inkml:trace contextRef="#ctx0" brushRef="#br1" timeOffset="-207350.29">20408 7936 166 0,'-13'0'73'0,"2"-9"-10"0,-2 9-6 16,1 0-4-16,2 0-6 0,10 2-7 16,-14 1-9-16,14 1-14 0,0-1-5 0,4 0-2 15,6-3 1-15,6 0-4 0,5 0 1 16,6 0-2-16,5-11-1 0,4 11-2 16,4-14 2-16,2 7-2 0,0 7-1 15,0-13 0-15,-3 13 1 0,-5-8-1 16,-5 8 0-16,-8 0 0 0,-6 3-2 0,-10 2 0 15,-5 5 0-15,0 3 0 0,-18 3 0 16,-4 4 0-16,-9 1-2 0,-7 3 1 16,-7 0 0-16,-5 2 0 0,-3 0 1 15,0-2 0-15,-2 0 0 0,5 0 0 16,2-4-1-16,8-1 1 0,8-3 1 0,7-3 0 16,8-3-1-16,17-2 1 15,0-4 0-15,0-1-3 0,7-3 1 0,11 0 0 16,7 0 1-16,6-10-1 0,4 3-2 15,3-2-2-15,4 0 0 0,1-2-1 16,-3-1-1-16,1-1-1 0,-4 0-1 0,-4 0-2 16,-3 0 1-16,-4 1 0 0,-3 1 3 15,-7-1 0-15,-2 1 0 0,-7 1 4 16,-2 2-1-16,-5 1 4 0,0 7 2 16,0-10 0-16,-10 10-1 0,0 0 2 15,-1 0 1-15,-3 5 2 0,0 3 3 0,-1 3-1 16,-3 6 2-16,1 1 1 0,-1 5-1 15,-1 4 0-15,0 5-2 0,-2 2 1 16,-1 3-3-16,-1 1-3 0,0 0-1 16,-2 1-1-16,-2-1-1 0,-2-1-3 15,0-2-5-15,-2-4-5 0,0-3-7 0,0-4-25 16,2-5-39-16,1-3-14 0,3-5-1 16,7-7 0-16</inkml:trace>
  <inkml:trace contextRef="#ctx0" brushRef="#br1" timeOffset="-207184.48">20309 8503 127 0,'37'-9'98'0,"0"9"4"0,-2 0-2 16,0 0 1-16,-2 0-19 0,0 4-69 15,-1 8-10-15,-2 4-3 0,0 2-3 16,-2 1-4-16,-2 0-5 0,-2-1-4 16,-3 1-3-16,1 0-2 0,-3-3-2 0,-1-1-7 15,-1-4-12-15,-2-3-15 0,-1-4-23 16,-3-4-4-16,1 0 0 0</inkml:trace>
  <inkml:trace contextRef="#ctx0" brushRef="#br1" timeOffset="-206750.48">21337 7731 127 0,'0'0'83'0,"0"0"-4"16,0 0-9-16,-17 0-7 0,4 2-10 16,-5 4-18-16,-2 0-20 0,-4 3-11 15,-1 0-3-15,-1 2 0 0,1-2 0 16,2 2 0-16,1-1 0 0,2 1-1 0,4 1 1 15,3 0 0-15,4 1 0 0,9-1 1 16,0 1 2-16,0 2 1 0,0 0-3 16,2 0 2-16,2 1 1 0,0 2 0 15,-3 0-1-15,-1 0 1 0,0 1-1 16,0 1-1-16,-15-1-1 0,2-1 0 0,-2-2 2 16,-3-1 1-16,0-2 2 0,-2-3-1 15,0-1 2-15,1-4-1 0,3-2-1 16,4-3 1-16,4 0-2 0,8 0-2 15,0-7-2-15,0 0 0 0,4-1 0 16,8-2-2-16,5 0-3 0,2 1-3 0,4 0-3 16,3 2-3-16,1 7-19 0,0-11-42 15,0 11-25-15,-3 0-2 0,-1 0 1 16</inkml:trace>
  <inkml:trace contextRef="#ctx0" brushRef="#br1" timeOffset="-206585.18">21075 8374 136 0,'-22'38'109'0,"-1"-1"2"0,2-2 0 16,6-4 2-16,3-3-7 0,12-5-82 16,0-8-9-16,0-7-6 0,11-8-5 15,9 0-4-15,10-7-1 0,9-9-7 0,3-6-2 16,6-5-5-16,3-2-7 0,1-3-4 16,1-3-9-16,-1-2-23 0,-3-2-36 15,-4-2-14-15,-4 1 4 0,-7 1 3 0</inkml:trace>
  <inkml:trace contextRef="#ctx0" brushRef="#br1" timeOffset="-206335.74">21588 7853 192 0,'0'-11'89'0,"-9"2"4"16,9 1-4-16,0 8-23 0,0-10-40 16,0 10-22-16,0 0-1 0,0 0 3 15,0 6 0-15,0 4 4 0,-12 5 1 16,12 4 1-16,-12 5 1 0,4 6 1 15,-2 3-2-15,1 4 1 0,0 2-1 0,9 2-4 16,-16 1-2-16,16-1-1 0,-9-1-2 16,9-4 1-16,0-3 0 0,0-5-3 15,3-6 0-15,4-4-1 0,4-5-3 16,3-7-3-16,4-5-4 0,1-1-11 16,2 0-9-16,1-11-39 0,-1-3-37 0,1-3 0 15,0-5-2-15,-2-5 4 16</inkml:trace>
  <inkml:trace contextRef="#ctx0" brushRef="#br1" timeOffset="-206119.25">21689 7784 165 0,'-21'0'96'0,"0"-10"1"16,1 10 0-16,3 0-2 0,2 0-50 15,3 0-43-15,3 0-1 0,9 1-1 0,-8 3 0 16,8 2 0-16,0 1 1 0,0 0-1 15,2 1-1-15,2 4 1 0,3 1 0 16,0 0 0-16,1 1-1 0,3 1 0 16,-1-1-4-16,1-2-5 0,1-2-11 15,0-2-29-15,-1-2-40 0,1-2-6 16,1-1 2-16,0-2-2 0</inkml:trace>
  <inkml:trace contextRef="#ctx0" brushRef="#br1" timeOffset="-205853.05">21836 7875 182 0,'13'-11'104'0,"1"1"2"15,-3 1-3-15,0 0-11 0,-1 2-35 16,-2 7-42-16,-4-8-4 0,-3 8-6 0,-1 0-1 16,0 4-3-16,-13 4 1 0,0 1-2 15,-5 3 0-15,-3 4 0 0,-3 2 0 16,-2 2 0-16,-2 1 0 0,-2 2 0 0,-1-1-4 16,0 1 3-16,2-3 0 0,3-1 1 15,4-4-1-15,7-3 1 0,5-4-1 16,10-4 1-16,0-3 1 0,5-1 1 15,9 0-1-15,7-9-1 0,6-1 0 16,7-2-1-16,4-4 1 0,5 0-2 0,3-1 0 16,0 0-4-16,0-1-3 0,-3 1-6 15,-5 0-4-15,-2 3-6 0,-10 0-26 16,-5 1-40-16,-7 1-13 0,-7 0 1 16,-6 2 4-16</inkml:trace>
  <inkml:trace contextRef="#ctx0" brushRef="#br1" timeOffset="-205502.61">21828 7389 176 0,'0'1'83'0,"1"4"1"16,3 2-1-16,-1 2-13 0,1 4-21 16,1 1-41-16,2 4 2 0,-2 3-1 15,-1 5 2-15,0 3-1 0,-1 4 1 16,-1 5 0-16,-2 3 0 0,0 5 2 16,0 4-1-16,0 3-2 0,0 5 0 0,0 2-2 15,-12 4-1-15,12 3-2 0,-15 0-2 16,7 1-1-16,-1 0-2 0,0-4 0 15,9-3 0-15,-13-2 0 0,13-6-4 16,-10-3-4-16,10-5-5 0,0-5-4 16,-12-6-5-16,12-6-17 0,0-8-29 0,-10-7-35 15,10-8-2-15,-9-5 3 16</inkml:trace>
  <inkml:trace contextRef="#ctx0" brushRef="#br1" timeOffset="-205319.94">21842 8228 150 0,'16'-35'95'0,"-3"5"2"16,-2 7 1-16,-5 8-3 0,-4 9-33 16,-2 6-54-16,0 0-3 0,-13 5-1 15,-1 6-3-15,-5 4 1 0,-4 5 0 0,-5 2-1 16,-2 3-3-16,-2 1-2 0,1 2-3 16,0 0-3-16,1-3-20 0,2-3-41 15,4-4-24-15,4-5-3 0,8-6 0 16</inkml:trace>
  <inkml:trace contextRef="#ctx0" brushRef="#br1" timeOffset="-205186.99">21875 8145 170 0,'31'-7'105'16,"-3"7"-1"-16,-3 0 1 0,-3 2 0 0,-3 9-28 16,-1 5-77-16,0 5-4 0,-4 0-9 15,1 2-6-15,0-1-4 0,0-1-18 16,0-3-20-16,0-1-24 0,1-2-16 15,1-1 1-15</inkml:trace>
  <inkml:trace contextRef="#ctx0" brushRef="#br1" timeOffset="-204071.24">22612 7536 137 0,'0'0'96'0,"0"0"1"16,0 0-1-16,3 0-1 0,6 0-33 0,3 2-58 15,1 0-3-15,5 0-1 0,2 1 1 16,-1 2 0-16,1-1 0 0,0 1 0 15,-4 3 3-15,0 2-2 0,-4 2 2 16,-3 3-1-16,-2 1-1 0,-6 2-1 16,-1-2 0-16,0 4 0 0,-12-3-1 0,0 0-1 15,-5 0-1-15,-1-2 0 0,-2 1-1 16,-1-2 0-16,2-1 1 0,1 0 1 16,2-2 1-16,3 1 1 0,3-2 1 15,10 1 0-15,0 0 2 0,0-2-1 16,0 2 0-16,5-1 2 0,7 2-1 0,5 1 1 15,2 1 0-15,1 1 0 0,2 3 1 16,-1 3-1-16,-1 0 2 0,-2 4 0 16,-1 1 2-16,-2 2-1 0,-3 2-1 15,-2 4 1-15,-4 0 1 0,-2 2-1 0,-3 1 2 16,-1 0-2-16,0 1 1 0,0 0-2 16,-9-1-2-16,9-1 3 0,-15-2-4 15,6-2 0-15,-2-1 0 0,-1-3-2 16,0-2-1-16,-3-4 0 0,1-2-1 0,-2-2-1 15,1-6 0-15,-2-3-2 16,1-4-1-16,-1-4-1 0,2-1-1 16,0 0-1-16,3-11 0 0,1-1-1 0,2-5 0 15,9-4 0-15,-11-4 0 0,11-4 0 16,0-1 2-16,0-2 0 0,0-2-1 0,0 0 3 16,0 2 1-16,0-1 0 15,0 2 1-15,2 3 2 0,1 0 1 0,-1 3-2 16,0 4 0-16,0 2 1 0,0 2 0 15,1 2 3-15,1 0-4 0,4 1 2 16,-1 1-1-16,3 0 0 0,2 0 0 0,0 2 0 16,1 0 1-16,2 2-1 0,-1 2 0 15,1 7-2-15,-1-11 3 0,1 11-2 16,-2 0 2-16,0 0-2 0,-3 1 1 16,-2 5 1-16,-3 3 1 0,0-1-2 15,-4 3 2-15,-1 2-2 0,0 0 0 0,0-1 0 16,0 0-1-16,-11-1 2 15,11 1-1-15,-13-2-1 0,13-1-2 0,-17-2 3 16,17-2-1-16,-11-1 0 0,11-1 1 16,0-3 1-16,1 0 0 0,5 0-1 15,3 0 0-15,4 0-1 0,2-8 0 16,3 8 0-16,3 0-1 0,-2 0 4 0,3 0-2 16,-1 0 0-16,-4 0 2 0,-1 4-1 15,-6 2-1-15,-5 3 3 0,-5 2 0 16,0 5-1-16,-8 0 0 0,-7 5-1 15,-5 1 1-15,-6 2-2 0,-3 0-2 0,-1-1 4 16,1-3 2-16,2-1-1 0,6-2-1 16,3-3 1-16,6-5-1 0,12-3-1 15,0-5-2-15,0-1 0 0,3 0-1 16,12-7-6-16,7-2-4 0,6-6-5 16,4-2-1-16,3-1-10 0,2-4-21 0,-3 0-30 15,-2-1-22-15,-6-1-2 0,-5 1 3 16</inkml:trace>
  <inkml:trace contextRef="#ctx0" brushRef="#br1" timeOffset="-203854.03">22781 8042 136 0,'-31'-9'89'0,"4"9"-1"16,3-11-8-16,6 11-9 0,4 0-22 16,5 2-32-16,9 4-17 0,0 4 2 15,0 3-3-15,0 5 0 0,0 4 1 16,0 4 2-16,4 2 2 0,0 3 2 15,-1 3 0-15,-3 1 1 0,0 1 3 0,0 0-3 16,-12-1 2-16,-1-2-2 0,-4-1 2 16,-5-4-7-16,-3-3-2 0,-2-2-2 15,-1-4-4-15,2-3-5 0,0-4-11 0,5-8-17 16,4-4-27-16,6 0-25 0,11 0-4 16,0-17 3-16</inkml:trace>
  <inkml:trace contextRef="#ctx0" brushRef="#br1" timeOffset="-203521.85">22724 8252 154 0,'60'-36'85'0,"-1"2"-2"0,0 5-2 16,-3 1-10-16,-3 5-24 0,-3 4-33 16,-7 4-11-16,-4 4 1 0,-5 2 1 15,-8 9 1-15,-5-8 1 0,-5 8-2 16,-8 0 2-16,-6 0 0 0,-2 2-2 16,0 2-1-16,-11 3 0 0,-4 1-3 0,-6 3-1 15,-3 1-1-15,-6 3 0 0,-2 1 1 16,-2 4 0-16,-2-1 2 0,3 3 2 15,1 1 3-15,5 2 3 0,5-2 0 16,5 2 3-16,8-1 1 0,9 0-2 0,0-2 0 16,4-1-2-16,10-2-2 0,8-1-1 15,8-3-3-15,7-1 1 0,6-1-2 16,3-2 2-16,4-1-2 0,-1-1 0 16,2-1 0-16,0-1 1 0,-3-1 0 15,-1-2-2-15,-2 2-2 0,-3-3 0 0,-5 1-3 16,-2-1-4-16,-4 0-2 15,-5 0-3-15,-3 0-4 0,-5-1-2 16,-3 0-5-16,-5-1-8 0,-5-1-20 0,-4 0-40 16,-1 0-14-16,0 0 3 0,-13 0 2 15</inkml:trace>
  <inkml:trace contextRef="#ctx0" brushRef="#br1" timeOffset="-201397.23">3129 8860 147 0,'0'0'35'16,"4"-15"-7"-16,2 8-8 0,-1-2-2 16,2 1 8-16,1 0 2 0,0-1 2 15,-2 9 0-15,4-12 1 0,-1 5-1 0,0-2-2 16,-1 9-4-16,2-13-6 0,-4 13-13 15,-1-10-2-15,1 10-3 0,-1-10 0 16,0 10 0-16,0-6 0 0,-2 6 2 16,0 0-2-16,0-9 1 0,1 9 0 15,0 0 1-15,-2 0 0 0,3-9 0 16,2 9 2-16,-1-8 1 0,2 8-1 16,-1 0 2-16,0-9-3 0,3 9 1 0,1 0-1 15,1 0 1-15,2 0 0 0,2 1 1 16,1 2-2-16,4 3 0 0,-2 1 2 15,4 3-4-15,2 1 4 0,-1 2 0 0,4 2 2 16,1-1-2-16,1 1 3 0,3-1-3 16,-1 0 3-16,2-2-1 0,1-2-1 15,0-3-1-15,3 1 1 0,-1-4-2 16,4-1 1-16,1-3-2 0,1 0-2 16,4 0 0-16,3 0-1 0,2-12 0 0,2 4 0 15,3-1-1-15,4-2 0 0,1-2 0 16,1 0-2-16,1-3 1 0,2 0 0 15,2-2-1-15,0 1 2 0,-3 0-1 16,1-1 2-16,-4 1 0 0,-4 2 0 16,-1 0 0-16,-3 3 4 0,-2 2-4 0,-3 2 0 15,-1 8 4-15,-3-11-4 0,-3 11 1 16,-1 0 0-16,2 0-1 0,-4 0 2 16,-2 0-1-16,3 0-2 0,-1 0 2 15,3 0 1-15,-1 0-3 0,2 0 2 16,1-10 0-16,1 10 2 0,0-11-1 0,1 2 0 15,2 0 1-15,0 0-1 0,-1-2 0 16,2 0 0-16,2 0 0 0,-4 0 3 16,3 1-4-16,0 0 0 0,0 2 0 15,0 1 0-15,2 7-1 0,0-12 0 0,0 12 1 16,4-13-2-16,-4 13 0 0,4-11-2 16,1 11 3-16,0-14-1 0,0 14 1 15,-1-14 0-15,-2 6 0 0,0 1 0 16,-3-1 0-16,-4 1 1 0,-2-2 1 0,-4 1-1 15,-3 8-1-15,-3-13 2 16,-3 13-1-16,-3-8 2 0,-4 8-2 0,-2 0-1 16,-2 0 0-16,-4 0 0 0,-1 0-1 15,-3 0 2-15,-1 0-1 0,-1 0 1 16,-2 0 1-16,-2 0 0 0,1 2 2 16,-4-2 1-16,0 1 4 0,-1-1-2 15,-2 0-2-15,-1 0 1 0,0 0-3 0,0 0 1 16,0 0 0-16,0-8-6 15,-9 8-8-15,9 0-6 16,0 0-5-16,0 0-16 0,0 1-60 0,-12 3-15 16,12 0-1-16,0 1 3 15</inkml:trace>
  <inkml:trace contextRef="#ctx0" brushRef="#br1" timeOffset="-199134.89">7149 8500 137 0,'0'0'55'0,"0"0"-2"0,0 0-5 15,0 0-9-15,0 0-6 0,0-7-2 0,0 7-6 16,0 0-2-16,0 0-7 0,0 0-1 16,0 0-4-16,0 0-5 0,0 0 0 15,0 0-2-15,0 0-3 0,0 0 1 16,0 0-1-16,0 0 0 0,0 0 0 15,3 0 0-15,0 1 0 0,3 0 0 0,0 0-2 16,2 0 1-16,0 0 2 0,4-1-2 16,-1 1 0-16,3-1 0 0,1 0 2 15,1 0-1-15,2 0 1 0,2 0 1 16,-1-7 3-16,4 7 0 0,0-10-1 16,2 10 2-16,0-14-3 0,3 4-1 15,0 2 1-15,1-3-1 0,2 2-1 0,-1-1 0 16,1 1 0-16,0-1-3 0,0 1 0 15,0 0 0-15,-1 2 1 0,0 0 0 0,-2 7-1 16,-2-11 1-16,-1 11 0 16,-4 0 0-16,1 0-1 0,-5-8 2 0,-3 8-1 15,1 0 0-15,-4 0 0 0,0 0 0 16,-2 0 1-16,-1 0 0 0,-2 1-1 16,-1 1 0-16,1-1 1 0,0 1-1 15,-1-1 0-15,1 0 1 0,0 0 1 16,2 0-1-16,1 0-2 0,2 0 2 0,-2-1 1 15,5 0 1-15,-2 0 0 0,4 0 1 16,-3 0 0-16,3 0 0 0,0 0-1 16,-1 0 2-16,0-8-2 0,1 8-1 15,-4 0-2-15,0 0 0 0,1-8 0 16,-4 8 0-16,2 0 1 0,-3 0-1 0,-1 0-1 16,0 0 1-16,-3 0-1 0,1 0 2 15,-2 0 0-15,-2 0-1 0,0 0 0 16,1 0 1-16,0 0 0 0,-2 0-1 0,1 1 0 15,0-1 0-15,-1 1 2 0,0-1-1 16,0 1 1-16,0-1 2 0,0 0 0 16,0 0-1-16,0 0 0 0,0 0 0 15,0 0 0-15,0 0-1 0,0 0 1 16,0 0-2-16,0 0 0 0,0-7-1 16,0 7 1-16,0 0 1 15,0 0 0-15,0 0 0 0,0 0 0 0,0-10 0 16,0 10 2-16,-8 0 0 0,8 0-2 15,0 0-1-15,0 0-2 16,0 0-1-16,0 0-4 0,1 0-4 16,0 0-8-16,-1 0-38 0,1 1-49 15,-1 4 3-15,0-1 0 0,0-1 1 0</inkml:trace>
  <inkml:trace contextRef="#ctx0" brushRef="#br1" timeOffset="-170295.32">19012 8808 128 0,'15'0'26'0,"-1"0"0"16,5 0 8-16,-1 0 5 0,3 2-4 16,1-2-2-16,0 0 0 0,0 1 0 15,4-1-4-15,0 2 0 0,1-1-9 16,2 0-11-16,-1 0-8 0,2 0 1 15,1 1-2-15,0 0 2 0,2-1-1 16,0 1 1-16,1-1 1 0,1 0 1 0,2-1 2 16,3 1 2-16,0-1-4 0,4 0 3 15,4 0 3-15,1 0-2 0,5 0 0 16,2-12-1-16,3 12 1 0,2-11-2 16,1 3-1-16,2 1-2 0,1 0-2 15,0 0 0-15,0 7 0 0,-1-11 0 0,1 11 0 16,-3 0 0-16,-3 0-2 0,-2 0 4 15,-3 0-3-15,-3 0 2 0,-3 3-2 16,-2 2 0-16,-4 2 0 0,-1 1 0 16,-2-1 0-16,-2 2 1 0,1-2-1 15,-1-2-1-15,1 1 1 0,0-3-1 0,-1-1 1 16,3-1 0-16,2 0 1 0,0-1 0 16,1 0-1-16,2 0-1 0,1 0 1 15,1-9 0-15,2 9 1 0,-3-8-1 16,3 8 0-16,-3-7 0 0,0 7-1 15,-1 0 0-15,-2-9 1 0,0 9 0 0,-3 0 0 16,0 0 1-16,0 0-2 0,-2 0 1 16,-2 0 0-16,0 0 0 0,-1 0 0 15,1 0 0-15,-2 2 0 0,0 1 1 16,-1 0-1-16,0-2-1 0,0 2 1 16,-1 0 1-16,-1-1-1 0,0 0 0 0,-2 1 0 15,0-1 0-15,-2 0 0 0,-1 1-1 16,-1-2 1-16,-2 1 0 0,0 0 0 15,-2-1-1-15,-2 0 1 0,0 0 0 16,-1 0 0-16,-2 0 0 0,1 0 0 0,-3-1 0 16,-1 0 0-16,2 0 1 0,-2 0-1 15,1 0 0-15,-1 0 0 0,1 0 0 16,0 0 0-16,1 0 0 0,-2 0 1 16,3-8 0-16,-1 8-1 0,1 0-1 15,-1 0 1-15,2 0 0 0,0 0 0 16,0-8 0-16,-2 8 0 0,2 0 0 0,-1 0-2 15,0 0 0-15,-2 0 2 0,2 0 2 16,-3 2-1-16,2-2 1 0,-2 1 0 16,2-1 2-16,0 0-2 0,0 0 1 0,0 0 1 15,1 0-1-15,0 0 0 16,1 0-1-16,0 0 0 0,-1-9-1 0,0 9 1 16,1 0-3-16,-3 0 3 0,1 0-3 15,-1 0 1-15,-2 0 0 0,-1 0 0 16,-3 0 3-16,0 0 0 0,0 1 1 0,-2 1-1 15,-1 0 3-15,-1-1-1 0,1 1 0 16,1-1-1-16,-2 1 0 0,0-2 0 16,-1 1-1-16,-1-1-1 0,2 0 0 15,-2 0 1-15,1 0-1 0,-1 0 3 0,-1 0 0 16,0 0-2-16,-1 0-1 0,0 0-1 16,0 0 0-16,0 0-2 15,0 0-2-15,0 0-1 0,0 0-4 16,0 0-3-16,0 0-3 0,-8 2-5 15,8 1-19-15,0 0-56 0,0 1-9 16,0-2 2-16,0-1 1 0</inkml:trace>
  <inkml:trace contextRef="#ctx0" brushRef="#br1" timeOffset="-168783.24">18051 9155 186 0,'-22'-12'89'15,"3"12"3"-15,-1-14-11 0,2 14-20 0,0-14-30 16,4 6-21-16,-1 0 0 0,3 1-3 15,0-2-1-15,2 1 1 0,2 8-3 16,8-12 0-16,-14 12-2 0,14-8-2 16,0 8 1-16,-9 0 0 0,9 0 0 0,1 0-1 15,3 0 0 1,1 0-1-16,4 0 1 0,2 0 1 16,2 2-1-16,5-1 0 0,4 1-1 15,2-1 5-15,5 0-3 0,4 0-1 16,5-1 0-16,1 0 1 0,3 0 0 0,4 1-2 15,-1 0 1-15,3-1 2 0,-2 1 0 16,2 0-1-16,-4 0-1 0,2-1 1 16,-3 1 1-16,-1 1 0 0,-1-1 1 15,-1 1 2-15,-2 0-1 0,2-1-1 16,-2 0 1-16,1-1-3 0,0 0 4 0,0 0-1 16,0 0 0-16,-1 0-1 0,-1-8-2 15,-2 8 0-15,-2-9 1 0,-3 9-2 16,-3-8 0-16,-4 8-3 0,-2-10-3 15,-2 10-7-15,-5-7-10 0,-4 7-34 16,-2 0-44-16,-4-7-1 0,-3 7 0 0,-1 0 1 16</inkml:trace>
  <inkml:trace contextRef="#ctx0" brushRef="#br1" timeOffset="-163693.14">1215 4390 143 0,'4'1'11'0,"-2"0"-6"0,1 0-1 0,-1 0-4 16,0 0 2-16,1 0 13 0,-3 1 22 16,2 2 0-16,2 0 2 0,-2 1 0 15,1 3 0-15,3-1 1 0,-4 2 1 16,1 3-2-16,-3 0-15 0,1 4-18 16,-1 1 0-16,0 4-1 0,0 2 1 0,0 2 0 15,-15 2-1-15,15 2-1 0,-14 1 2 16,2 1 0-16,-2 1-1 0,-3 1 0 15,2 1 0-15,-6-2-1 0,0 0 0 16,-1-2 0-16,-1-2 1 0,-1 0-2 16,1-2-2-16,-1-1-1 0,-2-1 0 0,3-1 1 15,1 0-1-15,3-1-1 0,1-2 2 16,2 0-1-16,-1-1 0 0,6 0-1 16,-1-1 2-16,1-2 0 0,1 4-1 15,1-4-1-15,0 1 1 0,1 0 1 16,0 1-1-16,-1-1-1 0,9 0-1 0,-16-1 0 15,16-2 0-15,-17 0-1 0,17-1 3 16,-14-2-1-16,14-1-1 0,-13-1 1 16,13-1-2-16,0-2 2 0,-11-1 4 15,11-1-2-15,0-3 0 0,0 0-1 16,0-1-2-16,0 0 4 0,0 0-3 16,0 0 2-16,0 0 1 0,0 0-4 15,0 0 3-15,0 0-3 0,0 0 1 16,0 0 3-16,0 0-1 0,0 0 1 15,0 0 0 1,0 0 1-16,0 0-2 16,0 0 0-16,0 0 0 15,-8 0-1 1,8 0-2 0,0 0 1-16,0 1 0 0,0 0-1 15,0 1 0-15,-10-2 0 0,10 1 0 0,0 1 2 16,0-1 0-16,0 0 0 0,0-1 1 15,-8 0-2-15,8 0 2 16,-9 0-1 0,9 0-1-16,0 0 0 0,-10 0 3 15,10 0-3-15,-11 0 1 0,-1 0 0 16,-5 3-1-16,9 0 1 16,-2 0-1-16,-1-1 1 0,3 3-3 15,-1-2 3-15,-3 1-1 0,3 1 0 0,1-1 2 16,-2-1 0-16,10 1-1 0,-14-1 0 15,14 0 1-15,-11 0-1 0,11-1 1 16,0-1-1-16,-12 0 1 0,12 1-1 16,0-2-2-16,0 0 2 0,0 1 3 15,0-1-4-15,0 0 0 0,1 0 0 0,0 1 0 16,4-1 0-16,-4 0 0 0,3 0 1 16,-1 1 0-16,1-1-1 0,-2 0-3 15,1 2 5-15,-1-2-2 0,2 0 2 16,-3 1 0-16,2-1 0 0,-2 0 0 15,1 0 0-15,-1 3 0 0,1-3 2 0,-2 0-2 16,0 0 1-16,0 0-1 16,0 0-3 15,1 0 2-31,0 0-2 0,0 0 0 16,2 0 1-16,-1-9 0 0,1 9-1 0,0 0 1 15,1 0 0-15,0 0 0 0,-1 0 1 16,2 0 0-16,0-6 0 0,-2 6 0 15,1 0 0-15,0 0 0 0,-2 0-2 16,2 0 2-16,-3 0-1 0,3 0 1 16,-2 0 0-16,-2 0 1 0,2 0-1 0,1 0 0 15,-3 0 2-15,0 0-2 16,1 0 0 0,-1 0-3-16,1 0 3 15,-1 1 0-15,2-1 0 0,-2 2 0 16,1-2 1-16,-1 1 2 0,1 1-2 15,0 0-1-15,0-1 0 0,3 5 0 0,1-2 0 16,1-1 0-16,5 2 1 0,1 1 0 16,8 0 1-16,4 0-3 0,4 2 2 0,6 0 0 15,3 1 0-15,6 1 0 16,4 2 0-16,3-2-1 0,3 1 0 0,2 1 0 16,2-1-1-16,0 1 1 0,-1-1-1 15,1 2 1-15,-4-2 1 0,-2 1 0 16,-5 0 0-16,-1-2-1 0,-6 0 0 0,-2 0 1 15,-3 0-1-15,-5-3 0 16,-4 1 1-16,-2-3 0 0,-4 0-1 0,-4-1-1 16,-4-1 1-16,-2 0 1 0,-5-1 0 15,-2-1 0-15,-2 0-1 0,0-1-3 16,-14 0-2-16,6 0-1 16,-3 0-2-16,-5 0-7 0,2 0-15 15,-6 0-32-15,0 0-28 0,-1 0-3 0,-2 1 2 16</inkml:trace>
  <inkml:trace contextRef="#ctx0" brushRef="#br1" timeOffset="-162725.45">591 5600 205 0,'1'-9'80'0,"1"9"-2"15,-1-13-12-15,-1 13-18 0,0-10-21 16,0 10-23-16,0 0-2 0,0 0-1 16,0 0 0-16,0 0-2 0,-11 0 1 0,11 3 1 15,0-1 1-15,0 0-1 0,-10 1 2 16,10 0 3-16,0-2-2 0,0 2 0 15,-9 0-1-15,9-3 0 0,0 1 2 16,0-1-3-16,-9 0-1 0,9 0 0 16,0 0 0-16,0 0-2 0,0 0 2 15,0 2 0-15,1 1 0 0,2 2-1 16,-1 1 2-16,3 1 0 0,1 3 0 16,0 0 2-16,0 3-1 0,3 0 0 15,1 1-1-15,3 2 1 0,0-1 1 16,4 2 0-16,0-1-1 0,4 1 1 0,1 0-1 15,2-1-1-15,1 1 2 0,3 1-1 16,0 1-1-16,3 1 1 0,-1 1-1 16,1 2 0-16,1 1 1 0,1 1-1 15,-4 3 0-15,2-2 0 0,0 5 0 16,-2-2 1-16,-2 1-2 0,-2 1 1 0,1 0 0 16,-2-1 0-16,-2 1 0 0,-2-1 4 15,1 1-4-15,0-3 0 0,-1 2 0 16,1-2 1-16,-3 2 0 0,4 2-1 15,-4 0-1-15,2 2 0 0,-1 0 0 16,-1 2-2-16,2 1 3 0,-1 0 0 0,-3-1 0 16,2 2-2-16,-2-1 0 0,1-1 1 15,-4 1-1-15,2 1 3 0,-3-2-2 16,0-2-1-16,-1-2 1 0,0 0-1 0,1-2 0 16,-1-2-1-16,1 0 2 15,1 0 1-15,2-1 0 0,-1-1-2 0,2 0 1 16,0-1-1-16,0 1 1 0,2-2 0 15,0 2 0-15,-1-1 0 0,3 0 0 16,-2 3-1-16,-1 0 0 0,1 1 0 0,-1 0 1 16,0 1-1-16,-1 1-1 0,-1 0 1 15,-1-1 0-15,3 2 0 0,-4-3 0 16,1 2 0-16,-1-2 0 0,-1-1 0 16,3 1-1-16,-4-4 2 0,2-1 0 15,-2-2 0-15,0 1 0 0,2-2-1 0,-2-3 0 16,3 0 0-16,-2 2 0 0,0-5 0 15,1 0 0-15,0 1-1 0,2-2 0 16,-4-1 0-16,2-2 1 0,-1 1 0 16,1-4 1-16,-4 2-1 0,2-3 1 15,-2-1-1-15,-3-1 0 0,2-2-1 0,-3 1-6 16,0-3-16-16,-4 1-66 0,-1-2-15 16,0 0-3-16,0 0 2 0,-11-9-1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9T11:57:27.92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1089 1246 224 0,'0'13'99'0,"0"-5"0"0,0-1-3 16,6-1-16-16,4-6-75 0,2 0-4 0,6 0 0 15,5-12 0-15,6-1 0 0,3-4-2 16,4-7 0-16,5-1 0 0,5-2 0 16,3-4-1-16,3-1-2 0,3-3 3 0,-2-1-2 15,0 0 3-15,-3-1-3 16,-3-2-2-16,-6 4 1 0,-6 1 4 0,-7 3 3 15,-6 4 0-15,-6 1-2 0,-7 4 2 16,-5 5 3-16,-4 5-6 0,0 5 4 16,0 7 5-16,-17 0-5 0,1 7-1 0,-2 5-2 15,-3 8 0-15,-2 9 1 0,3 8 1 16,-5 6 1-16,5 10 0 0,-2 6-2 16,2 8-2-16,1 9 3 0,2 6 2 15,0 11-3-15,4 4 2 0,-2 4-2 16,4 2 0-16,0 0 0 0,3-2 0 0,-1-1 0 15,1-1 0-15,-2-4 1 16,2-2-2-16,-2-5 4 0,-1-5 2 0,1-6 2 16,-1-6 1-16,-2-11 3 0,-2-7 1 15,0-7 2-15,-2-6-3 0,-4-6-1 16,0-7 1-16,-1-6-3 0,-2-8-3 16,-1-7-5-16,-3-6-2 0,0 0-1 15,-1-17-4-15,1-4-5 0,-1-7-2 0,3-5-3 16,2-6-4-16,3-3-1 0,5-2-3 15,3-3-4-15,5 0-2 0,8-1-6 16,0 0-26-16,0 1-45 0,2 2-2 0,10 2 3 16</inkml:trace>
  <inkml:trace contextRef="#ctx0" brushRef="#br0" timeOffset="715.81">2141 1660 220 0,'60'-15'98'0,"-4"0"3"16,-6-2 0-16,-3 1-49 0,-9 0-45 16,-4-2 0-16,-8 0 0 0,-5-1-1 15,-8 0-2-15,-7 0 0 0,-6 2 1 0,0 3 2 16,0 3 0-16,-10 2 0 0,-2 9 2 16,-1 0 0-16,-7 0 1 0,0 1 3 15,-5 13-2-15,-2 7 0 0,-4 13-2 16,1 7 1-16,-4 8 0 0,0 8-2 15,1 4-2-15,3 7-3 0,1 1-1 0,2 2 0 16,5 0 0-16,5-2-1 0,5-2 1 16,12-3-1-16,-10-7-1 0,10-8-1 15,3-9 2-15,4-11-4 0,4-9 2 16,7-8-4-16,4-9-4 0,5-3-2 16,2 0-2-16,-1-17-2 0,3-3-1 0,0-4 4 15,1-9-4-15,0-4 5 0,-2-4 5 16,-2-4 5-16,1 0 2 0,-3 1 3 15,-1 2 2-15,-3 1 1 0,-2 6 1 16,-3 0 4-16,-3 9-3 0,1 3 2 16,-4 7-1-16,1 8-2 0,-3 8 1 15,1 0-1-15,1 2 1 0,-1 7-2 0,0 4-3 16,0 1 1-16,3 4-3 0,-1-2 0 16,3 3-2-16,-1-2 0 0,3 2-2 15,-3-3-3-15,2 0-2 0,-1-1-3 16,-2-5 0-16,-1 0-2 0,2-3 3 0,-6-2-3 15,2-5-1-15,-3 0 2 0,0 0 3 16,-2-11 2-16,-1 0 0 0,1-3 4 16,-3-1 2-16,2-4 1 0,0 0-2 0,0 0 4 15,0 0 2-15,2-1-1 16,-1 2 0-16,3 3 2 0,2 0-2 0,0 6-2 16,2 9 0-16,1-9 0 0,1 9 0 15,0 3 0-15,1 4 0 0,0 2 0 16,0 3 0-16,1 2-1 0,0 1 1 15,-1-2 0-15,-1 3 0 0,1-3 1 16,-2-2 3-16,-1 0 1 0,-1-4-2 0,-2-1 3 16,-1-5-3-16,1-1 1 0,0 0 0 15,1-8-1-15,0-3-1 0,3-5-4 16,1-4 0-16,3-8-3 0,4-2-1 16,1-5-4-16,3-3 0 0,4-1-7 15,2-2-2-15,3 0-8 0,1 0-6 0,2 1-7 16,1 2-25-16,0 3-33 0,-1 1-13 15,0 6 1-15</inkml:trace>
  <inkml:trace contextRef="#ctx0" brushRef="#br0" timeOffset="1131.05">3923 1363 159 0,'22'0'96'0,"-5"0"0"0,-1-10-10 16,-3 10-12-16,-3-9-23 0,-4 9-32 15,-1 0-5-15,-4 0-2 0,-1 0-1 0,0 4-2 16,-11 5 1-16,0 7-3 0,-5 3 5 15,-4 9-2-15,-4 4-2 0,-1 7 2 16,-3 5-3-16,-1 2 0 0,1 4 4 16,0 3-3-16,2 0-3 0,2 1-1 15,1-1-1-15,5-5-1 0,5-2 1 16,2-4-3-16,11-10 0 0,0-5 0 16,0-7-4-16,5-9 3 0,6-6-1 0,3-5-2 15,6 0-2-15,3 0 0 0,1-16 0 16,2 1 1-16,1-5-1 0,3-5 1 15,-3-4 0-15,3-2 1 0,-3-1 1 16,1-1 3-16,-2 1 2 0,-4 2-1 0,0 3 1 16,-4 1 3-16,-1 4-1 0,-1 2 1 15,-4 7 4-15,1 1-4 0,-1 12 5 16,-1 0-3-16,0 0 1 0,-1 7-2 16,0 7 0-16,0 3-1 0,0 2 1 0,2 3-4 15,4 1 0-15,0 3-2 0,4-2-3 16,1 0 1-16,1 0-3 0,0-2-4 15,1-1-4-15,0-4-5 0,0-3-9 16,1-4-8-16,0-4-38 0,-1-1-43 16,0-5 0-16,-3 0 4 0</inkml:trace>
  <inkml:trace contextRef="#ctx0" brushRef="#br0" timeOffset="2196.8">4714 1484 233 0,'0'4'108'0,"-13"0"0"0,13 1-1 16,0-2-1-16,4 0-104 0,3-3-2 0,6 0-5 16,6 0-3-16,2 0 0 0,4-12 3 15,0 2-3-15,4-2-2 0,2-1 0 16,1-1 3-16,1-2 3 16,-1-1 3-16,-1 0 1 0,-4-1 5 0,-3 1 2 15,-3-2-2-15,-5 4 3 0,-3 2 1 0,-3 5-3 16,-7 8-1-16,-3 0 2 0,0 0-2 15,0 8-1-15,-8 6-3 0,8 9 0 16,-18 6 2-16,8 4 2 0,0 5-4 16,2 6 2-16,-2 3 1 0,10 2-2 15,-15 2 1-15,15 1-5 0,-15 0 4 0,15-3-2 16,-10-1 0-16,10-4 0 0,0-2 2 16,-12-7-1-16,12-3-1 0,0-5 1 15,-9-4-2-15,9-5 6 0,0-5-3 16,-9-2-2-16,9-4 0 0,0-7-1 15,0 0 0-15,0 0-1 0,0-10-1 0,0-2 0 16,0-4 0-16,2-2-3 0,7-2 2 16,3-3 3-16,0 2-3 0,0-2 2 15,5 0 1-15,0 1 2 0,2 1 0 16,1 3 0-16,2 3 2 0,-2 3 1 16,2 3 0-16,-2 9-1 0,1-8 1 0,-1 8 2 15,1 0-3-15,-1 3 0 0,2 0 0 16,2 1-2-16,-1-3 1 0,3 0-2 15,2-1 1-15,1 0-4 0,1-9 1 16,2-1-2-16,2-5 1 0,0-3 2 16,1-6 0-16,1-2-1 0,-2-8-1 15,-1-2 3-15,0-1-3 0,-4-3 4 0,-1-1 1 16,-6 0-2-16,0 2 0 0,-4 1 0 16,-5 2-2-16,-3 1 2 0,1 5 0 15,-5 3 0-15,-4 5 0 0,2 3 0 16,-3 5-1-16,0 3 1 0,1 11 1 0,0-7 1 15,2 7-2-15,2 3 4 0,1 4-3 16,3 2-1-16,2 7 2 0,2 3-2 16,5 6-1-16,-1 4 4 0,4 4-3 15,2 8 0-15,3 3 0 0,-3 4 0 16,3 3-1-16,-2 3 3 0,-1-1-1 0,-1 2 1 16,-4-1 1-16,-1-1 0 0,-6-3 0 15,-2-2-1-15,-7-4 2 0,-3-4-2 16,0-4 1-16,0-4 1 0,-20-7-2 0,3-5 0 15,-6-6-1-15,-4-4 0 16,-5-5 2-16,-2-4 4 0,-1-1 1 0,-2 0 4 16,1 0-3-16,1-11 1 0,4 11-2 15,3-15-1-15,6 3-4 0,10-1-3 16,12-3-2-16,0-3-10 0,0-2-9 0,6 0-11 16,11-2-11-16,8-2-32 0,7-3-45 15,3-3-2-15,5-1 5 0,3-4 1 16</inkml:trace>
  <inkml:trace contextRef="#ctx0" brushRef="#br0" timeOffset="2479.19">6707 1047 209 0,'3'0'102'0,"-1"-10"-2"15,1 10-1-15,2-6-36 0,-4 6-40 0,3 0-3 16,-3 0 0-16,1 0-5 0,-2 6-3 16,0 1 1-16,0 4 0 0,0 3-10 15,0 4-3-15,0 3-3 0,0 2-13 16,0 3-14-16,0 2-31 0,0 1-48 15,-8 2 0-15,8 1-3 0,-10-3 2 0</inkml:trace>
  <inkml:trace contextRef="#ctx0" brushRef="#br0" timeOffset="2781.6">6661 1471 171 0,'0'0'110'0,"0"0"-5"16,0 0 0-16,3 0 0 0,8-9-57 0,2 9-37 15,3 0-7-15,3-9 0 0,1 9-1 16,3 2-2-16,-3 3-1 0,3 4 5 15,-2 6-2-15,-3 8-1 0,2 9 3 16,-2 6-3-16,-5 7 1 0,-2 6-2 16,-2 4 2-16,-5 5 0 0,-2 1 0 15,-2 2 1-15,0-1 1 0,0-1 1 0,0-2 3 16,-8-5-3-16,8-4 1 0,-9-7 2 16,9-9-3-16,0-7 1 0,0-10-2 15,0-9-2-15,0-8 2 0,8 0-5 0,1-10-2 16,2-8-2-16,3-8-4 15,3-8-6-15,3-9-1 0,0-5-4 0,2-8-4 16,4-5-3-16,0-1-2 0,2-4-2 16,0 0 0-16,0 2-2 0,-1 1-15 15,-3 4-26-15,0 3-14 0,-2 5-6 0,-4 6 3 16</inkml:trace>
  <inkml:trace contextRef="#ctx0" brushRef="#br0" timeOffset="3112.64">7404 1137 219 0,'5'-19'103'16,"-3"3"1"-16,0 3-7 0,-1 0-25 16,0 3-39-16,0 1-19 0,-1 9-1 15,0-7-4-15,0 7-3 0,1 0-6 16,1 0-1-16,-2 3 0 0,0 2-5 0,0 2 0 16,0 1 1-16,1 2-2 0,0-1-3 15,0 1 4-15,1 2-2 0,-1-2 3 16,-1 0-3-16,1 1 3 0,-1-1-1 15,0 0-1-15,0-1 1 0,0 1 4 16,0-3 0-16,-7 3-4 0,7-3 6 16,0 1-3-16,-11-1 6 0,11 0 2 0,0-1 3 15,0 0 3-15,0-1-2 0,0-1 4 16,0 0 1-16,5-4-2 0,2 0 0 16,3 0-3-16,3 0-2 0,2 0-5 15,3-9-2-15,-2 9-1 0,3 0-3 0,-2-7-11 16,1 7-7-16,-4 0-9 0,-2 0-33 15,-6 3-42-15,-1 3-2 0,-5 5 4 16</inkml:trace>
  <inkml:trace contextRef="#ctx0" brushRef="#br0" timeOffset="3529.9">7430 1552 138 0,'0'15'97'0,"0"-1"1"0,0-4 0 15,9-4-11-15,7-1-25 0,5-4-43 16,7-1-8-16,2 0-2 0,4 0-3 15,4 0 1-15,3-11 0 0,3 11-2 16,-2 0 3-16,3 0-1 0,0 0-3 0,-1 0 5 16,0 2 3-16,-3 4-2 0,-4 6 1 15,0 2-2-15,-8 8 0 0,-7 1-2 16,-3 5-1-16,-6 5 0 0,-5 4-2 0,-6 2-3 16,-2 2-1-16,0 2 1 0,-10 0-2 15,-1-2 0-15,-2-2 1 0,-4-2-4 16,-3-4 1-16,-1-8-6 0,-3-5-4 15,-2-8-6-15,2-8-2 0,0-4-7 0,0 0-6 16,1-19-7-16,2-4-1 16,1-11 12-16,3-9 8 0,4-7 12 0,2-4 7 15,11-4 8-15,-14 0 7 0,14 0 9 16,0 1 7-16,0 3 6 0,0 4-12 16,0 4-3-16,0 7-4 0,7 7 1 15,1 8-3-15,2 11 1 0,-3 13-4 16,-3 0-2-16,-4 3 2 0,0 11-3 0,0 7-2 15,-13 6-3-15,-1 4-2 0,-4 4-2 16,-5 3-4-16,-5 1-6 0,-1 2-4 16,-5 0-1-16,-2-2-8 0,-5-1 0 15,2-6-9-15,1-3-22 0,0-8-40 0,4-5-11 16,6-7 6-16</inkml:trace>
  <inkml:trace contextRef="#ctx0" brushRef="#br0" timeOffset="3753.02">8214 1063 138 0,'22'-10'115'16,"-3"1"-1"-16,0 9-2 0,-2-10-3 15,0 10-9-15,0 0-100 0,0 0-17 16,-1 1-19-16,0 4-51 0,-3-1-26 0,1 3 0 16,-3-1 2-16</inkml:trace>
  <inkml:trace contextRef="#ctx0" brushRef="#br0" timeOffset="3944.22">8436 1258 188 0,'0'19'106'0,"-9"4"-1"0,9 1 3 15,0 6-1-15,0 3-91 16,0 3-4-16,0 3-2 0,0 3-9 0,0 2-1 16,0 0-2-16,0 2-3 0,0 3 2 15,0 2-2-15,-13 2 0 0,13-2-2 0,-7-1-4 16,7 0-5-16,-12-5-6 0,12-5-13 16,-14-7-34-16,14-6-32 0,0-9-2 15,-8-7 2-15</inkml:trace>
  <inkml:trace contextRef="#ctx0" brushRef="#br0" timeOffset="4295.26">8696 1453 195 0,'34'-41'96'0,"3"-1"-3"0,1 6 3 16,0 2-38-16,2 4-51 0,1 2-5 0,-1 2-1 15,0 4-1-15,1 0 3 0,-2 5 5 16,0 1 0-16,1 4 3 0,-1 2 0 15,0 10 3-15,-2-7-3 0,-1 7 2 16,1 0 0-16,-4 2-2 0,0 3-5 16,-3 5-1-16,-1 2 0 0,-2 4-3 0,-2 3 2 15,-2 5 1-15,0 4 1 0,-5 4 1 16,0 5 2-16,-5 3-1 0,-1 5 2 16,-3 5 0-16,-3 3 0 0,0 1-3 15,-5 1-1-15,-1 1 1 0,0-2-1 0,0 0-2 16,0-2-2-16,-13-1 1 15,13-3-2-15,-18-4-2 0,6-3 0 0,-1-5-2 16,-1-2-2-16,-2-7-4 0,-4-3-6 16,2-5-2-16,-4-5-3 0,0-5-12 0,-2-6-5 15,1-3-24-15,-2 0-37 0,-1-13-16 16,1-4 3-16,-4-6 4 0</inkml:trace>
  <inkml:trace contextRef="#ctx0" brushRef="#br0" timeOffset="4643.71">8976 1623 180 0,'-13'-9'112'0,"2"9"-2"16,1 3 5-16,10 3-2 0,-11 5-67 15,11 3-33-15,0 1-5 0,-8 5-8 16,8-1 0-16,0 0-5 0,0 1 0 0,-11-1 0 16,11 2-2-16,0-1 2 0,-9-1-2 15,9 0 2-15,0 0-2 0,-10-1 2 16,10-5 3-16,-9-4-1 0,9-8-1 15,0-1 1-15,0 0-1 0,0-11-3 16,3 0 2-16,5-6-2 0,6-1 4 0,3-2-1 16,3-1 5-16,5 1 1 0,4 1 0 15,4 1 4-15,2 4-1 0,3 2 1 16,2 12 3-16,-1-8-2 0,1 8-1 16,-3 5-3-16,-4 5 0 0,-4 2 1 15,-7 5 0-15,-5 4-2 0,-6 2 2 0,-6-1-2 16,-5 2 0-16,0-1-1 0,-10-3 2 15,-2-1 1-15,-6-3-4 0,-4-3-2 16,-3-4-4-16,-3-5-8 0,-3-3-14 16,2-1-36-16,2 0-46 0,3-14 2 15,5-2-3-15</inkml:trace>
  <inkml:trace contextRef="#ctx0" brushRef="#br0" timeOffset="5060.92">10325 1347 196 0,'0'4'102'0,"3"-1"3"15,3-1-1-15,4-2-2 0,5 0-92 16,3 0-10-16,4 0-3 0,2-9 1 16,5 9-4-16,3-14 1 0,0 2 1 0,5 3-2 15,2-3 1-15,-2 1 0 0,2 2 0 16,0-3-5-16,-4 2-11 0,-5-3-41 16,-4 1-35-16,-5-1-2 0,-8 1 2 15</inkml:trace>
  <inkml:trace contextRef="#ctx0" brushRef="#br0" timeOffset="5360.35">10510 960 189 0,'-14'0'96'0,"2"-12"0"16,1 12 0-16,11 0-22 0,-13 0-62 15,13 0-9-15,0 3-1 0,0 6 1 16,0 4 5-16,0 1-2 0,2 6 5 15,2 5 1-15,3 5 4 0,-1 4 4 16,4 6-4-16,-1 5 1 0,1 4-3 16,1 6-2-16,-2 4 0 0,0 4-3 0,0 1-3 15,-2 1-2-15,-1 1-3 0,-1-1-2 16,0-2 1-16,-3-1 1 0,-1-2 2 16,-1-3-2-16,0-3-1 0,0-5 1 15,0-5-1-15,-8-6-2 0,8-5 2 0,-11-8-7 16,11-6-1-16,-12-6-9 0,12-6-13 15,-14-7-13-15,14 0-45 0,-15-8-27 16,15-5-1-16,-13-7 2 0</inkml:trace>
  <inkml:trace contextRef="#ctx0" brushRef="#br0" timeOffset="5910.67">10496 1618 197 0,'0'-16'108'0,"0"5"1"0,0 11-4 16,-12 0-20-16,3 0-71 15,-3 1-11-15,-4 10-2 0,-3 5-4 0,-3 2-2 16,-2 2-3-16,1-1 0 0,-2 3 0 16,2-1 3-16,1 1 7 0,2-1 0 15,5-2-1-15,4-5 1 0,11-5 1 16,0-6 0-16,0-3-2 0,7 0 2 16,11-15-2-16,7-1-1 0,7-5-3 0,4-3 2 15,8-1 4-15,-1-1-1 0,5 1 2 16,-1 1-1-16,2 1 2 0,-2 2-2 15,-1 4 0-15,-3 5 3 0,-8 3 0 0,-3 9-2 16,-8 0 0-16,-7 0 2 16,-6 8-8-16,-7 2 5 0,-4 4 0 0,0 4-1 15,0-1 1-15,-11 2-3 0,0-1 1 16,-3-1-1-16,-1-2-1 0,-2-2 0 16,2-1 3-16,0-5-3 0,4-3 0 15,11-4-2-15,-10 0-1 0,10-9-1 16,3-5 2-16,6-3-3 0,6-4 1 0,7-4-1 15,3 0 1-15,7-1 3 0,6 0 0 16,0 0 2-16,6 1 1 0,1 2 3 16,2 1-1-16,0 5 4 0,-1 3 0 15,-1 7 2-15,-3 7-3 0,-4 0 2 0,-4 0 0 16,-4 3 0-16,-3 6-2 16,-9 2-1-16,-2 6-1 0,-5 3-1 0,-6 1-1 15,-5 4-1-15,0 2 2 0,0 2-1 16,-11 2 0-16,-3 3-2 0,-4-1 1 0,-5 2-1 15,-3-1-1-15,-2 1 1 0,-4 1-3 16,-2-2-5-16,1-2-3 0,0-3-2 16,2-3-6-16,0-3-6 0,3-5-11 15,1-5-22-15,2-6-36 0,2-6-14 16,3-1 1-16</inkml:trace>
  <inkml:trace contextRef="#ctx0" brushRef="#br0" timeOffset="6110.68">10872 1662 149 0,'0'-14'108'16,"0"3"5"-16,0 11 4 0,5 0-16 0,3 1-32 16,3 9-39-16,3 2 0 0,-1 8-5 15,3 1 1-15,4 3-5 0,2 1-4 16,3 3-5-16,0 3-2 0,3 1-1 16,2 2-6-16,3 0-3 0,0-1-2 15,0 1-6-15,1-2-5 0,-4-3-10 0,0-3-7 16,-2-4-9-16,-2-2-13 0,-2-6-26 15,-2-3-47-15,-3-6 3 0,-2-4 5 16</inkml:trace>
  <inkml:trace contextRef="#ctx0" brushRef="#br0" timeOffset="7591.86">11639 1187 130 0,'-9'7'93'0,"-1"0"6"0,2-1 0 16,-1-1-17-16,9-1-40 0,-14 0-27 16,14-3 0-16,0-1 2 0,0 0 1 15,0 0 0-15,9 0-1 0,4-9 4 16,6 9-3-16,4-9 1 0,6 9-2 16,5-9-7-16,4 9 1 0,4-10-4 15,5 10 0-15,2-12-3 0,0 12-2 0,0-10-1 16,-1 10-1-16,-3 0-1 0,-4-9-1 15,-7 9 2-15,-5 0-3 0,-10 3 0 16,-5 1-3-16,-10 2 2 0,-4 2 2 16,0 2-4-16,-11 1 2 0,-3 1 1 15,-3 1 0-15,-3 0-1 0,-2-1 4 0,2 1 2 16,-2-1-1-16,1-1 3 0,3 0-5 16,4-1 3-16,5-2 0 0,9-2 1 15,0-1-3-15,0 0 3 0,4 0-2 16,5-2-1-16,5 1 4 0,2 0-5 0,2 1 2 15,0 0-2-15,2 1-1 0,0-1 2 16,-2 2 0-16,1-1-1 0,-2 1-1 16,1 0 2-16,-5-1-2 0,-1 1 3 15,-1-1 0-15,-2-1 4 0,-2 1 2 16,-2-2 0-16,-3-1-1 0,0 0-2 0,-2 0 1 16,0-2-2-16,0-1 1 0,0 0-1 15,0 0-2-15,-8 0-1 0,-4 0-1 16,12-7 0-1,-10 7-2-15,10 0 1 0,0 0-2 16,0 0-2-16,-10 0 2 16,10-8-2-16,0 8 0 0,0 0 5 0,0 0-4 15,0 0 2-15,0 0-1 16,0 0 5-16,0 0-3 16,2 0 2-16,-2-7-5 0,0 7-10 0,0 0-2 15,0 0-4-15,0 0-11 0,0-8-12 16,0 8-36-16,0 0-33 0,0-9 1 15,-12 9 2-15</inkml:trace>
  <inkml:trace contextRef="#ctx0" brushRef="#br0" timeOffset="9306.99">11682 1319 178 0,'12'-9'95'0,"-1"1"-5"0,-2 8-1 16,2-11-24-16,-3 11-51 0,0 0-7 0,-1 0-1 15,-2 0-1-15,-2 0 2 0,-2 8 2 16,-1 2 0-16,0 4 6 0,0 5 1 16,0 5 1-16,0 4 0 0,0 5-1 15,-11 4 0-15,11 6-2 0,0 5-2 16,0 1-1-16,-9 4-4 0,9 0-2 0,0 2-2 15,0 0-1-15,0-1 1 0,0-2-3 16,0-2 2-16,0-2-1 0,0-7-2 16,0-2-1-16,0-6-1 0,0-6 0 15,0-4-4-15,0-5-4 0,0-4-6 16,0-7-8-16,2-3-13 0,1-4-34 0,1 0-42 16,2-10 1-16,0-3 3 0</inkml:trace>
  <inkml:trace contextRef="#ctx0" brushRef="#br0" timeOffset="9673.44">12298 1231 128 0,'2'0'88'16,"2"-11"3"-16,-1 11-1 0,-2 0-19 0,1 0-44 16,0 0-21-16,0 3-1 0,2 7 1 15,-2 2 5-15,1 7-3 0,-1 4 6 16,0 5 2-16,-2 8-2 0,2 5 3 16,-2 6-3-16,0 5 1 0,0 6-1 15,0 5-3-15,0 0 1 0,-11 1-3 16,11-1-3-16,-8-1 1 0,8-5 6 0,0-2-3 15,-10-6-1-15,10-8 4 0,0-5-3 16,0-8-1-16,5-7 2 0,1-10-4 16,3-9-1-16,4-2-6 0,4 0-5 15,4-22 0-15,1 0-9 0,3-7-10 0,0-6-9 16,1-7-27-16,1-4-55 0,0-5-3 16,-2-4 0-16,-1 0 5 0</inkml:trace>
  <inkml:trace contextRef="#ctx0" brushRef="#br0" timeOffset="10023.54">12494 1095 153 0,'0'-12'98'0,"-11"12"-1"0,11 0 0 15,0 0-2-15,6 0-68 0,2 0-27 16,4 0 0-16,4 2-4 0,1 2-3 15,3-1 6-15,1 0 1 0,-1 0 1 16,2 0 5-16,1 4-1 0,-1-1 5 16,1 1 0-16,-2 2 2 0,-3 1-1 0,-1 1 2 15,-5 3-2-15,-2 2-2 0,-3 2 1 16,-3 3-3-16,-3 1 0 0,-1 5-2 16,0 1 0-16,0 2 0 0,0 2-5 15,0 1 2-15,-10 1 0 0,10 0 3 16,-10 0-6-16,10-1 0 0,-8-1-1 0,8-3 1 15,0-2-6-15,-11-4-2 0,11-1-1 16,0-2-5-16,0-4-4 0,0 0-8 16,0-3 0-16,-12-1-8 0,12-1-12 15,0-3-14-15,-11 0-15 0,11-1-12 0,-19 0-1 16</inkml:trace>
  <inkml:trace contextRef="#ctx0" brushRef="#br0" timeOffset="10190.34">12502 1848 175 0,'-27'6'100'0,"3"-2"0"0,5-3-3 0,3-1-13 15,16 0-28-15,0 0-32 0,0-14-7 16,0 2-4-16,16-4-6 0,6 0-6 16,6-4-1-16,6-2-1 0,5 0-3 15,1-3-7-15,2 2-2 0,2-1-8 16,-4 0-6-16,-2 2-22 0,-6 0-42 0,-6 3-13 16,-8 3 0-16,-7 0 1 0</inkml:trace>
  <inkml:trace contextRef="#ctx0" brushRef="#br0" timeOffset="10320.09">12478 1497 195 0,'-40'0'112'16,"4"0"-3"-16,7 0-1 0,8 0-2 15,10 0-66-15,11-7-28 16,8-1-18-16,10 8-4 0,8-13-11 16,6 4-10-16,7 1-22 0,1 0-37 15,0 8-21-15,0-13 2 0,-2 13 3 16</inkml:trace>
  <inkml:trace contextRef="#ctx0" brushRef="#br0" timeOffset="10555.71">12632 1487 163 0,'-20'10'97'0,"1"-2"0"0,4 1 3 0,4 3-26 16,11 2-39-16,-10 4-28 0,10 1 0 16,2 3 0-16,5 4 3 0,3 2-1 15,6 2 3-15,5 2 0 0,3 2-1 16,6 2 4-16,3 2-3 0,4 1-1 15,4-1 0-15,-1 0-4 0,4-3-1 0,0-1-5 16,-2-3-1-16,0-2-3 0,-2-2-3 16,-3-3-7-16,-5-3-1 0,-2-1-6 15,-6-2-6-15,-3-4-5 0,-6-2-6 16,-3-3-9-16,-5-6-6 0,-3-3-12 16,-4 0-6-16,0 0-4 0,0-11-5 0</inkml:trace>
  <inkml:trace contextRef="#ctx0" brushRef="#br0" timeOffset="10755.33">13201 1813 190 0,'3'-9'100'0,"-3"9"-1"0,0 0-4 16,0 0-14-16,0 4-29 0,-10 1-31 15,2 4-1-15,-4 1-4 0,-3 3-3 16,-1 1-2-16,-3 2-3 0,-4 1-7 0,1 1-1 15,-3 3-6-15,-1-1-13 0,0 0-8 16,0 1-20-16,1-1-49 0,-1-4-17 16,2 0 2-16,3-6 0 0</inkml:trace>
  <inkml:trace contextRef="#ctx0" brushRef="#br0" timeOffset="15367.72">13220 1567 222 0,'0'9'110'0,"3"-5"0"0,9-1 0 16,4-3-3-16,7 0-93 0,5 0-8 16,4-13-6-16,4 2-3 0,2-2-4 0,3-3-7 15,-1-1-2-15,2 4-4 0,0 1 0 16,-3 2-9-16,0 3 2 0,-3 7-1 15,-5-11-14-15,-3 11-19 0,-7 0-27 16,-7 0-2-16,-5 0 2 0</inkml:trace>
  <inkml:trace contextRef="#ctx0" brushRef="#br0" timeOffset="15851.84">13449 1737 188 0,'-19'20'104'0,"4"-4"-1"0,5-2 0 0,10-3-4 15,0-6-66-15,0-4-27 0,3-1-6 16,9 0 0-16,4-13-8 0,5 2 1 16,4-7-3-16,3-2 0 0,2-1-5 15,1-2-1-15,1 1-7 0,-1-3 5 0,-1-1 2 16,-2 0 0-16,-5 0-6 0,-4-2-1 16,-5 1-2-16,-5 0 4 0,-7-1 3 15,-2 1 8-15,0 0 5 0,-12 1 5 16,-1 1 4-16,-5 1 13 0,-1 0 4 15,-4 1 4-15,-2 3 1 0,0 1-2 16,2 2-2-16,-2 2-4 0,3 3-3 0,2 2-4 16,3 10-2-16,4-9-5 0,4 9 0 15,9 2 1-15,0 2-2 0,0 6 0 16,1 3 0-16,7 8 0 0,4 4 3 16,3 6-3-16,1 4-1 0,1 8 1 15,3 5 1-15,-1 6-3 0,-1 5 4 0,0 2-1 16,-2 2 2-16,-3 1 0 0,-2 1-2 15,-3-3 5-15,-2-1 2 0,-3-4 1 16,-2-5-1-16,-1-4 1 0,0-5 2 0,0-7 0 16,0-8-3-16,-15-4 0 0,15-8-4 15,-17-3-4-15,5-6-1 0,0-7-2 16,-2 0-3-16,0 0-2 0,-3-14-7 16,2 1-5-16,-3-2-4 0,2-4-3 15,0-2-7-15,2-4-3 0,1-4-14 16,6-2-29-16,7-5-30 0,0-2 5 0,0-3 0 15</inkml:trace>
  <inkml:trace contextRef="#ctx0" brushRef="#br0" timeOffset="16026.15">13937 1028 220 0,'6'-13'95'0,"1"0"-3"0,2 5-6 16,1 1-51-16,3 7-35 0,0-7-76 15,0 7-22-15,1 0 2 0,-1 0-4 16</inkml:trace>
  <inkml:trace contextRef="#ctx0" brushRef="#br0" timeOffset="16799.68">14046 1113 175 0,'-11'20'97'0,"-3"3"5"16,2 2-6-16,1 4-1 0,-2 2-87 0,2 2-8 15,-2 2 1-15,2 0-2 16,0-2-3-16,0-1-1 0,2-2 0 0,1 0-7 16,8 1 4-16,-17-1 2 0,17-4 3 15,-13-2 2-15,13-5-4 0,-11-3 5 16,11-6-3-16,0-4-1 0,0-4 1 0,0-2 5 15,2-12-1-15,7 3-4 16,2-6 1-16,4-1 4 0,1-1 0 16,4-2-1-16,3-2 1 0,3 0-1 15,3 1-2-15,1-1 3 0,2 1 0 16,0 4 1-16,2-1 0 0,0 3-3 0,-1 2 1 16,-2 1 1-16,-3 2-1 0,-3 2-1 15,-1 7-1-15,-2-11-1 0,-5 11 0 16,-2 0-1-16,-2 0 2 0,-3-7-2 15,-3 7 1-15,-2 0 1 0,-2 0 1 16,-3 0 6-16,0 0-2 0,0 0 0 16,0 0-1-16,0 0 0 0,0 0-2 0,0 0 3 15,0 1-1-15,-8 0 1 0,8 1-2 16,0 1-4-16,-14 3 2 0,14 2 1 16,-13 3-1-16,4 1 4 0,-2 3-1 15,-1 3-1-15,-4 4 1 0,1 3-3 0,-4 1 2 16,0 3 2-16,-2 0 0 0,-1 2 0 15,0 0-1-15,-1-1-2 0,1-3 3 16,0-1-2-16,2-3-3 0,0-1 3 0,3-4-2 16,1-3-1-16,4-3-2 0,3-5-3 15,9-4 0-15,0-3-1 0,0 0-4 16,3-9 0-16,9-1 1 0,4-4-4 16,5-2 3-16,4-1 1 0,4-3 5 15,3 0 2-15,2-2 1 0,3 0 2 0,1 0 4 16,-1 2-2-16,-2 1-1 15,-2 2 2-15,-5 3 4 0,-5 6-5 0,-4 8-1 16,-7 0-2-16,-5 0 4 0,-5 0-3 16,-2 4 1-16,0 6 4 0,-12 4-1 15,0 4 3-15,-4 4-4 0,-1 3 2 16,-3 1 3-16,0 4-1 0,0 0-1 0,0 1 0 16,3-1-2-16,-1-1 0 0,6 1-2 15,0-3 3-15,12 0-1 0,-11-2 1 16,11-3-1-16,0-4 4 0,2-3-4 15,3-3 1-15,5-3 2 0,1-1-3 0,3-3 0 16,2-1-1-16,1-4-3 0,2 0 0 16,0 0-2-16,-1 0-3 0,2-7-4 15,-1 7-4-15,-1-17-8 0,1 5-5 16,-4-4-26-16,1 0-30 0,-3-6-17 16,1-2 1-16</inkml:trace>
  <inkml:trace contextRef="#ctx0" brushRef="#br0" timeOffset="18266.41">14917 1063 169 0,'0'0'88'16,"0"0"2"-16,-9 2-3 0,9 2-33 0,0 3-39 15,-14 0-11-15,5 4 2 16,-2 2 0-16,-2 0-2 0,-3 2 0 0,-2 2 0 16,-1 0 0-16,-1 2 1 0,1 0 1 15,-1 0-5-15,0-1 1 0,3 0-2 16,0-3 0-16,4-1 2 0,2-3 0 0,11-4 0 15,0-1 2-15,0-4-1 16,0-1-1-16,8-1 3 0,5 0 3 0,6 0-2 16,1-8 0-16,4 8-3 0,2-11 1 15,2 11 1-15,1-11-1 0,0 11-3 16,2-12 1-16,-1 12-2 0,-1-11-3 16,-1 11 1-16,-3 0-1 0,-2 0 2 0,-4 0 0 15,-5 0-4-15,-4 4 1 0,-5 4 3 16,-5 2-2-16,0 4 5 0,0 2-1 15,-19 4 0-15,4 0 0 0,-7 3 2 16,-3 2-1-16,-3-2 0 0,-2 2-1 0,-1-1 3 16,-1-1-2-16,3-3 2 15,1-1-3-15,3-3-1 0,4-2 2 0,4-3-3 16,6-4 5-16,11-3-3 0,0-3 0 16,0-1-5-16,0 0 6 0,6 0-5 15,8-8 4-15,3 8 1 0,3-13-2 0,2 13 1 16,0-12-4-16,3 12 2 15,-2-10 4-15,0 10-2 0,-1 0 0 0,-2 0 0 16,-5 0 0-16,-4 0 1 0,-7 2 0 16,-4 7-1-16,0 4 0 0,-10 2-1 15,-3 4-1-15,-7 4 0 0,-4 0-2 0,-4 0 1 16,0 1 1-16,-1 0-1 0,0-2-1 16,2-2 2-16,2-1 2 0,6-4 0 15,5-5-1-15,14-3 3 0,0-4 0 16,0-3-1-16,7 0-3 0,13-10 3 15,7 2-2-15,6-3 4 0,4 0-2 0,4-1 1 16,0 1 3-16,0 2-2 0,1-1-4 16,-3 10 0-16,-3-11 5 0,-6 11 1 15,-4 0-1-15,-7 0-6 0,-6 3 1 16,-6 4-2-16,-6 0-3 0,-1 2-3 16,0 0 2-16,-12 0-2 0,-1 0-7 0,-2-3 0 15,-4-1-2-15,1-2 3 0,-5-3 1 16,1 0 3-16,-1 0 3 0,2-8 3 15,0-2 1-15,1-4 6 0,5-4-3 16,1-4 2-16,4-4 1 0,10-3 1 16,-13-3 0-16,13 0 1 0,0 2-2 0,0-1 1 15,0 2 2-15,3 4-4 0,2 3 4 16,3 7 3-16,0 6 2 0,3 9 1 16,-2 0 0-16,-1 7-1 0,-1 13 4 15,-3 8 1-15,-2 10-1 0,-1 5-4 16,0 7-1-16,-1 2-5 0,0 4 1 0,1 0-1 15,-1 1-3-15,0 0 0 0,0-4 0 16,0-4-3-16,0-4 1 0,-10-9-1 16,10-5-3-16,0-12-3 0,0-6-4 0,0-10-2 15,3-3 0-15,3 0-5 0,2-16-1 16,2-2 1-16,3-7 0 0,1-8 6 16,3-6 3-16,4-8 3 0,0-4 5 15,3-1 3-15,3-3 6 0,2 1 3 16,0 1-2-16,1 4 1 0,-2 5-1 15,0 5 6-15,-2 5-1 0,-2 11-2 16,0 8 2-16,-4 15-6 0,-4 0 2 0,-1 1-3 16,-5 16 3-16,-1 6-2 0,-3 9-5 15,0 3-3-15,-4 4 0 0,1 1-3 16,-2-1-3-16,0-1 0 0,-1-2-3 0,0-3-3 16,0-7-5-16,0-5-4 0,0-6-2 15,0-9-3-15,0-6-1 0,0 0-1 16,4-13-5-16,2-6-2 0,2-7 1 15,3-6 3-15,-1-7 7 0,4-4 8 16,1-5 11-16,2-3 5 0,0-4 3 0,3-2 9 16,-1-2 4-16,0 0 3 15,1-1 5-15,-3 1-2 0,1 5-6 0,-4 2-1 16,1 4-4-16,-4 5-1 0,1 6-1 16,-3 4 2-16,-2 7-2 0,-1 4 1 15,-2 8 0-15,1 3 2 0,-2 11-1 0,1 0 2 16,-3 0 0-16,1 6 0 0,1 5 1 15,0 6-1-15,-1 5-2 0,1 4-1 16,-1 3 2-16,1 6 0 0,-1 5-5 16,-1 6 2-16,-1 4 0 0,0 8 2 15,0 6 1-15,0 8-1 0,-12 3-1 0,12 3 0 16,-16 2-2-16,6 1-1 0,-1 0 2 16,0-1-1-16,-1-3-8 0,0-4 8 15,0-6 2-15,1-7 0 0,1-7 5 16,0-10-1-16,10-8 0 0,-15-10-1 15,15-8-7-15,-16-8-2 0,7-8-4 0,-1-1-5 16,-4 0-10-16,-1-14-12 0,-4-2-15 16,-3-5-20-16,-2-4-42 0,-5-4-30 15,-3-3 3-15,0-6 2 0</inkml:trace>
  <inkml:trace contextRef="#ctx0" brushRef="#br0" timeOffset="18632.3">16035 1357 177 0,'15'5'119'0,"0"-1"-1"0,-2 0-1 0,-1 2 0 16,2-2-47-16,1 1-57 0,2-1-6 15,-1-1-7-15,2 0-5 0,0 0-4 16,-1 1-6-16,1-1-1 0,0 0-8 15,0 1-5-15,-2 1-4 0,1 4-20 0,-1-1-38 16,-2 0-14-16,-5 1 2 0,-1 0 5 16</inkml:trace>
  <inkml:trace contextRef="#ctx0" brushRef="#br0" timeOffset="18781.04">16170 1660 145 0,'-16'20'112'0,"2"-4"5"16,3 0 0-16,1-1-1 0,10 0-6 15,0 1-92-15,0-1-11 0,0 0-7 16,0-2-3-16,5-4-8 0,3 4-11 0,2-3-6 16,2-2-22-16,-1 1-57 0,-2 0-8 15,0-1-1-15,-2-1 3 0</inkml:trace>
  <inkml:trace contextRef="#ctx0" brushRef="#br0" timeOffset="23910.12">3201 3855 197 0,'0'-13'77'0,"0"0"-4"0,1-3-9 16,0 2-20-16,-1-1-25 0,0 1-13 16,1 0 0-16,1 3-2 0,-1 0 0 15,-1 1-3-15,0 2 1 0,1-1-2 16,0 9 1-16,1-11 0 0,-1 11-1 15,1 0 0-15,1 0 0 0,1 5 2 16,-1 5-4-16,2 2 4 0,-3 5-2 0,4 3 2 16,-1 4-1-16,5 2 0 0,-4 3 1 15,1 2 1-15,3 2-1 0,0 2 0 16,-2-1 2-16,2 1-1 0,-1 0 0 0,-1-1-1 16,-1-1 1-16,0 0-1 15,1-2-1-15,-6-2 0 0,3-1 1 0,-5-2 1 16,0-2-2-16,0 0 2 0,0-3-1 15,0-2-1-15,-10-2 0 0,10-2 1 16,-13-3-1-16,4-2 0 0,-1-3-1 16,-1-4-1-16,0-2 1 0,-3-1 0 15,1 0 0-15,0-7 2 0,-1-3-2 0,0-1-1 16,0-3 1-16,1-3 0 0,1 1 0 16,0-4 1-16,0 1-1 0,2-2 2 15,10 0-2-15,-15-2-3 0,15 1 4 0,0-2-1 16,-9 2 0-16,9-2-1 0,0 0 0 15,0 0-2-15,1-2 2 0,2 1-1 16,1 0 1-16,1-1 1 0,-2-1-2 16,2 1 2-16,0-1-1 0,1 3 1 15,1-1 3-15,-2 1-3 0,1 1 0 16,2 2-2-16,-2 2 1 0,5 2 1 0,-3 1-1 16,5 3-1-16,1 0 2 0,3 2-1 15,4 3 0-15,2 1 1 0,1 7 0 16,4 0 0-16,0 0 4 0,2 0-3 15,2 0 0-15,3 1 2 0,-1 6-3 0,0 3 2 16,0 3-1-16,-3 1 0 0,1 3 0 16,-4 2 0-16,-3 2-2 0,-3 1 1 15,-2 2 1-15,-5 1 0 0,-5-1 0 16,-3 1 1-16,-4 1 0 0,-3 0 1 16,0 1-1-16,0-1 1 0,-14 2-2 0,1 1 2 15,-3-2 0-15,-4 2 0 0,-3-1-2 16,-4-1 2-16,-1 1 0 0,-2-2 0 15,-2-1 0-15,3-2-2 0,-3-3 1 16,3-3 0-16,4-2-2 0,-2-2-1 16,3-3 1-16,6-2-4 0,-1-3-5 0,5-2-7 15,2-3-14-15,2 0-48 0,10 0-21 16,0-7 0-16,0-2 0 0</inkml:trace>
  <inkml:trace contextRef="#ctx0" brushRef="#br0" timeOffset="25159.65">2789 4253 210 0,'-11'0'87'16,"11"0"-10"-16,0-10-12 0,-9 10-14 15,9 0-35-15,0-8-16 0,2 8 1 16,4 0 0-16,2 2 2 15,2 3-1-15,3 3 2 0,0 2-1 16,3 3 1-16,-1 3-1 0,1 2 1 16,0 5-2-16,0 3 0 0,-4 3-1 15,-1 5 1-15,-3 4 2 0,-4 2-2 16,-3 1 0-16,-1 3 3 0,0 1-4 0,-11-1 0 16,3 1 1-16,-8-1 1 0,0-2-3 15,-3-2 1-15,-3-3-1 0,0-3 0 16,2-4 1-16,-1-5-5 0,1-4 6 0,2-3-1 15,4-2 0-15,-1-7 0 16,5 0 0-16,10-5 0 0,-8-4 0 0,8 0 0 16,2-7 0-16,4 7-1 15,3-15-1-15,1 5 3 0,3 1-2 16,-1 1 0-16,4-1 0 0,-2 3 0 0,2 6 0 16,0-11 1-16,1 11-1 15,-4 0 1-15,2 0 0 0,-2 2-3 0,1 4 2 16,-3 3 0-16,-4 4 1 0,1 1 0 15,-2 4 0-15,-2 2 0 0,-2 3 0 16,1 2 3-16,-3 1-6 0,0 3 4 0,0 0 0 16,0 3-1-16,0 0-1 15,0 1 1-15,-10 2 0 0,10 1 0 0,0 0 1 16,0 4 0-16,0 0 3 0,0 3 2 16,0 0-2-16,0 3 3 0,0 3 1 15,0 1 0-15,4 4-3 0,2 2 3 0,-1 2-1 16,1 3-1-16,3 3 2 0,-1 3-3 15,2-2-1-15,-1 6 0 0,3-1-2 16,1 0-1-16,2-3-1 0,2-1-1 16,4-4-1-16,2-3-5 0,0-3-8 15,4-5-3-15,3-8-13 0,3-5-44 0,3-9-37 16,2-10 2-16,1-6-3 0</inkml:trace>
  <inkml:trace contextRef="#ctx0" brushRef="#br0" timeOffset="28173.63">4744 3159 202 0,'0'0'93'16,"0"4"-4"-16,0 3 1 0,0 3-59 0,0 1-28 15,-10 4-2-15,10 1-3 0,-11 3 1 16,11 0 1-16,-12-1-2 0,12 3 0 16,-12-1 2-16,12 2-1 0,-12 0 3 15,12-1-2-15,-10-4 2 0,10 0 2 16,-8-3 0-16,8-4-2 0,0-3 0 0,0-3 0 16,0-2-1-16,0-2 0 0,0 0 3 15,3 0-3-15,8-10-1 0,2 10-1 16,7-15 1-16,3 4 1 0,5 1 1 15,3-3 2-15,7 1 0 0,3-2 0 0,6 1-1 16,1 2 2-16,5 1-1 0,1 1 0 16,-1 9 1-16,-1-10-2 0,0 10-3 15,-2 0 2-15,-5 0-1 0,-5 4 0 16,-4 5 1-16,-5 1 0 0,-9 4-1 0,-3 3 1 16,-8 1-2-16,-5 3 3 0,-6 1-1 15,0 1-2-15,0-1 2 0,-21 3-2 16,1 0 0-16,-4-1-2 0,-5 2 0 15,-5-2 1-15,-3 0-2 0,-3-1-2 16,-2-1-1-16,0-1 1 0,0-3-2 16,-2-4 1-16,3-2 0 0,3-4 2 0,3-3 0 15,6-4-3-15,3-1 6 0,6 0-3 16,5-12 2-16,4 2 1 0,11-4 2 16,0-1 0-16,0-4 1 0,0 1 2 15,10-1-1-15,2 1 0 0,5 2-1 0,0 3 2 16,5 3-1-16,-3 10 1 0,3 0-1 15,-1 0-2-15,-3 0 0 0,-1 10 0 16,-4 4-2-16,-1 5 1 0,-4 3 0 16,-7 3-3-16,-1 4-5 0,0 1 0 15,0 2-4-15,-16 0-6 0,2 0-9 0,-7-1-18 16,-1-3-19-16,-5-3-16 0,-2-2-6 16</inkml:trace>
  <inkml:trace contextRef="#ctx0" brushRef="#br0" timeOffset="28440.08">4802 3861 194 0,'13'-13'81'16,"4"4"-5"-16,1 9-10 0,1 0-18 15,-1 0-25-15,-1 2-15 0,0 8 1 16,-1 7 0-16,-3 5 1 0,0 6-1 16,-3 3 3-16,1 4-2 0,-1 0 1 0,-2 3-4 15,4-1 1-15,0 0 0 0,3-4 1 16,3-1 0-16,3-4 1 0,3-6-3 15,4-4 1-15,5-3 0 0,4-9 0 16,5-3-1-16,5-3-1 0,3 0 1 16,3-11-3-16,2 0-1 0,3-2-2 0,-1-4-1 15,1-1-2-15,-2 0-4 0,-1-1-5 16,-2 1-5-16,-2 0-9 0,-5 2-29 16,-4 0-54-16,-5 1-3 0,-7 1 3 15,-8-1 2-15</inkml:trace>
  <inkml:trace contextRef="#ctx0" brushRef="#br0" timeOffset="29722.61">3505 5208 181 0,'0'0'91'0,"0"0"-6"15,0 0-13-15,0 0-28 0,0 0-30 16,0-9-10-16,0 9 1 0,8-10 0 16,-1 10 2-16,6-14-2 0,1 6 0 15,3 1 2-15,0 7-3 0,2-13 0 16,3 13-1-16,-1-9-1 0,1 9 0 0,-1 0-2 15,-1 0-1-15,-1 4 1 0,-4 2 1 16,-1 3-1-16,-4 2 2 0,-4 3-1 16,-2 2-1-16,-4 3 2 0,0 1 0 0,0 3 0 15,-12-1 3-15,2 1 1 0,-2 1-4 16,-2-1 2-16,1-2-2 0,0 0 1 16,3-2-3-16,10 0-1 0,-11-3-3 15,11-2-2-15,2-3-8 0,5-3-5 0,4-4-11 16,5-4-19-16,5 0-26 0,6 0-21 15,2-9 3-15</inkml:trace>
  <inkml:trace contextRef="#ctx0" brushRef="#br0" timeOffset="30203.48">3786 5713 160 0,'-16'10'75'15,"0"-1"-6"-15,-1-1-11 0,0-3-11 16,-3-1-9-16,1-3-20 0,-2-1-9 16,-4 0-3-16,0 0 1 0,-1 0 0 0,-3-9 0 15,-1 9-3-15,-2-16-1 0,1 4-1 16,-1-2-1-16,2-3 1 0,4 0-1 15,2-5 1-15,6-3-1 0,6-2-2 16,12-4 0-16,-11-1 1 0,11-3 0 16,6-1 0-16,4-1 1 0,8-2-2 15,4 0 3-15,7 0-1 0,7-1 0 0,5 1 3 16,4 2 1-16,4 2-1 0,2 3 2 16,2 4-1-16,1 6-1 0,0 6 0 15,0 7 0-15,-2 9-1 0,-2 0 0 16,-5 3-1-16,-5 10-1 0,-6 6 0 0,-7 8 0 15,-7 9 0-15,-7 7 0 0,-7 7-1 16,-6 6 0-16,0 4 0 0,-10 2 0 16,-5-2 0-16,-6-2 0 0,-4-1 0 15,-4-3-2-15,-2-4 1 0,0-7-2 16,1-3-3-16,1-6-2 0,3-6-2 0,3-9-3 16,2-5-8-16,7-8-24 0,0-6-31 15,14 0-19-15,-11 0 0 0</inkml:trace>
  <inkml:trace contextRef="#ctx0" brushRef="#br0" timeOffset="30453.86">4935 4775 201 0,'31'0'98'0,"-2"0"-1"16,-4 0-1-16,-2 2-34 0,-3 6-62 15,-2 6-1-15,-1 1-4 0,-4 3-3 0,-2 2 0 16,0-1 0-16,-2 2-2 0,2-3 2 16,1 2-3-16,-1 2 2 0,4-4-3 15,-1-3-4-15,4-5-17 0,-1-5-32 16,2-3-20-16,2-2-1 0</inkml:trace>
  <inkml:trace contextRef="#ctx0" brushRef="#br0" timeOffset="30736.8">5565 4791 177 0,'28'-24'94'0,"-2"0"-5"0,-1 3-1 0,-2 2-23 16,-2 3-46-16,-5 5-12 0,-3 11-2 16,-7 0-3-16,-4 0-1 0,-2 2-1 15,0 11 0-15,-15 3 2 0,-2 6-2 16,-6 3-1-16,-10 5 1 0,-4 4-1 15,-5 2 0-15,-4 2 0 0,-6 2 2 16,1-1-1-16,-3-2 1 0,2-3 0 0,3-3 1 16,5-4 0-16,4-4 0 0,7-5 3 15,9-6 0-15,9-5-1 0,15-4 0 16,0-3-1-16,1 0 1 0,15-11-3 16,12-3 0-16,8-3 0 0,9-4-1 15,5-2 1-15,6-2-3 0,3 0-2 0,3 0-3 16,-1-3-1-16,0 3-4 0,-3 1-3 15,-5 2-9-15,-5 1-33 0,-8 0-38 16,-5 2-4-16,-12 3 5 0</inkml:trace>
  <inkml:trace contextRef="#ctx0" brushRef="#br0" timeOffset="31103.34">5185 4502 127 0,'6'0'59'0,"2"0"-5"0,-1 3 0 15,3 5-7-15,2 4-7 0,0 4-6 16,1 2 1-16,1 3-13 0,3 3-10 15,-4 3-2-15,5 2 2 0,-2 4 0 16,2 3 2-16,1 1-1 0,-3 2-2 0,2 2 3 16,0 2-4-16,0 0-2 0,-1 0 3 15,0 2-6-15,0-1-1 0,-1-1-2 16,-2-2 0-16,1-1-2 0,-3-3 0 16,-2-3-4-16,2-4 1 0,-5-4 0 0,-1-2-6 15,-1-5 0-15,-3-5-5 0,1-2-8 16,-3-7-17-16,0-3-32 0,0-2-28 15,-10 0 1-15,10-9 1 0</inkml:trace>
  <inkml:trace contextRef="#ctx0" brushRef="#br0" timeOffset="31470.54">5411 5163 199 0,'-18'0'82'15,"2"8"-6"-15,0 1-11 0,4 3-16 0,4-1-32 16,8 0-16-16,0-3-1 0,0-1-1 15,1-4-10-15,11-1 3 0,6-2-2 16,7 0 0-16,4 0-1 0,5-14 4 16,4 3 4-16,4 0 1 0,0-2 1 15,2 1 4-15,-3 0 1 0,-3 3 2 0,-5 1 3 16,-4 8-2-16,-7 0-1 0,-10 0-2 16,-4 0 0-16,-8 9 0 15,0 4 3-15,-12 3 1 0,-4 7 0 0,-9 3 1 16,-6 3 1-16,-6 4-4 0,-7 1 3 15,-1 1-2-15,-3 1 2 0,3-2-5 16,-1-2-1-16,4-2 0 0,6-3 0 0,6-6-1 16,7-5-2-16,9-6 1 0,14-5-1 15,0-5 1-15,4 0-1 0,10-9 1 16,11-3 0-16,9-6-1 0,6-3-1 16,6-2-3-16,3-4-3 0,3 0-1 0,3-1-9 15,-1 1-22-15,-3-1-34 0,-1 4-22 16,-8 2-1-16,-3 3 1 0</inkml:trace>
  <inkml:trace contextRef="#ctx0" brushRef="#br0" timeOffset="31670.37">5858 5224 126 0,'-23'-10'96'16,"1"10"1"-16,-1 0 1 0,3-8-18 16,5 8-30-16,0 0-39 0,5 2-4 15,10 3-4-15,-14 3 0 0,14 5 1 16,0 5-1-16,-12 7 0 0,12 5 0 0,0 6 1 15,0 6 1-15,-11 5-1 0,11 3-3 16,-8 4-1-16,8 2 0 0,-15 1-6 16,5-2 1-16,-2-2-3 0,-2-3-7 15,-1-7-7-15,-2-4-19 0,0-8-33 16,-2-6-23-16,3-9-2 0,0-6 4 0</inkml:trace>
  <inkml:trace contextRef="#ctx0" brushRef="#br0" timeOffset="31835.55">5579 5685 195 0,'23'-7'100'0,"3"7"-2"0,1 0-5 0,1 0-19 15,3 3-43-15,0 6-10 0,3 1-3 16,1 4-3-16,3 1-3 0,2 3-8 16,3 0-4-16,0-1-4 0,2 3-8 0,0-1-8 15,1 0-18-15,-1-4-53 0,-5 1-18 16,-1-3-2-16,-7-4 3 0</inkml:trace>
  <inkml:trace contextRef="#ctx0" brushRef="#br0" timeOffset="33024.8">3718 6495 180 0,'-15'0'88'0,"15"0"-3"0,-13 0-12 0,13 0-23 16,0 0-24-16,0-11-17 0,0 11-2 15,0 0-2-15,5 0 0 0,5 0-2 16,3 0-2-16,-1 0 2 0,4 5-1 15,1 2-1-15,0 3-1 0,0 2 0 0,1 3-1 16,-2 1 0-16,-3 3-1 16,-2 2 0-16,-5 2 1 0,-1-1-2 0,-4 0 1 15,-1-1 0-15,0-1 2 0,0-1 0 16,-13-1 1-16,13-3-1 0,-14-3-1 16,14-1 2-16,-12 0 0 0,12-5 0 15,0 0 1-15,2-2 0 0,5-1-1 16,4-2 0-16,7 2 1 0,3 0-1 0,3 1 0 15,4 1 0-15,2 0-1 0,3 3 2 16,0 0-2-16,-2 2 2 0,1 2-1 16,-5 1 0-16,-4 2 0 0,-5 2 5 0,-6 1-2 15,-6 1 1-15,-5 0-1 16,-1 0 1-16,0 1 0 0,-14-3 2 0,-1 1-1 16,-4 0-1-16,-3-2 0 0,-5-1-3 15,-3-1 2-15,-1-2 0 0,0-2-2 16,-3-3 0-16,2 0 1 0,-1-4-2 15,2-2 0-15,-2-1-1 0,4 0 0 0,0 0 0 16,2-9-2-16,2 1-1 0,1-3 1 16,2-4-1-16,3-3-2 0,2-4 0 15,3-3-1-15,2-4 0 0,2-5-1 0,10-2 3 16,-15-4-1-16,15-4-1 16,0-2-1-16,-9-3 2 0,9 0 2 0,0-1-1 15,0 2 0-15,3 1 2 0,2 0 0 16,1 3-2-16,3 4 5 0,2 3-1 15,2 2 2-15,5 4 0 0,3 3 1 16,4 5 2-16,3 5 0 0,6 4 2 0,5 6 0 16,5 8-2-16,2 0 1 0,5 0 1 15,-1 10-1-15,3 6-1 0,1 8 1 16,-2 9-2-16,-5 6-1 0,-3 5-1 16,-4 9 2-16,-7 4-3 0,-9 5 2 15,-7 2-2-15,-10 2 0 0,-7-1 0 0,0-1 0 16,-13-2 1-16,-7-3-1 0,-7-5 0 15,-10-7-3-15,-3-5 2 0,-6-5-3 16,-1-6-3-16,-6-6-3 0,5-6-8 0,-3-6-16 16,6-5-52-16,-1-5-20 15,4-3 1-15,4 0 3 0</inkml:trace>
  <inkml:trace contextRef="#ctx0" brushRef="#br0" timeOffset="33733.72">2893 6715 179 0,'-10'-13'86'0,"10"0"-2"16,0 1-14-16,-10 0-19 0,10 3-23 16,0-1-18-16,0 3-4 0,0 7-1 15,3-11 0-15,-1 11-5 0,3 0 1 16,-2 0-1-16,4 0 1 0,0 1 1 0,-1 8 2 16,4 2 2-16,1 4 2 0,0 4 2 15,3 4 1-15,1 4 1 0,2 4-1 16,0 6 1-16,1 2-2 0,2 5-1 15,0 5 0-15,3 3-2 0,1 3-3 16,-1 3 0-16,3 3 0 0,-2 2 0 0,4 0 0 16,-1-1 2-16,-1-1 3 0,1-1-1 15,1 0 2-15,-1-2-2 0,-2-2 3 16,2-1-1-16,-4-3-2 0,0-3 0 16,-1-2-4-16,0-3-4 0,-4-4-1 15,1-3-4-15,-1-2-6 0,2-5-4 0,-3-2-8 16,0-4-10-16,-1-6-33 0,-1-4-50 15,0-7 0-15,1-5 2 0,-4-2 3 16</inkml:trace>
  <inkml:trace contextRef="#ctx0" brushRef="#br0" timeOffset="34334.62">2889 6613 157 0,'0'-7'82'0,"-11"-2"-1"0,11 1-13 15,0 2-18-15,0 6-20 0,1-15-22 16,3 15-1-16,-1-11-2 0,4 11 0 0,0-13 0 15,-1 5 1-15,1 0-1 0,3 0 1 16,-4-1-1-16,4 9 5 0,-2-12-7 16,2 12 1-16,-2 0 3 0,3 0 2 15,-1 0 1-15,0 5 0 0,1 11 0 0,-4 5 0 16,3 8 1-16,-2 8-6 0,3 6 3 16,0 6-6-16,3 8-2 0,1 5-7 15,6 5-4-15,-1 5-13 0,3 4-44 16,3 0-36-16,-1 0-2 0,3-4 1 15</inkml:trace>
  <inkml:trace contextRef="#ctx0" brushRef="#br0" timeOffset="35265.97">4828 6235 137 0,'0'1'96'0,"-13"1"-1"0,13-1-3 15,-10 0-21-15,10 1-38 0,0-1-28 16,-9-1 0-16,9 1-5 0,0-1-1 16,2 0 3-16,4 0-1 0,3 0 0 0,5 0 2 15,3 0 1-15,6 0 0 16,6-8 0-16,4 8 3 0,4 0-1 0,5-10 0 16,4 10 1-16,4-9 0 0,1 9-1 15,2-11 1-15,1 11-3 0,-4-7 0 16,-1 7-2-16,-3 0 0 0,-4 0-2 0,-8 0 0 15,-5 1 0-15,-7 7-1 16,-9 2 0-16,-8 5 0 0,-5 2 0 0,0 5 0 16,-17 3-1-16,-5 2 0 0,-7 2 1 15,-5 2 2-15,-4 0 0 0,-4 0 3 16,-1-2 0-16,1 0 1 0,1-2 0 16,2-2-1-16,4-5 0 0,2-2 1 15,5-5-4-15,7-3-1 0,8-4 2 0,13-4-4 16,-11-2-5-16,11 0-2 0,5-8-3 15,2 0-2-15,4-3-1 0,4-2-6 16,-1-1-2-16,2-1-6 0,0-1-24 16,-2-3-23-16,0-2-18 0,-5 3 2 0</inkml:trace>
  <inkml:trace contextRef="#ctx0" brushRef="#br0" timeOffset="35516.01">5120 6276 174 0,'-16'0'85'0,"2"-12"-1"16,0 12-7-16,2 0-25 0,2 2-35 15,10 6-10-15,-13 6 1 0,13 5-1 16,0 9 1-16,0 5 4 0,0 5 1 16,0 3-1-16,0 7 1 0,0 3-1 15,0 5-3-15,0 2 1 0,0 3-2 0,0 2 0 16,0-1-4-16,0-1 0 0,0-1-2 16,-11-2-1-16,11-6-1 0,-13-3 1 15,3-4-1-15,-2-2 0 0,1-5 2 16,-4-5-4-16,2-3 1 0,-3-5-1 15,3-3 0-15,1-5-2 0,-2-5-3 0,5-5-4 16,9-4-4-16,-12-3-5 0,12 0-14 16,0-12-38-16,0-1-31 0,3-5 1 15,6-2 1-15</inkml:trace>
  <inkml:trace contextRef="#ctx0" brushRef="#br0" timeOffset="36082.62">5191 6873 146 0,'17'-22'89'0,"2"-1"0"16,-1 1-11-16,4 1-17 0,-2 2-37 16,2 0-20-16,0 1-2 0,1 4 1 0,0 1-1 15,-2 2 1-15,1 11-1 16,-3-10 2-16,-3 10 0 0,-2 0-2 0,-5 3 1 16,-4 4 0-16,-5 2-1 0,0 5 0 15,0 1-2-15,-14 1 1 0,0 2 0 16,-3 0-2-16,-3 0 0 0,0-2 1 0,-2 0-2 15,2-2 2-15,2 0-1 0,4-5 4 16,5 1-2-16,9-4 0 0,0-2 1 16,0-1 0-16,3-2 0 0,9-1 0 15,5 0 0-15,5 0-1 0,2 0-1 0,4 0 0 16,0 0 0-16,1 0 1 0,-1 0-2 16,0 0 1-16,-6 1 0 0,-1 3 0 15,-4 1 1-15,-4 3-1 0,-6 0 1 16,-2 5 0-16,-5-1-1 0,0 2 1 0,0 1 2 15,-12 1-3-15,2-1 0 0,-5 0-1 16,1 1-1-16,-2-3 1 0,0-1 0 16,0-3 0-16,1 0 0 0,-1-5-2 15,1-2 0-15,1-2-1 0,2 0-1 16,2 0 1-16,-1-13 0 0,11 4 0 16,-12-2 1-16,12-1-1 0,0-1 0 15,0 0 2-15,0 1 2 0,0 1 1 0,0 2 1 16,0 9 2-16,0-10-2 0,2 10 3 15,2 1 1-15,-2 3 2 0,1 5 0 16,-1 4 3-16,1 5-1 0,-2 1 0 0,1 3-2 16,2 1 2-16,-3 0-2 0,4 1-1 15,0-1-1-15,1-2-2 0,2-2-2 16,3-4 0-16,3-2-2 0,0-6-1 16,3-3-1-16,4-4-3 0,2 0-10 15,1 0-6-15,3-15-31 0,1 1-48 0,0-2-3 16,1-6 0-16</inkml:trace>
  <inkml:trace contextRef="#ctx0" brushRef="#br0" timeOffset="36550.33">6030 6133 136 0,'0'-6'82'0,"0"6"1"0,0 0-13 0,0 0-19 16,0 0-17-16,0 1-22 16,0 2-7-16,4 1 0 0,1 2 1 0,1 3 2 15,2 4 4-15,1 1-3 0,-2 4 5 16,3 5-2-16,1 2 2 0,-2 6-1 16,2 2 0-16,1 5 0 0,-2 5-1 15,0 0-4-15,1 4 3 0,-4 2-4 16,0 1 1-16,2 0-3 0,-4 0 1 0,1-1 0 15,-4-2-3-15,2-2 0 0,-1-3-1 16,0-2-2-16,-2-6-2 0,2-4 0 16,-2-4-1-16,-1-4 1 0,0-5-3 0,0-4-6 15,0-4-4-15,0-6-7 16,0-3-6-16,0 0-25 0,-6 0-37 0,6-15-15 16,-11 1 1-16</inkml:trace>
  <inkml:trace contextRef="#ctx0" brushRef="#br0" timeOffset="36681.26">6053 6638 205 0,'-11'0'95'15,"0"1"-2"-15,-1 10-16 0,0 3-34 16,1 5-40-16,-1 2-3 0,1 3-15 16,1-2-45-16,0-1-32 0,0-1-2 15,10 0-1-15</inkml:trace>
  <inkml:trace contextRef="#ctx0" brushRef="#br0" timeOffset="36847.6">6044 6652 144 0,'13'-19'98'0,"-2"2"1"0,0 5-1 16,1 5-4-16,-4 7-61 0,1 0-33 16,0 0-2-16,-1 2-3 0,-3 5-6 15,1 3-1-15,-1 0 0 0,2 0-3 0,-2 0-1 16,1 1-6-16,2-4-20 0,1 0-33 15,-1-5-17-15,3-2 5 0</inkml:trace>
  <inkml:trace contextRef="#ctx0" brushRef="#br0" timeOffset="37080.9">6493 6327 135 0,'15'-19'104'0,"0"3"0"0,-2 2 1 16,-2 4-2-16,-2 10-47 0,-1-7-46 15,0 7-5-15,-1 2-4 0,-4 3-1 0,3 1-1 16,1 1 1-16,0 3-1 0,4-1 0 16,1 4 0-16,4-3-1 0,2 1 0 15,4-2-1-15,2-2-2 0,3-1-1 16,2-6-5-16,0 0 0 0,1 0-5 16,3-9-5-16,-4 0-3 0,2-5-14 0,-5-3-15 15,0-2-15-15,-2-4-10 0,-3-3-5 16</inkml:trace>
  <inkml:trace contextRef="#ctx0" brushRef="#br0" timeOffset="37447.58">7085 6017 168 0,'0'-19'81'16,"0"5"5"-16,0 2-5 0,-11 12-18 0,11 0-34 15,-15 0-21-15,7 12 2 0,-2 7-1 16,-1 7 3-16,2 8-3 0,-2 6 2 16,-1 7 1-16,1 7-3 0,1 4 1 15,0 3-2-15,10 4-2 0,-13 1-3 16,13 2-3-16,-12-2-1 0,12-1-1 0,-9-3-2 15,9-3-1-15,-8-5-1 0,8-4-2 16,-15-6 0-16,7-6-2 0,-3-8 3 16,-5-5 2-16,1-6 0 0,-4-6 1 0,-2-6 1 15,-1-5 1-15,-2-2 2 16,-1 0 1-16,2-9 1 0,3 0 0 0,3-3 0 16,5-1-2-16,12-3 1 0,-11-1 1 15,11 0-1-15,5 0-1 0,4 4 0 16,3 0 2-16,6 4-1 0,4 9 1 0,2-10-3 15,4 10 7-15,1 0-1 16,0 2 2-16,0 3-2 0,-3 3 3 0,-1 0-1 16,-4 3-2-16,-2 2 0 0,-2-1-2 15,-3 2-3-15,-3-2 0 0,1-1-2 16,-3-1-4-16,-1-2 0 0,3-2-6 16,-3-3-2-16,3-3-4 0,2 0-8 15,0 0-24-15,4-15-34 0,-2 3-15 0,4-2 2 16</inkml:trace>
  <inkml:trace contextRef="#ctx0" brushRef="#br0" timeOffset="38013.46">7349 6347 149 0,'0'0'90'0,"0"-8"-2"0,0 8-5 0,5 0-27 15,3-7-56-15,4 7-15 0,4-12-25 16,2 5-4-16,2-2 7 0,5-2 8 16,-2-1 16-16,6-1 6 0,1 1 6 15,2-3 5-15,-2-1 13 0,0 0 12 16,-2-1-4-16,-4-1-13 0,-4 0-12 0,-3 0-5 16,-6 0-17-16,-5 1-5 0,-3 2 2 15,-3 2 10-15,0 3 16 0,-8 0 4 16,-2 10 10-16,-3-10 10 0,0 10 9 15,-4 0 6-15,0 4 1 0,-1 3-3 0,2 5-9 16,1 3-17-16,4 4-2 0,11 4-4 16,-9 1-1-16,9 1-3 0,0 3-1 15,7-1-1-15,4 3-1 0,5-1 1 16,1 1 2-16,2 1-2 0,2 0 1 16,4 2-1-16,1-1 1 0,2 1 1 0,-3 1-1 15,2 1 1-15,-4 0-1 0,2 0 0 16,-2 0-2-16,-1-1 2 0,-2 0-1 15,-3-2 1-15,-3-1-1 0,0-3 1 16,-5-1-1-16,-1-5 1 0,-6-1-1 16,-2-3 0-16,0-3 1 0,0-2-1 0,-13-4 0 15,2 0 0-15,-6-2 0 0,-6-3-1 16,1-1 3-16,-6-2-4 0,-1-1 1 16,-4 0 1-16,3 0-2 0,-2-7 2 15,3 7-1-15,3-12 0 0,5 5 1 16,4-4 1-16,3 2-4 0,14-2 3 0,-8-2 0 15,8 1-4-15,3-3 0 0,7 0-5 16,5 0-7-16,4 0-28 0,4 0-42 16,3 0-9-16,2-2 2 0</inkml:trace>
  <inkml:trace contextRef="#ctx0" brushRef="#br0" timeOffset="38431.36">8398 5918 224 0,'4'0'103'0,"1"0"-1"0,-3 0 1 0,2 0-42 16,0 2-50-16,-2 1-7 0,3 3-3 15,-2 1-1-15,0-1 0 0,2 1-1 16,0 0 0-16,1 0 0 0,0 1-3 16,2 2-2-16,1-3-2 0,-1 3 1 15,2-1-5-15,0 0-3 0,-4 0 3 0,0 1-13 16,-3-2-13-16,-3 1-22 0,0 0-19 16,0 1-7-16,-9 0 8 0</inkml:trace>
  <inkml:trace contextRef="#ctx0" brushRef="#br0" timeOffset="38545.61">8466 6123 127 0,'-11'10'33'0,"-3"-2"24"0,2 0 22 15,-2-1 9-15,2-2-5 0,4-1-20 0,8-3-34 16,0-1-22-16,0 0-3 0,3 0-6 16,8-10-2-16,4 10-2 15,-1-11-2-15,3 11-4 0,0-10-2 0,3 10-6 16,-2 0-25-16,1-9-25 16,-1 9-23-16,-2 0 1 0</inkml:trace>
  <inkml:trace contextRef="#ctx0" brushRef="#br0" timeOffset="38945.47">8602 6306 180 0,'4'18'85'0,"5"1"1"0,2 0-9 0,4 2-22 15,2-1-42-15,4 3-1 0,2 1 0 16,0 3 0-16,2 2 1 0,1 0 0 16,-3 1-1-16,-2 2 1 0,-3 0-3 0,-1 3-4 15,-6 0 1-15,-5 0-1 16,-5-1 0-16,-1 1-3 0,0-2-3 0,-11-4-3 15,-2-2-3-15,-3-3 0 0,-4-4-2 16,-1-3 2-16,-3-5-6 0,0-5-2 16,-1-4 0-16,-1-3 0 0,4 0 3 15,-1-12 1-15,3-2 2 0,3-8 3 0,1-5 0 16,5-7 5-16,11-5 4 0,-13-4 3 16,13-3 0-16,0-1 3 0,0 1 1 15,1 1 1-15,3 2 0 0,1 3-2 16,2 4 1-16,-1 5-3 0,2 4 2 0,1 7-2 15,-2 9 0-15,-2 11-2 16,-2 0-1-16,-3 4 1 0,0 11-2 0,0 6-3 16,-15 5-1-16,0 4 0 0,-1 3-4 15,-4 2-5-15,-1-1-1 0,-4 3-5 16,0-3-1-16,-1 1 0 0,-2-5-3 16,1-3-2-16,3-6-3 0,3-5-35 15,2-6-31-15,8-7-6 0,11-3 4 0</inkml:trace>
  <inkml:trace contextRef="#ctx0" brushRef="#br0" timeOffset="39331.19">9077 6092 205 0,'3'1'96'0,"2"0"0"0,0 0 0 16,1 1-44-16,1 0-47 15,1-1-1-15,0 1 6 0,1 1 0 0,2 1 5 16,-3-1 2-16,3 1 4 0,2 1 0 16,1 1 0-16,3 0-1 0,1 0 0 15,3 0-5-15,2-1-4 0,0-1-8 16,0 0-3-16,0 1-3 0,1-3-7 16,-1 0-7-16,-2-1-7 0,1 1-8 0,-4-2-16 15,-2 0-41-15,-2 0-27 0,-5 1 3 16,-4-1 4-16</inkml:trace>
  <inkml:trace contextRef="#ctx0" brushRef="#br0" timeOffset="39513.69">9200 6359 194 0,'0'9'98'0,"0"1"0"0,0-2-2 15,0 1-37-15,2-2-53 0,1 1-6 16,1-1-7-16,0 0-10 0,1 0-17 16,-2 0-41-16,2 0-20 0,-1 1-1 0,1 4 0 15</inkml:trace>
  <inkml:trace contextRef="#ctx0" brushRef="#br0" timeOffset="39705.32">9265 6823 227 0,'0'19'107'16,"0"-1"1"-16,-12-3 3 0,12-1-28 16,0-3-66-16,0-3-6 0,0-2-4 15,5-5-5-15,1-1-1 0,2 0-2 16,2-9 1-16,6-1 0 0,0-3-2 0,4-2-2 16,1 1-7-16,1-4-7 0,1-1-6 15,0-4-13-15,-2-1-36 0,-2-3-35 16,-2 0 0-16,-5 0 1 0</inkml:trace>
  <inkml:trace contextRef="#ctx0" brushRef="#br0" timeOffset="39944.54">9446 6385 214 0,'0'-14'91'0,"0"8"-6"16,6-2-18-16,4 1-25 0,0-2-31 16,3 1-5-16,2-3 3 0,4 3-2 15,0-2 1-15,2 2-1 0,1 0 1 0,1-2-2 16,2 0-2-16,2 1-4 0,-2-1-1 16,1 0-7-16,0 1-11 0,-1 0-29 15,-4-1-48-15,-3 1-1 0,-4 0-4 16</inkml:trace>
  <inkml:trace contextRef="#ctx0" brushRef="#br0" timeOffset="40394.31">9732 6004 204 0,'3'13'95'15,"-1"5"-7"-15,-1 4-6 0,-1 5-25 0,0 4-41 16,0 2-6-16,0 4-1 0,-9 0 0 16,9 2-2-16,0 0-2 0,-11 0-1 15,11-3-1-15,0-2 3 0,0-4-5 16,0-2 0-16,0-5 0 0,0-5-1 16,4-5-2-16,7-4 2 0,5-3-1 15,1-4-1-15,4-2 0 0,3 0-2 0,-2 0 3 16,2 0 0-16,-1 0 0 0,-1 0 2 15,-2 0 2-15,-1 0 1 0,-3 0 3 16,-4 2-1-16,-5 8-1 0,-6 4-4 16,-1 5 3-16,0 4-1 0,-19 4-1 15,1 4-1-15,-5 2-2 0,-3 3-1 0,-4 1 0 16,0 0 1-16,-2 1 2 0,0-2 2 16,1-1 0-16,2-3 3 0,3-4 2 15,4-2 2-15,5-4 2 0,8-7-2 16,9-3-1-16,0-6-1 0,1-4-2 15,9-2-4-15,7 0-2 0,3 0-3 0,5-13-7 16,2 3-9-16,4 0-12 0,0-3-43 16,1-1-40-16,-1-1 2 0,-1-1 0 15</inkml:trace>
  <inkml:trace contextRef="#ctx0" brushRef="#br0" timeOffset="40545.48">10088 6747 198 0,'5'0'118'0,"0"0"2"0,1 0-2 16,1 2 1-16,4 6-65 0,0 6-41 16,1 3-11-16,4 2-2 0,0 4-1 0,2-1-2 15,1 3-6-15,2 0-7 0,1 2-7 16,3 3-19-16,0 0-69 0,-1 2-8 16,-2-2 2-16,-1-3 3 0</inkml:trace>
  <inkml:trace contextRef="#ctx0" brushRef="#br0" timeOffset="57228.59">4899 3817 150 0,'-10'0'73'0,"10"0"-8"0,0 0-10 15,0 0-11-15,0 0-14 0,0 0-12 0,-7 0-12 16,7-8-6-16,0 8-2 16,0 0-1-16,0 0 0 0,0 0 2 0,0-8-3 15,0 8 1-15,0 0-2 0,0 0 3 16,0-10-2-16,0 10 6 0,-11-7-2 16,11 7-2-1,0 0 3-15,0-9-1 0,0 9-2 16,0 0 0-16,0 0 1 15,0 0 2-15,0 0 0 0,-9 0 2 16,9 0-2 0,0 0 0-16,0 0 1 0,0 0 1 15,0 0 1-15,0 0-2 0,0 0-1 16,0 0 2-16,0 0 0 0,0 0-1 16,0 0 0-16,0 0-1 0,2 0 0 15,-2 0 0 1,0 0-2-16,0-7 1 0,0 7-1 15,0 0 0-15,0 0 0 0,0 0 2 16,0 0-2-16,0 1 1 16,0 0-2-16,0-1 0 15,0 1 1-15,1-1 0 0,-1 0 0 16,2 0-1-16,0 0 0 0,-1 1 0 0,1 0-2 16,1-1 5-16,-2 1-2 15,1-1 2-15,2 0-2 0,-4 1 2 0,2-1-1 16,1 0 3-16,-3 0-2 0,1 0 2 15,1 0-1-15,0 0 1 16,-1 0-2-16,-1 0 0 0,0 0-1 0,1 0 1 16,-1 0-2-16,1 0 1 0,2 0-2 15,-2 0 0-15,1 0-1 0,1 0-1 16,0 0-1-16,1 0 3 0,1 0 0 16,1 0-1-16,-1 0 2 0,2-8 2 15,1 8-1-15,0 0 2 0,2-11 2 0,-2 11-1 16,2-11 2-16,1 3-2 0,-1 1-1 15,-1 0 2-15,1-2-2 0,-2 1 2 16,0 0 1-16,0 1 0 0,-2-2-1 16,0 9 1-16,-2-13 2 0,0 13-4 15,-3-9 1-15,-1 9 0 0,0-7 1 16,0 7-3-16,0-8-1 0,0 8 0 0,0-8 0 16,-7 8-1-16,7-9-3 0,0 1 1 15,-10 8-3-15,10-8-3 16,0 8-3-16,0 0-3 0,0 0-25 15,0-7-26-15,0 7-22 0,0 0 1 0</inkml:trace>
  <inkml:trace contextRef="#ctx0" brushRef="#br0" timeOffset="58626.73">6416 3766 192 0,'12'0'81'0,"0"0"-5"0,3 0-14 15,1-8-19-15,6 8-26 16,-2 0-12-16,6 0 2 0,2 0-2 15,1-9 2-15,4 9 1 0,1-8 1 0,2 8 2 16,3-13-1-16,2 3-3 0,3 1 1 16,2-4 3-16,5 1-1 0,-1-4-4 15,3 2 1-15,2-2-2 0,2-1-2 16,1 1 4-16,3 0-4 0,2 1 0 0,2 1 0 16,1 0-3-16,3 2 2 0,-1 1-1 15,2 1 0-15,1 3 1 0,-2-1 1 16,0 8-3-16,0-10 0 0,1 10 2 0,-4-8-3 15,2 8 2-15,-2 0 0 0,2-8-1 16,-4 8 2-16,2 0 0 0,2-10-1 16,0 10 2-16,2-10 3 0,2 10-2 15,-2-12 1-15,2 12-1 0,2-13-3 16,-3 5 1-16,1 0 2 0,2-1-2 0,-2 1 1 16,-2-1-2-16,2 1-2 0,-4 0 1 15,0 8 1-15,-3-12-1 0,0 12 0 16,0-8 1-16,-3 8-4 0,0 0 1 15,-4 0 1-15,2-6 1 0,-3 6 1 16,-2 0 0-16,-1 0-1 0,-4 1 0 16,1 1 2-16,-4 0-1 0,-3 1 3 0,-2-1 1 15,-2 1-1-15,-3 0-1 0,-2 0 2 16,-3 1-2-16,0-1 1 0,-3-1 0 16,-1 0 0-16,-2 0-1 0,-2-2-3 15,-3 1 0-15,0 0 1 0,-4 0-1 0,-2-1-4 16,1 0 0-16,-5 0 0 0,-3 0-5 15,0 0-5-15,0 0-7 0,-4 0 0 16,-1 0-10-16,0 0-27 0,-3 0-45 16,0 0-6-16,0 0 1 0</inkml:trace>
  <inkml:trace contextRef="#ctx0" brushRef="#br0" timeOffset="59043.37">10590 3153 152 0,'0'2'71'0,"2"1"-6"0,2 1 0 0,3 1-12 15,1-1-18-15,2 2-10 0,1 1-18 16,2 0 0-16,3 0 3 0,3 1-2 15,0-2 1-15,3 1-6 0,2-1 1 0,0 0 0 16,4-2 1-16,-3 2 1 16,4-1 0-16,1 0-2 0,0 1 2 0,0 0-2 15,-2-1 0-15,0 1 1 0,-3 1 0 16,-4-1 0-16,-4 2 0 0,-2 0 1 16,-7 1 0-16,-4 2 1 0,-4 0 0 0,0 1-1 15,0 3 1-15,-14-1-3 16,0 2 1-16,-3-1-1 0,-3 2 1 0,-3-1-1 15,-2 1-1-15,1 1-3 0,-4-2 2 16,1 0 0-16,0-1-2 0,2-1 0 16,2 0-2-16,2-1-7 0,1 0-3 15,1 1-8-15,3 0-11 0,1 1-45 0,1 1-31 16,2-4 0-16,3-1 1 16</inkml:trace>
  <inkml:trace contextRef="#ctx0" brushRef="#br0" timeOffset="60177.28">11660 3359 197 0,'0'14'103'15,"0"-2"0"-15,0-1 2 0,0 0-18 0,3-2-81 16,6-6-1-16,5 1-4 0,5-4 0 15,4 0-2-15,2 0 4 0,3-13-2 16,5 4 0-16,3 3-2 0,2-1 1 16,3 0-1-16,2 7 0 0,0-14-4 15,-2 14-6-15,0-10-5 0,-4 10-17 16,-2-8-41-16,-2 8-29 0,-4-9-1 0,-2 9 2 16</inkml:trace>
  <inkml:trace contextRef="#ctx0" brushRef="#br0" timeOffset="60592.17">12513 2930 150 0,'5'0'92'0,"0"-12"1"0,-1 12-6 15,1-8-25-15,1 8-32 0,1-10-14 16,3 10-3-16,2-9-4 0,1 9 3 15,5-13 1-15,2 13-2 0,2-14 2 0,3 14-2 16,4-13 1-16,1 13-6 0,3-6-1 16,0 6 0-16,0 0-1 0,-1 0 1 15,-2 3-2-15,-2 2-2 0,-4 2 0 16,-4 3 0-16,-8 3-3 0,-3 2 2 16,-7 3-1-16,-2 0 2 0,0 4-1 15,-14 0 0-15,-1 2 0 0,-7 1 1 0,-4-3-2 16,-4 2 1-16,-3-2 0 0,0 0 0 15,-1-2 1-15,2-2-1 0,2-2 1 16,3 0 0-16,5-4-1 0,7 1-1 16,5-4 2-16,10-2-2 0,0-3 1 15,2-1-1-15,12-3-2 0,5 0-2 0,7 0-1 16,5 0-4-16,4-8 2 0,5 8-3 16,0-11 0-16,-1 11-4 0,1-14-4 15,-5 6-3-15,-3 0-12 0,-5-1-24 16,-7-1-25-16,-4 0-16 0,-6 2 1 15</inkml:trace>
  <inkml:trace contextRef="#ctx0" brushRef="#br0" timeOffset="60834.97">12909 3062 186 0,'-12'-9'91'0,"2"9"-1"0,10 0-10 0,-10 0-28 16,10 0-28-16,0 6-18 0,0 4 2 15,0 2 2-15,4 5 2 0,0 5 1 16,1 4 4-16,-2 5-1 0,0 4-3 15,-1 6 2-15,-2 6 0 0,2 6-3 16,-2 6-2-16,0 2 2 0,0 2-5 0,0 2-3 16,0 0-1-16,-12 0-3 0,12-3 0 15,0 0-1-15,-10-4-4 0,10-5-1 16,0-3-4-16,0-8-5 0,0-5 0 16,0-9-6-16,-9-8-6 0,9-8-16 15,0-6-33-15,0-6-30 0,0 0 0 16,0-13 7-16</inkml:trace>
  <inkml:trace contextRef="#ctx0" brushRef="#br0" timeOffset="60975.66">12865 3701 144 0,'4'-34'99'0,"-1"7"2"16,1 5-6-16,-2 7-17 0,-2 8-33 0,0 7-35 0,0 0-3 16,-9 7-4-16,0 6-3 0,-5 5 0 15,-2 4-9-15,-4 6-4 0,-5 0-7 0,-1 2-10 16,-1-1-39-16,-5-1-33 15,1-2 2-15,1-5 3 0</inkml:trace>
  <inkml:trace contextRef="#ctx0" brushRef="#br0" timeOffset="61108.44">12653 3753 178 0,'34'-22'104'16,"2"2"-3"-16,2 2 5 0,2 4-21 0,1 2-64 15,-1 5-16-15,1 7-5 0,-2 0-3 16,-3-7-8-16,-3 7-8 0,-4 0-4 15,-5 0-19-15,-3 1-31 0,-5 1-31 0,-1-1 1 16</inkml:trace>
  <inkml:trace contextRef="#ctx0" brushRef="#br0" timeOffset="61724.21">13129 3362 201 0,'8'-19'97'0,"0"6"1"16,2 4-5-16,0 9-46 0,2 0-41 15,-2 0-4-15,-2 6 0 0,2 5 1 16,-5 4-2-16,0 1 0 0,-2 3 0 16,0 0-1-16,-2 2 1 0,-1-1 4 15,0-1-1-15,0-1 1 0,0-2 0 0,0-3-2 16,-7-3 2-16,7-4-3 0,0-5 1 16,0-1-2-16,0 0 0 0,0-8-1 15,3-3-1-15,9-2-1 0,3-2 2 16,6-3 0-16,5-2 1 0,3 1 3 0,4 2 2 15,3-1 1-15,2 3 1 0,3 2 3 16,3 3 2-16,-2 10-1 0,1-10-1 16,-4 10 0-16,-3 1-3 0,-5 4-2 15,-6 4 1-15,-9 4-6 0,-5 3-1 16,-8 2 0-16,-3 2-2 0,0 2-4 0,-16-1 1 16,0 0-1-16,-7-2-1 0,-6 0 0 15,-3-4-1-15,-3-2-3 0,-4-2-1 16,-1-4-2-16,1-3 2 0,1-4-5 15,3 0 1-15,5 0-2 0,5-14-1 16,4 0-2-16,7-5 4 0,5-6-2 0,9-3 1 16,0-4 4-16,0-1 6 0,3-3 1 15,4-2 3-15,4-1 7 0,3 0 3 16,0 2 3-16,2 1 6 0,-1 3 1 16,-2 4-1-16,0 3 0 0,-3 4-1 15,0 6 2-15,-3 4 1 0,-4 12 1 0,-1 0 1 16,-2 0-1-16,0 9 0 0,0 9 1 15,-9 6 1-15,9 10 0 0,-14 6-2 16,14 8-3-16,-15 7-1 0,15 6-3 0,-13 5-3 16,13 3 0-16,0 3-2 15,0 0-2-15,0 1 0 0,0-3-2 0,0-2-1 16,0-5-1-16,6-3 0 0,2-8-1 16,0-4 1-16,0-8-1 0,2-7-3 15,-2-6-4-15,-1-5-5 0,-2-5-4 0,-1-3-8 16,-2-5-11-16,-2-5-41 15,0-3-44-15,0-1 2 0,0 0 1 16</inkml:trace>
  <inkml:trace contextRef="#ctx0" brushRef="#br0" timeOffset="63140.81">14233 3132 164 0,'1'1'94'0,"-1"1"-1"16,0 2-2-16,0 2-31 0,-10 0-51 0,10 4-9 16,-18-2 0-16,6 1-1 0,-4 1 1 15,0 0 0-15,-2-1 1 0,0 2 2 16,-1-1 1-16,0 3 2 0,2-2-3 15,1 1 1-15,4-2-1 0,4 0-3 16,8-1 0-16,0-1 0 0,0-1 1 0,0 1-3 16,5 0 3-16,6-1-3 0,5 1 2 15,1 1-1-15,3 0 0 0,1 3 2 16,-1 0 2-16,-2 3 0 0,-3 0 0 16,-4 2 1-16,-5 1-1 0,-6 2 3 0,0-1 3 15,0 2 0-15,-16-2 5 0,1 1-2 16,-4-1 0-16,-3-1 2 0,-3-4-1 15,-1-1 0-15,1-1-1 0,1-3-4 16,2-2-3-16,2-2-5 0,5-4-1 16,5-1-2-16,10 0-5 0,0 0-3 15,0-6-4-15,3 6-4 0,10-13-5 0,3 13 4 16,4-10 0-16,4 10 0 0,0 0 5 16,3 0 4-16,-1 2 3 0,1 3 4 15,-2 6 7-15,-2 3 5 0,-4 3-1 16,-2 4 4-16,-4 2-2 0,-4 2 4 0,0 1 3 15,-6 0 1-15,-1-1 4 0,-1-2 0 16,-1-1-2-16,0-3 1 0,0-4-2 16,0-5 0-16,-10-5-4 0,10-5-5 15,0 0-4-15,3-15-6 16,2 0-5-16,2-6-3 0,3-2-3 0,2-5-2 16,1-5 1-16,4-3-3 0,0-4 1 15,4-4 0-15,2-1 3 0,-1 0 2 16,2 0 1-16,0 1 4 0,-1 2 4 15,0 4-1-15,-3 2 2 0,0 5 1 16,-2 5 0-16,1 5 3 0,-2 9 2 16,-3 12 3-16,-1 0 0 0,-1 0 1 0,-3 1 2 15,-1 16 2-15,0 6-3 0,-1 7 2 16,-1 2-3-16,1 7-4 0,0 4-4 16,-1 2-1-16,0 1-1 0,-2 0-3 0,0 0-5 15,-2-2 0-15,-1-2 0 16,-1-4-5-16,0-5-3 0,0-5 1 0,0-6 0 15,-11-7-2-15,11-7-1 0,-14-8 2 16,14 0-6-16,-13-12-1 0,13-5-5 16,-12-6-21-16,12-7-14 0,0-7-22 0,-10-5-7 15</inkml:trace>
  <inkml:trace contextRef="#ctx0" brushRef="#br0" timeOffset="63673.78">14795 3113 164 0,'13'-13'91'0,"0"6"-5"15,-1 7-9-15,-1 0-16 0,0 0-29 16,0 1-17-16,-1 6-2 0,-1 5 0 16,1 3-1-16,-1 5 1 0,0 3-1 15,0 2 5-15,-1 7-5 0,0 3 0 0,0 6 0 16,1 1-3-16,-2 7-1 0,-1 2 0 16,-1 1-3-16,-1 0 0 0,-2 1-4 15,0 0-1-15,-2-4 1 0,0-2-1 16,0-3-2-16,0-5 2 0,0-5-1 15,-10-4-2-15,10-8-3 0,-14-6-5 16,4-7-3-16,-2-7-1 0,0-2-4 0,-2 0 0 16,0-14 0-16,0-3 0 0,0-7 3 15,0-2 4-15,2-6 7 0,-1-1 2 16,3-2 4-16,1-1 3 0,9 1 2 16,-15 2-2-16,15 4 1 0,0 0 0 15,0 4-1-15,0 5-3 0,2 2-2 0,6 4 2 16,2 6-2-16,1 8 0 15,1 0 0-15,1 0 1 0,2 1-2 0,-1 6 1 16,1 0 1-16,0 3 0 0,-1 0 3 16,-1 2-2-16,-4 2 1 0,-4 1-1 15,-5 3 0-15,0 2 0 0,0 0 1 0,-12 4 0 16,-1-1-1-16,-6 5 2 0,-4-1-3 16,-2 1 2-16,-2 0-1 0,-3 1 0 15,0-3 2-15,0 1 0 0,2-3-2 16,1-1 3-16,5-3 0 0,5-4-5 15,4-4 4-15,13-3-2 0,0-4-1 0,0-4 0 16,3-1-1-16,11 0-3 0,4-9 2 16,6 0-5-16,5-2-3 0,3-4 2 15,3-2-4-15,1-1-5 0,2-1-13 0,-1-1-31 16,0-2-36-16,-3 2 0 0,-2-1 1 16</inkml:trace>
  <inkml:trace contextRef="#ctx0" brushRef="#br0" timeOffset="64055.84">15683 2931 180 0,'23'-19'92'0,"-8"6"-1"15,-5 5-4-15,-9 8-46 16,-1 0-39-16,0 2-1 0,-16 5-2 0,-1 6 2 15,-7 2 0-15,-3 5 0 0,-3-2 0 16,-2 3-1-16,1-1 0 0,0 3 0 16,2-3 1-16,2 1 0 0,5-2 1 0,3-3 0 15,5 0-1-15,6-2 1 0,8-1 0 16,0-1 3-16,0 1-1 0,4-1 2 16,4 0-2-16,1 2 3 0,-1 1-2 15,1 2 2-15,-1-1-2 0,-3 2 0 16,-1 0 3-16,-4 2 1 0,0-2 2 0,0 0 2 15,0-1-2-15,-11-1 1 0,1-1 3 16,1-2-2-16,-2-3-1 0,-1-3 1 16,1-3-8-16,2-4-1 0,-4 0-4 15,13-7-5-15,0-1-3 0,0 0-12 16,1-2-11-16,5 2-39 0,2-1-44 16,0 1 3-16,1 8 1 0</inkml:trace>
  <inkml:trace contextRef="#ctx0" brushRef="#br0" timeOffset="64239.82">15385 3707 210 0,'-9'30'118'0,"9"-3"-1"0,-12-4-1 16,12-4-4-16,0-5-87 0,0-5-23 16,3-4-1-16,4-5-5 0,3 0-1 0,2 0-1 15,1-17-2-15,2-1-1 0,3 1 0 16,3-4 0-16,1-4-5 0,2-2-4 15,0-3-8-15,1-5-11 0,-1-2-24 16,-1-3-24-16,-1-1-15 0,-1-1-3 16</inkml:trace>
  <inkml:trace contextRef="#ctx0" brushRef="#br0" timeOffset="64738.45">15779 3187 146 0,'12'-24'92'0,"-3"6"1"16,-1 4-7-16,1 6-13 0,-3 8-26 15,-1 0-34-15,-2 0-2 0,-1 9-1 0,0 2-1 16,-2 5-3-16,0 3 0 15,0 3-1-15,0 2-2 0,0 0-3 0,0 2 1 16,0 1-1-16,0 0-1 0,0-1-3 16,0-2-2-16,-9-3 2 0,9-3-2 15,0-3-1-15,0-5 1 0,0-3 2 0,-9-5-3 16,9-2 3-16,0 0 3 16,0-8-3-16,0-3 1 0,0-2-1 0,0-5 1 15,2-1 1-15,3-2 0 0,1-2 2 16,2 2-1-16,3-2 1 0,1 2 2 15,2 1 0-15,2 4 1 0,2 1 2 0,1 2 0 16,1 4 0-16,-1 9 1 16,0-7-2-16,-2 7-1 0,-1 1 0 0,-2 3 0 15,-3 3-1-15,-5 4 1 0,-3 0-3 16,-3 3 0-16,0 3 0 0,-9 2-4 16,-2 2 1-16,-7 1-1 0,-3 2 0 0,-2 2 0 15,-2-1-2-15,-1-1 0 16,1 0 2-16,1 0-2 0,4-3 6 0,3 0 0 15,5-3 2-15,12-2 1 0,0-1 1 16,0-2 0-16,0 0 1 0,6-2 2 16,9-1-2-16,5 1 1 0,2 0 2 0,1 1-1 15,-2 2 4-15,0 0 0 0,-4 4 2 16,-4-1 0-16,-5 4-1 0,-7 1 0 16,-1 1-1-16,0 0-2 0,-16 0-1 15,-1 1-5-15,-5-1-3 0,-3 0-3 16,-5-2-6-16,-1-2-2 0,-2-2-7 0,-1-1-9 15,2-2-13-15,1-5-34 0,3-4-39 16,5-2 0-16,5-3 5 0</inkml:trace>
  <inkml:trace contextRef="#ctx0" brushRef="#br0" timeOffset="64904.09">15771 3844 143 0,'32'-14'115'0,"2"2"1"0,0 4-1 15,0 8 0-15,0 0-46 0,-2 0-52 16,0 0-4-16,-1 3-5 0,-2 6-2 15,-2 1-6-15,-2 2 0 0,-1-1-3 16,-1 2 0-16,-2 1-5 0,-2 0-8 0,-1-1-9 16,-3 0-12-16,-1-1-37 0,-4-3-41 15,-3-3-1-15,-2-1 4 0</inkml:trace>
  <inkml:trace contextRef="#ctx0" brushRef="#br0" timeOffset="67136.64">16572 3105 202 0,'0'5'111'16,"0"-2"-3"-16,-9 0-1 0,9-1-3 0,3-1-104 15,3-1-2-15,5 0 2 0,3 0-8 16,3-9 0-16,5-1-3 0,2 0 0 15,4-4 3-15,2 2 1 0,2 1 0 16,1-2 0-16,0 1 0 0,0 0 4 16,-3-1-2-16,-3 1 0 0,-4 1-2 0,-7 1-1 15,-3 2-1-15,-7 8 0 0,-5-9 4 16,-1 9 3-16,0 0 0 0,-13 1 4 16,3 5 0-16,-3 1-2 0,-3 4 5 15,2 4 1-15,-2 4 2 0,4 3 0 16,-2 4-3-16,5 4 2 0,9 2-1 0,-8 4-1 15,8 2 1-15,0 5-2 0,4 0 0 16,3 5-1-16,4 0-1 0,-1 2 2 16,3 0-2-16,1 0 1 0,-3-1-1 15,-2-2 0-15,-1-2 2 0,-5-1 1 16,-3-2 0-16,0-2-2 0,0-3 1 0,-14-2 0 16,4-3 0-16,-6-3 1 0,-2-4-1 15,-2-3 1-15,-3-5-3 0,1-3 1 16,-3-3-1-16,1-4 0 0,1-1-2 15,1-6 0-15,1 0-4 0,2 0-6 16,4-10-5-16,2 1-7 0,4-4-15 0,9-4-45 16,0-2-27-16,0-2 2 0,0-2 2 15</inkml:trace>
  <inkml:trace contextRef="#ctx0" brushRef="#br0" timeOffset="67736.62">17314 3555 193 0,'36'-14'96'16,"-5"1"1"-16,-3-1-3 0,-5 3-46 16,-5 1-46-16,-6 2-1 0,-6 8 2 0,-6-7 0 15,0 7 5-15,0 0 0 0,-15 6 7 16,-1 1-1-16,-2 8 3 0,-5 7 0 16,1 3 2-16,-3 4-2 0,1 3-3 15,0 0-2-15,1 4-3 0,4 0-5 16,3-1 1-16,5 0-3 0,11-3 1 15,-12-2-2-15,12-4-1 0,1-4-1 0,5-6 1 16,5-6-4-16,3-7 2 0,5-3-3 16,1 0-3-16,3-9 0 0,2-3-3 15,0-5 1-15,0-5 0 0,-1-4 1 16,0-4 2-16,0-1 2 0,-3 0 1 16,-3 1 2-16,-1 3 1 0,-3 1 4 0,-1 4 2 15,-3 5 2-15,-1 6 0 0,0 11 2 16,-2-9 0-16,-1 9 0 0,0 5 1 15,-2 6 0-15,1 4-4 0,0 6-1 0,1 1-3 16,-1 2-1-16,1 0-1 0,1 0-3 16,-1-2 0-16,1-1-4 0,-1-3-3 15,1-4-4-15,1-5-2 0,1-5-2 16,-1-4-3-16,2 0-1 0,1 0 0 16,0-14 0-16,0-1 3 0,1-4 5 15,0-2 4-15,2-5 8 0,0 0 3 0,3 0 6 16,-2-1 1-16,1 3 4 0,-1 3 0 15,2 4 0-15,-3 2 1 0,0 7-4 16,-1 8 1-16,-1 0-1 0,0 0 1 16,-1 8-1-16,0 7-1 0,-2 3 0 0,0 4 2 15,-2 1-1-15,2 1 1 16,-1 0-2-16,2-3 2 0,-1-3-3 0,1-3 1 16,0-5-1-16,1-5-2 0,0-3-4 15,0-2-1-15,2 0-1 0,-1-16-7 16,1 1-10-16,-1-4-8 0,1-2-10 0,0-3-29 15,-1-1-43-15,1-1-7 0,1 1 5 16</inkml:trace>
  <inkml:trace contextRef="#ctx0" brushRef="#br0" timeOffset="68118.24">18588 3417 134 0,'6'0'97'0,"-4"-9"1"0,-2 9-6 0,0 0-12 16,0 0-28-16,-15 0-30 0,4 0-5 15,-6 6 2-15,-3 5 2 0,-3 3-1 16,-2 5-3-16,-1 1-4 0,0 2 0 16,1 3-4-16,1 1-2 0,3 1 1 15,4 2-4-15,2-1-4 0,5-1-2 0,10-3-2 16,0-3-2-16,0-4 0 0,0-4-5 15,7-5-1-15,8-7 0 0,3-1-3 16,5 0 1-16,4-9 3 0,0-4-1 16,2-3 2-16,1-4 4 0,1-5 4 0,0 0 4 15,-1-1 3-15,-1 0-1 0,-4 1 4 16,0 2 3-16,-3 1 1 0,-4 5 4 16,-2 5-1-16,-3 3 0 0,-2 9-2 15,-3 0-2-15,-3 2 0 0,0 8-3 16,-2 5-5-16,0 4-3 0,-1 3-6 0,1 3-9 15,0 2-9-15,1 0-15 0,1 0-53 16,-1-3-28-16,2-2 1 0,1-6-1 16</inkml:trace>
  <inkml:trace contextRef="#ctx0" brushRef="#br0" timeOffset="69368.13">19229 3006 204 0,'5'0'91'0,"-3"0"2"16,-2 5-14-16,0 4-41 0,0 2-34 15,-10 4 1-15,-1 5 2 0,-4 2 2 16,-2 2-1-16,-5-1 1 0,-2 3 4 16,-1 0-2-16,-2-1 1 0,0-2-2 15,-1 1 0-15,0-5-3 0,0-2-6 0,3-3-1 16,2-4-1-16,2-4-3 0,3-3-5 16,4-3-2-16,5 0-2 0,9 0 1 15,0-8-1-15,0 8 0 0,0-13 4 16,0 5 1-16,7 1 4 0,4 0 0 15,3 7 3-15,2-12 2 0,1 12 0 0,1 0-1 16,2 0 2-16,-2 0 1 0,-1 0-2 16,-4 4 1-16,-1 4 2 0,-5 6 2 15,-2 1-2-15,-2 2 1 0,-2 3 3 16,0 0 1-16,0 0 4 0,1 0 1 16,0 0 2-16,-1-2-2 0,0 0 0 0,2-1 0 15,2-5-3-15,3 1-2 0,3-4-5 16,4 1-4-16,3-3 0 0,2 0-4 15,5-3-3-15,2 0-6 0,1-1-5 16,2-3-5-16,1 0 1 0,2 0-7 16,-1-8-1-16,1 0-11 0,-1-4-5 0,0-1-5 15,-1-6 6-15,-1-3 7 16,-1-3 12-16,-2-2 9 0,-3-4 20 0,-3-1 7 16,-3 0 15-16,-5-2 8 0,-2 2 9 15,-4 2-1-15,-4 2-3 0,0 3-8 16,-3 5-5-16,0 1-16 0,0 6-2 0,0 4 0 15,0 9 1-15,-10 0-1 0,10 0 2 16,0 3 3-16,-10 10 0 0,10 5 2 16,0 4 2-16,0 7 1 0,0 6-1 15,0 5-2-15,0 6-1 0,0 5 0 0,0 5-2 16,0 2-2-16,1 1-1 0,2 0-2 16,-1 0-1-16,2-3 1 0,1-1-2 15,0-5-2-15,1-5 1 0,0-4-3 16,2-6 0-16,-1-6-3 0,1-8-8 15,-1-8-14-15,1-8-23 0,-2-5-63 16,-2 0-8-16,-1-12 1 0,-3-3 0 0</inkml:trace>
  <inkml:trace contextRef="#ctx0" brushRef="#br0" timeOffset="69522.89">19794 2989 204 0,'17'-11'115'0,"-1"11"-1"16,-2 0-2-16,0 0-11 0,1 3-91 0,0 8-10 16,-1 2-55-16,-4 2-57 15,0-1-2-15,-4 1 0 0,0-2 0 0</inkml:trace>
  <inkml:trace contextRef="#ctx0" brushRef="#br0" timeOffset="69819.06">20149 3023 182 0,'17'-10'94'15,"0"10"1"-15,2 0-1 0,2 0-36 16,1 0-57-16,5 3-2 0,1 0-3 0,0-1 8 16,2 0-1-16,0-1 2 0,1-1 3 15,0 0 0-15,-1 2 1 0,-1-1 2 16,-2 2-1-16,-5 4-1 0,-8 0-4 15,-7 5 1-15,-7 3-2 0,0 5-1 0,-12 5 2 16,-7 4 2-16,-9 4-1 0,-6 6 2 16,-7 4 1-16,-5 2 0 0,-2 1-3 15,-3 3-3-15,-2-3 0 0,3 0-3 16,1-4 0-16,3-2-5 0,4-6-7 16,7-4-5-16,6-5-7 0,9-8-9 15,6-6-28-15,14-10-39 0,0-1-9 0,0 0 2 16</inkml:trace>
  <inkml:trace contextRef="#ctx0" brushRef="#br0" timeOffset="70400.38">20262 3427 130 0,'30'-13'98'0,"-5"13"3"15,-5 0-7-15,-4 0-11 0,-5 6-28 16,-4 11-41-16,1 4 0 0,-2 5-3 16,-3 0-2-16,1 2 1 0,2-2-4 15,2-2-1-15,1-3 1 0,2-3-2 16,4-4-2-16,3-5 0 0,3-6-1 0,3-3-1 15,2 0-1-15,-1-10-1 0,0-3-2 16,-3-3-7-16,-4-3-4 0,-6-3 1 16,-4-2 0-16,-8 0-2 0,0-2-2 15,0 0 3-15,-14-1-1 0,-1 1 5 0,-2 1 4 16,-2-1 2-16,2 1 3 0,-1 1-3 16,5 0 0-16,4 1 5 0,9 0-1 15,0 1-2-15,0 0 7 0,10 0-4 16,7-1 3-16,8 1 1 0,7 2 4 15,6-1 10-15,6 1-7 0,1 1-1 16,2 3 1-16,-1-2-4 0,-2 4-1 0,-3 1-1 16,-5 1 0-16,-5 4-3 0,-5 8-1 15,-8-8-8-15,-6 8 6 0,-8 2-1 16,-4 3 2-16,0 5-1 0,-9 2 1 0,-5 5 0 16,0 1 0-16,-2 4 0 15,0 3 0-15,1-1 1 0,4 4 1 0,1 1 1 16,10 2-2-16,0-1 3 0,0 0 0 15,0 1-1-15,11-1-1 0,5 2 2 16,6-1 1-16,3 2-2 0,2-1 2 0,2 0 0 16,-2 3 0-16,-4 0 2 15,-1-1-1-15,-6 2 0 0,-6-2 1 0,-5 0-2 16,-5 0 2-16,0-2-4 0,0-3-1 16,-19-1-2-16,0-4 1 0,-3-4-1 15,-6-2-1-15,-3-4 0 0,-3-6-1 0,-3-2 1 16,2-6-4-16,-1 0 3 0,4 0 0 15,3-15 1-15,5-1-2 0,5-2 0 16,8-3 1-16,11-3 0 0,0-3-5 16,0-1-2-16,3-1-6 0,12-2-7 15,6 1-31-15,6-2-54 0,4 0 2 16,5 1 1-16</inkml:trace>
  <inkml:trace contextRef="#ctx0" brushRef="#br0" timeOffset="71597.78">21365 3214 195 0,'-17'8'110'0,"17"-2"1"0,0 0 1 16,0-2-17-16,0-1-72 0,0-3-10 15,9 0-9-15,6 0-3 0,6 0-1 0,1-10-2 16,5 3-1-16,1-1-5 0,2 8-7 16,-1-12-4-16,1 12-13 0,-1-11-44 15,0 11-33-15,-4-9 1 0,-3 9-2 16</inkml:trace>
  <inkml:trace contextRef="#ctx0" brushRef="#br0" timeOffset="72007.98">21747 2613 191 0,'15'-22'104'0,"3"2"-2"16,3 4-4-16,4 3-18 0,4 3-80 15,1 0-3-15,3 1-3 0,2 1 2 16,1 1-5-16,1-1 2 0,-1 8 0 0,1-9 2 16,-3 9 4-16,-1 3 3 15,-2 1 1-15,-3 4 1 0,-4 1 0 0,-2 2-1 16,-6 0 1-16,-5 3-3 0,-5 0 3 16,-3 2-2-16,-3 2-1 0,0 0 0 15,0 1-1-15,-14 3 1 0,5-3-2 0,-3 2 2 16,-1-2-1-16,-2 1 0 15,1-3 3-15,-2 1-2 0,3-5 1 0,-1 0-1 16,2-2 2-16,2-1 1 0,1-2 0 16,9-2-1-16,-12-1 0 0,12-1 1 15,0-1-4-15,0-2 4 0,0 1-2 0,0-2-1 16,0 1 0-16,0-1 0 16,0 0 0-16,0 0 0 0,0 0-2 15,2 0 3-15,1 0-3 0,-1 0 0 16,2 0 1-16,-1 0 0 0,2 0 0 15,-2 0 0-15,1 0-4 0,0 0-3 0,0 0 0 16,0 0-4-16,1 0-6 0,-1 0-18 16,-2 0-64-16,-2 3-3 0,0-1 0 15</inkml:trace>
  <inkml:trace contextRef="#ctx0" brushRef="#br0" timeOffset="73263.35">21526 3276 219 0,'4'4'98'16,"0"1"-4"-16,-1 2-10 0,1 2-27 16,0 4-38-16,0 1 0 0,-1 4-3 15,1 2-2-15,-1 2-4 0,0 3-5 16,0 1 1-16,-2 1-3 0,0 2 1 16,-1 2-2-16,0 0 0 0,0 1-1 0,0-1 2 15,-12-2-4-15,12 0-1 0,-13-6 2 16,13 0-4-16,-14-2 0 0,14-5 0 15,-15-2 0-15,15-2-1 0,-17-3-1 16,17-2-2-16,-13-4 1 0,13-2 2 16,-10-1 1-16,10 0 0 0,0 0-2 0,0-12 2 15,0 4 2-15,1-4-1 0,4 1 2 16,2-4-1-16,1-2 1 0,3-2-3 16,2-2 1-16,2-2 0 0,3-1 0 15,2-3 0-15,4 0-1 0,1-1 1 16,2-1 0-16,3-2 2 0,0 2 2 0,0 0-1 15,0 0 1-15,-2 2 1 0,-1 4 1 16,-6 0-1-16,0 2-2 0,-6 4 0 16,-3 1-1-16,-4 5 0 0,-5 3-2 0,-3 1 2 15,0 7-1 1,-15 0 2-16,3 3-2 0,0 4 2 0,-2 1 0 16,1 3 2-16,2 2 0 0,2 2-1 15,9 2 1-15,-10 2-1 0,10 3 3 16,0 0-3-16,2 5 2 0,3-1 3 15,5 5-1-15,2-1 1 0,3 2-1 16,1 0 3-16,2 1-2 0,-1 0-1 0,-1 1-1 16,-1-1 2-16,-3-2-2 0,-3 0-2 15,-3-2 0-15,-4-2 0 0,-2-4 0 16,0-1 0-16,0-4-1 0,-15-2 0 0,1-3 1 16,-3-4 0-16,-3-2-2 15,-4-3 0-15,-2-3 0 0,0-1-1 0,0 0 0 16,1-8 1-16,1-1-2 0,4-2-2 15,5-2-3-15,4-3-1 0,11-2-1 16,0-3-2-16,0-2-4 0,1-1-6 16,10-1-8-16,7-1-22 0,4-3-37 0,4 1-10 15,4-1-3-15</inkml:trace>
  <inkml:trace contextRef="#ctx0" brushRef="#br0" timeOffset="74379.7">22080 3088 212 0,'-9'8'103'0,"0"-1"-3"0,9 1-11 15,-13-2-27-15,13-2-36 0,0-1-7 0,0-2-4 16,0-1-3-16,3 0-1 16,7 0-2-16,7 0-3 0,2-8-3 0,4 8-3 15,5-6-4-15,5 6-3 0,2 0-8 16,3-11-4-16,2 11-6 0,-1 0-14 15,-2 0-28-15,-2 0-35 0,-3 0-6 16,-7 0 4-16</inkml:trace>
  <inkml:trace contextRef="#ctx0" brushRef="#br0" timeOffset="74779.11">22371 3289 179 0,'4'16'48'0,"3"0"-4"0,4 1 2 0,4 0 2 15,3 1 3-15,4 1 0 0,0 1-5 16,1 0-10-16,1 4-15 0,-1 0 0 16,-3 5-2-16,-3 0-1 0,-2 2-3 15,-4 2-1-15,-6 2-3 0,-3 0-2 0,-2 0-1 16,0 0-2-16,0 1-4 0,-16-2 0 16,4-1-2-16,-3-2-2 0,-3-5-2 15,-1-2-5-15,-1-5-1 0,-2-3-4 16,-1-5-3-16,2-6-2 0,-1-5-2 15,2 0-3-15,3 0 0 0,-1-18 2 0,6 0 1 16,2-6 3-16,10-7 3 0,-9-7 5 16,9-4 2-16,0-6 8 0,5-4 4 15,4-1 7-15,3-2 2 0,2 1 3 16,2 1 1-16,0 3 1 0,0 4-1 16,0 3 0-16,0 7-3 0,-1 5-1 0,-2 8-5 15,-4 7-2-15,-3 9-1 0,-6 7-2 16,0 0 0-16,0 6 1 0,-16 6-2 15,1 5 0-15,-4 4-2 0,-4 3-2 16,-2 1 1-16,0 2-6 0,-2 2-2 16,-2 2-5-16,0-2-8 0,1-1-21 0,1-4-38 15,4-2-23-15,5-6-1 0,5-3-1 16</inkml:trace>
  <inkml:trace contextRef="#ctx0" brushRef="#br0" timeOffset="75134.49">22803 3199 201 0,'0'4'97'0,"0"-1"1"16,0 1 0-16,3 0-47 0,6-1-47 16,4 0-2-16,3 0 2 0,3-1 3 15,3-1 0-15,4 1 3 0,0-2 0 16,3 0 2-16,1 3-3 0,1 0 3 16,1-1 0-16,0 1-7 0,-2-1-1 0,-2 1-2 15,-1-1-2-15,-2 0-1 0,1 0-1 16,-2-2-2-16,-2 1 1 0,-2 0-2 15,-1 0-4-15,-3 0 2 0,-1-1-4 0,-3 1-4 16,-2-1-5-16,-5 0-17 16,-3 1-42-16,-2 0-25 0,0-1 1 0,-8 2 3 15</inkml:trace>
  <inkml:trace contextRef="#ctx0" brushRef="#br0" timeOffset="75429.44">22902 3369 129 0,'-16'12'100'0,"7"1"-4"16,9 1 4-16,0 1-1 0,0-1-62 15,0 0-34-15,6 2-1 0,6 1 2 16,6-5 8-16,2 5 1 0,1-2-4 0,1 2 5 16,-1 2 2-16,-3 4 1 0,-2 2-2 15,-7 2-1-15,-4 2-1 0,-5 1-6 16,0 0-2-16,0-1-1 0,-18-1-3 0,4-2 3 15,-2-1 0-15,-2-3-2 0,-1-1 2 16,0-5-2-16,1-3-2 0,4-7-1 16,5-4-2-16,9-2-4 0,0 0-4 15,0-15-9-15,0-1-7 0,5-7-5 16,6-4-12-16,3-7-25 0,0-5-28 16,4-6-15-16,1-4 4 0</inkml:trace>
  <inkml:trace contextRef="#ctx0" brushRef="#br0" timeOffset="75694.7">23180 3052 159 0,'9'-43'93'0,"-3"7"0"0,-2 7-3 0,-3 3-26 16,-1 8-47-16,0 7-8 0,0 11 0 15,-8 0 3-15,8 1 1 0,-13 11 1 16,13 5 2-16,-12 8 1 0,12 5 0 16,0 7 2-16,0 8-4 0,0 4 2 15,0 5-4-15,4 7 0 0,6 1-4 0,0 2 3 16,1 3 0-16,4-3-1 0,1 0 2 15,2-3 0-15,2-1-2 0,-1-4 1 16,0-3 1-16,0-4 0 0,-1-5-4 16,-1-2-2-16,-4-7-1 0,0-5-2 15,-3-6-2-15,-1-5-2 0,-3-2-2 0,-1-6-8 16,-2-7-11-16,-3-1-5 0,0-3-10 16,0 0-11-16,0-15-30 0,-14-1-41 15,14-6-13-15,0-5 5 0,-10-5 6 16</inkml:trace>
  <inkml:trace contextRef="#ctx0" brushRef="#br0" timeOffset="75878.12">23521 3008 200 0,'1'0'91'15,"0"-7"-15"-15,3 7-12 0,0 0-28 16,4 5-28-16,2 3-8 0,1 1-1 15,2 1-2-15,1 1-1 0,-2 2-2 0,1 1-3 16,-3-1-9-16,0 2-26 16,-1-1-36-16,-3 1-7 0,-2 0 0 0</inkml:trace>
  <inkml:trace contextRef="#ctx0" brushRef="#br0" timeOffset="76178.3">23967 3672 176 0,'8'8'113'0,"2"3"-1"0,-1-3 1 0,1 0 0 16,1 2-73-16,-2 2-33 0,0 1-5 16,0 1-2-16,-4 2-4 0,-3 0-5 15,-2 2-2-15,0-1-5 0,0 1-6 16,0 2-8-16,-16-1-23 0,7 0-46 16,-2-2-9-16,-3-3 2 0</inkml:trace>
  <inkml:trace contextRef="#ctx0" brushRef="#br1" timeOffset="99405.14">25164 2638 165 0,'2'0'59'15,"0"-12"-13"-15,-1 12-15 0,0-12-13 16,1 12-16-16,-1-9-1 0,1 9-6 0,1 0 1 15,-3-7 7-15,1 7 2 0,-1 0 8 16,0 0 2-16,0 0 0 0,1 0 0 16,-1 0 0-16,0 0 0 0,0 0 1 15,0 0-6-15,0 0-4 0,0 0-5 0,0 0-2 16,0 0 2-16,0 0 1 0,0 0 0 16,0 0-1-16,0 0 1 15,0 0 1-15,1 0 4 16,0 0-1-16,-1 0-3 0,0 0 1 15,1 0 3-15,1-9 1 0,-2 9-1 0,2 0-2 16,-1-9 1-16,0 9-2 0,0-9-4 16,0 9 3-16,0-7-1 0,0 7-1 15,0 0-1-15,-1-9 0 0,1 9-1 16,-1-7 2 0,0 7 0-1,0 0 0-15,1 0 1 0,-1 3-1 0,1-2 5 16,0 3 0-16,1 3-2 15,0 3 4-15,1 3 0 0,0 4 1 0,-1 6-1 16,0 2 1-16,-1 7-1 0,0 4-2 16,0 4 1-16,-1 5-1 0,0 5 0 15,0 3 3-15,0 4-1 0,0 3 3 0,0 0-6 16,-12 2 5-16,12 1 2 0,-10-1-2 16,10 1 1-16,-11-3-2 0,11-1 2 15,-12-1-4-15,12-3 2 0,-12-4-3 16,12-2 1-16,-13-4-5 0,13-5 0 15,-12-1-1-15,12-6-1 0,-10-5 0 0,10-2-5 16,-10-7-7-16,10-6-8 0,-9-4-9 16,9-9-19-16,0 0-40 0,-11 0-31 15,11-17 0-15,0 0 0 0</inkml:trace>
  <inkml:trace contextRef="#ctx0" brushRef="#br1" timeOffset="99771.34">25233 2714 200 0,'6'2'92'0,"0"-2"2"0,3 0-22 15,2 0-36-15,5 0-31 0,1 0 1 16,4-9-3-16,3 9 4 0,1 0-4 16,3-11 4-16,2 11-1 0,2 0 1 0,1 0 2 15,0 0-4-15,0 5 3 0,-2 3-3 16,-4 2 1-16,-5 2-4 0,-5 3-1 16,-6 5 3-16,-8-1-2 0,-3 6-2 15,0 0 2-15,-14 0 1 0,-3 4-3 16,-7-1 3-16,-6 0-2 0,-5 1 0 0,-6-2 1 15,-1 0-2-15,-4 1-1 0,1-4-2 16,-1-3-5-16,2 1-3 0,3-3-7 16,1-2-22-16,5-4-43 0,3-4-18 15,4-2-3-15</inkml:trace>
  <inkml:trace contextRef="#ctx0" brushRef="#br1" timeOffset="100005.48">25459 2685 194 0,'20'0'106'0,"-2"0"1"0,-4 0-5 0,0 4-9 16,-2 7-91-16,1 3 0 0,-2 4 1 16,2 2-1-16,3 0 1 0,-1 2-3 0,3 0 1 15,3 0-1-15,2 2 3 0,5 3-4 16,0 0-1-16,3-1-5 0,1-2 1 15,0-2-5-15,-1-3-5 0,1-3-1 16,-2-4-16-16,-2-4-31 0,-3-5-40 16,-2-3 7-16,-4 0-4 0</inkml:trace>
  <inkml:trace contextRef="#ctx0" brushRef="#br1" timeOffset="100222.07">26090 2760 205 0,'1'-23'95'16,"-1"3"1"-16,0 7-19 0,0 13-24 0,0 0-45 15,0 0 1-15,0 1-1 0,0 15 2 16,-10 6-1-16,10 4 3 0,-16 5-1 16,6 7 1-16,-1 4 1 0,-4 4-3 15,-1 3 0-15,-4 3-2 0,-1-1 1 16,-1 1-3-16,-3-2-3 0,-2-3-1 0,-1-2-2 16,-1-3-4-16,0-2-7 0,-1-3-3 15,2-2-5-15,1-4-4 0,2-4-9 16,1-4-15-16,2-5-32 0,2-5-29 15,3-6 3-15</inkml:trace>
  <inkml:trace contextRef="#ctx0" brushRef="#br1" timeOffset="100388.31">25750 3205 129 0,'39'-46'98'0,"4"3"2"16,1 3 0-16,1 3-20 0,1 5-36 0,1 5-37 15,-1 4-3-15,0 5-2 0,-2 2-2 16,0 3-3-16,-3 2 3 0,-2 0-5 15,-3 3 0-15,-1 0-3 0,-1 2-5 16,-5 6-7-16,-2-16-19 0,-2 5-31 16,-4 0-27-16,-3-4 1 0</inkml:trace>
  <inkml:trace contextRef="#ctx0" brushRef="#br1" timeOffset="100587.72">26478 2551 200 0,'-11'0'101'0,"2"6"-6"0,-2 10-8 15,-2 9-21-15,0 5-42 0,-3 4-9 16,2 3-4-16,-2 4-3 0,2 1 0 16,1 3-4-16,-1-2-1 0,3-1-2 15,-1-1 0-15,3-1-1 0,9-3-1 16,-14-5-5-16,14-5 1 0,0-4 0 0,-10-5-5 16,10-3-2-16,0-6-6 0,0-5-9 15,1-4-21-15,1 0-38 0,-1-7-17 16,3-5 1-16</inkml:trace>
  <inkml:trace contextRef="#ctx0" brushRef="#br1" timeOffset="101470.7">26547 2382 175 0,'21'-31'87'16,"-3"7"-11"-16,1 9-15 0,-4 4-16 0,0 11-15 15,-2 0-17-15,-3 0 1 0,-3 4-4 16,-2 8 8-16,-3 6 0 0,-1 7 1 15,-1 4-2-15,0 6 0 0,0 4-3 16,0 2-2-16,-10 3 0 0,10 2-4 16,-13 1-2-16,5-1-3 0,-1-1-1 15,-2 1 1-15,1-4-2 0,1-2-1 0,0-2-2 16,9-5-1-16,-16-4 0 0,16-4-1 16,-10-4-3-16,10-3 1 0,0-5-3 15,0-6-1-15,0-3-1 0,0-4 3 16,0 0-1-16,4-9 2 0,5 0 4 0,4-4 2 15,1-3 1-15,3-2 1 0,0 1 1 16,2-3 1-16,1 2 1 0,1 2-1 16,1 0 2-16,-2 7-3 0,0 9 1 15,-2-9-1-15,-4 9 1 0,0 2 0 16,-3 7 2-16,-3 1-2 0,-2 7-1 0,0-1 1 16,-3 3 0-16,0 1-2 0,0 1 0 15,-1-2 0-15,1-2 1 0,0-1 1 16,1-2-2-16,3-3 0 0,3-5 1 15,2-1-3-15,4-4 2 0,1-1 0 16,4 0 1-16,2 0-2 0,1-14-1 16,1 6 0-16,-1-2-1 0,-1 0 1 0,-4-1-2 15,-1 0 1-15,-6-1-3 0,-3 0 2 16,-6 1-1-16,-3 2 1 0,0-1-1 16,-10 0 1-16,-1 3 3 0,-3-1-3 0,-4 1 1 15,-1 7 1-15,-2-13-3 16,0 13-2-16,1-13-3 0,4 13-1 0,3-12 1 15,13 12-1-15,-10-12 2 0,10 12 0 16,3-11 1-16,6 11 4 0,6-10 0 16,5 10 8-16,3-9 2 0,5 9 2 0,4-9-1 15,4 9 4-15,0 0 0 0,2 0 1 16,0 0 1-16,-1 0-1 0,-3 0-1 16,-1 0-3-16,-6 6 0 0,-4 1 0 15,-4 5-5-15,-8 1 2 0,-4 2-4 16,-4 3 0-16,-3 1 1 0,0 2-3 0,0 0 0 15,-14 0 0-15,4 0 1 0,-2-4-1 16,1 2 1-16,-2-4-2 0,0-1 0 16,3-4 0-16,10-6-1 0,-12-4 1 15,12 0-2-15,0 0-2 0,2-12 0 16,6 0-2-16,2-3-1 0,2-4 1 16,4-2 0-16,2-2 2 0,1 0 1 0,3 1 2 15,1-1 1-15,1 3 1 0,1 3 3 16,1 3 2-16,-1 4 3 0,0 10 1 15,-2 0 2-15,-1 0 0 0,-2 0 0 16,-2 6 3-16,-2 7-2 0,-3 3-1 16,-2 2-1-16,-2 2-2 0,-3 3-1 0,-1-1-2 15,-3 0-2-15,-1-1-1 0,-1-1-2 16,0-2-3-16,0 0-1 0,0-5-4 16,-10-2-3-16,10-2-6 0,0-4-4 15,-10-2-7-15,10-3-2 0,0 0-3 0,0 0-2 16,0-15-5-16,0 3-13 0,0-5-17 15,2-2-19-15,3-5-8 0</inkml:trace>
  <inkml:trace contextRef="#ctx0" brushRef="#br1" timeOffset="101820.61">27935 2663 126 0,'25'-18'99'0,"0"4"4"16,-3 6-6-16,0 8-8 0,-1 0-29 15,-3 0-44-15,-2 0-1 0,-3 5-5 16,-3 8-1-16,-5 2 1 0,-4 3-5 15,-1 1-4-15,0 1 0 0,-8 2 1 0,-1-1-1 16,-2 1-2-16,0-2 1 0,-1 1-1 16,0-5-2-16,1 0 0 0,11-7 0 15,-9-1 2-15,9-6-3 0,3-2-4 16,8 0 0-16,5-7 0 0,8-1-3 0,7-4 3 16,5-1 3-16,6 0 0 0,4 0 2 15,3 2 1-15,-1-1 6 0,2 5 3 16,-3 7 2-16,-1-8 0 0,-6 8 3 15,-6 0-2-15,-6 5-1 0,-9 2 1 0,-8 6 0 16,-8 1-5-16,-3 3-1 0,0 0 0 16,-12 1 1-16,-2 1-4 0,-4-2-2 15,-5-1 1-15,0-3 0 0,-3-3-4 16,-1-1-3-16,1-2-1 0,0-7-4 16,2 0-7-16,2 0-9 0,4-7-18 0,2-4-31 15,3-3-33-15,2-6 2 16,11-3 4-16</inkml:trace>
  <inkml:trace contextRef="#ctx0" brushRef="#br1" timeOffset="102104.58">28393 2410 181 0,'9'-17'99'0,"0"5"0"16,-2 4-12-16,-4 8-20 0,-1 0-30 16,-2 5-23-16,0 5-1 0,0 5-2 15,0 7 3-15,0 5 3 0,-8 6-1 0,8 4 2 16,0 5 0-16,0 3 0 0,1 3-1 15,1 2-1-15,0 2 0 0,1-1 0 16,1 1-3-16,1-2 2 0,-1-1-4 16,-1-3 0-16,1-3-5 0,-3-1 1 15,-1-4-3-15,0-2-1 0,0-6-3 0,-10 2-3 16,10-5-3-16,-15-2-9 0,5-4-3 16,-1-1-7-16,2-3-1 0,-1-4-8 15,1-4-4-15,9-6-7 0,-13-3-17 16,13 0-26-16,0-7-29 0,0-6 4 15,2-6 5-15</inkml:trace>
  <inkml:trace contextRef="#ctx0" brushRef="#br1" timeOffset="102352.32">28720 2778 219 0,'14'-10'100'0,"2"1"7"0,0 0-20 16,2 2-30-16,1-3-38 0,4 2-4 15,2-3-4-15,2 1-7 0,3-1 1 0,4-1-1 16,3 0-2-16,2-1 0 0,3 1-1 16,1 0-2-16,-1 1-1 0,2 0-1 15,-2 0-3-15,-2 3-3 0,-1-1-8 16,-4 2-13-16,-5-1-32 0,-2 1-46 15,-5-2 1-15,-3 0 3 0</inkml:trace>
  <inkml:trace contextRef="#ctx0" brushRef="#br1" timeOffset="102703.01">29356 2209 180 0,'-14'0'93'16,"0"-11"-3"-16,1 11-3 0,2 0-41 15,1-7-46-15,10 7 1 0,-13 0-1 0,13 0 2 16,0 0 4-16,0 0 1 0,0 0 5 16,0 0 3-16,0 0 1 0,0 5 1 15,0 2 1-15,4 2-2 0,-1 2-1 16,1 4-3-16,0 3 1 0,-1 3-1 16,-1 7 3-16,1 2 3 0,-3 8 2 0,0 9 2 15,0 4 2-15,0 6-4 16,0 6 6-16,-15 3-4 0,15 5-1 0,-15 4-4 15,4 2-4-15,1 0-3 0,-2 3-2 16,0-1 1-16,0-1-6 0,-1-3 0 16,1-5-2-16,-1-8 0 0,3-5 0 0,1-6-2 15,9-9 1-15,-15-4-4 16,15-6-6-16,-11-7-7 0,11-7-6 0,-8-7-12 16,8-8-10-16,0-3-11 0,-9 0-28 15,9-21-36-15,0-1-13 0,0-5 5 16,0-7 6-16</inkml:trace>
  <inkml:trace contextRef="#ctx0" brushRef="#br1" timeOffset="102887.19">29136 2893 146 0,'0'-9'112'0,"0"9"1"0,0 0-4 16,0 3 3-16,0 6-59 0,-13 7-44 15,13 4-7-15,-18 3-2 0,7 0-2 16,-4 3-7-16,-1-3-3 0,-3 0-2 15,-1 1 3-15,0-2-4 0,-2 1 2 16,0-1-4-16,2-4-3 0,-1-3-19 0,2-5-40 16,4-6-21-16,1-4 2 0,6 0-1 15</inkml:trace>
  <inkml:trace contextRef="#ctx0" brushRef="#br1" timeOffset="103053.38">29094 2995 140 0,'40'-13'115'16,"0"1"2"-16,0 5 0 0,-2 7 0 15,-1-10-41-15,-2 10-60 0,-2 0-11 16,-4 0-5-16,-2 2-1 0,-5-1-6 16,-2 1-6-16,-3-2-3 0,-4 0-7 15,1 1-2-15,-4 0-5 0,-1-1-24 0,0 0-24 16,-3 0-31-16,0 0 2 0,-2 0 5 16</inkml:trace>
  <inkml:trace contextRef="#ctx0" brushRef="#br1" timeOffset="103319.5">29701 2391 194 0,'0'-7'100'0,"0"7"1"0,0-8 0 0,6 8-39 16,1-7-59-16,3 7 0 0,4-10-1 16,0 10-2-16,5-15 2 0,2 4 0 15,2 2 1-15,3-2-4 0,0 1 1 16,2 0-1-16,0 0 1 0,0 2-3 16,-3-1-4-16,-1 0-9 0,-3 0-23 0,-2-1-48 15,-4 0-15-15,-4-2 2 16</inkml:trace>
  <inkml:trace contextRef="#ctx0" brushRef="#br1" timeOffset="103502.93">29956 2103 207 0,'-15'3'103'0,"1"5"0"16,-1 5-1-16,3 2-46 0,-1 5-46 16,4 1-1-16,0 2-4 0,9 1-2 15,-14-2-3-15,14-1 0 0,0 1 0 0,-11 0-1 16,11-1-1-16,0 1-3 0,0-2 0 15,0-1-6-15,-9-2 0 0,9-3-12 16,0-1-2-16,0-7-25 0,-9-2-32 16,9-2-19-16,0-2 1 0</inkml:trace>
  <inkml:trace contextRef="#ctx0" brushRef="#br1" timeOffset="104436.29">29916 2212 145 0,'13'-18'92'0,"-2"4"2"0,2 1-13 15,-2 4-18-15,-1 9-25 0,0-9-33 16,-1 9-3-16,-2 1 1 0,1 2-1 0,-1 3-2 16,-2 2 2-16,-4 3-2 0,-1 2 1 15,0 3 1-15,0 5-1 0,-8 3-1 16,8 4 2-16,-20 1 1 0,9 3-2 16,-3 2 1-16,2 0 1 0,-2 1 1 15,1-1 1-15,0 0 0 0,1-2 3 0,2-1 0 16,1-1 0-16,9-4 0 0,-10-2 0 15,10-2 1-15,0-3-2 0,0-3-1 16,0-1-2-16,0-3-4 0,0-1 0 16,0-1 1-16,0-1-2 0,0 0-2 15,0-4 1-15,0-1-4 0,0-2 0 0,0-2 1 16,0 0-3-16,0 0 3 0,0-11-1 16,0 2-5-16,3-3 5 0,2-2-3 15,2-3 2-15,1-2 2 0,1-1 0 16,2-1 3-16,3-1 0 0,0 1 1 0,3 0 4 15,0 0 4-15,3 2-1 0,0 3 1 16,1 2 1-16,2 2-2 0,0 5 2 16,0 7-1-16,-1 0 3 0,1 0-5 15,1 0-1-15,-3 0-1 0,-1 6-2 16,-2 2-1-16,-4 3 0 0,-1 2 0 0,-7 2-4 16,-4 0 0-16,-2 3-3 0,0-1 1 15,-9-1-1-15,-3 0-2 0,-3-1 3 16,-4-3 1-16,-3-1-2 0,-2-2 5 15,-1-3 0-15,-1-1 2 0,0-3 0 16,2-2 1-16,4 0 0 0,3 0-1 0,4 0 2 16,13-12-1-16,-10 12-1 0,10-14 1 15,3 5 0-15,3 2 1 0,4 7-2 16,4-13 2-16,1 13 2 0,4 0 1 16,0 0-2-16,2 0 2 0,0 0 1 15,-2 3-3-15,0 3 2 0,-3 2 0 16,-2 2-2-16,-5 2-2 0,-5 1-1 0,-3 2-1 15,-1 1 0-15,0 1-1 0,-14 2-3 16,-1 0 3-16,-3 0-3 0,-6 2-1 16,-4-1 0-16,-5 3 3 0,-3-2-1 0,-2 0 3 15,-3 2-1-15,0-2 4 0,3-3 3 16,3 0 4-16,5-2 0 0,5-4 2 16,7 0-1-16,8-5 1 0,10-2 0 15,0-4 0-15,2-1-3 0,11 0-3 16,7 0 0-16,7-11-4 0,5 3-1 0,5-2 0 15,4-2-1-15,3 0-2 0,1-2-4 16,1 1-3-16,-2-1 1 0,-1 1-4 16,-3-1-5-16,-4 2-1 0,-3-1-2 15,-2-1-6-15,-4-1-1 0,-4 0 9 16,-5 1 2-16,-2-1 6 0,-5 1 4 0,-3-1 5 16,-5 2 8-16,-3 1 4 0,0 2 5 15,0 1 9-15,-10 9-2 0,2-9-2 16,-3 9-2-16,-4 1 1 0,-1 5 0 15,-3 5-2-15,-2 4 0 0,0 5-1 16,-2 4-5-16,-2 5 2 0,0 0-6 0,0 4-2 16,0 2-2-16,-1 1-3 0,0 0 0 15,1 0-4-15,0-2-5 0,3-3-4 16,-1 0-5-16,2-5-9 0,3-1-12 16,-1-6-38-16,5-5-36 0,0-4 2 15,3-6 2-15</inkml:trace>
  <inkml:trace contextRef="#ctx0" brushRef="#br1" timeOffset="104602.33">29986 3103 182 0,'17'-14'111'0,"1"3"-3"0,-1 11 2 0,2-9-22 15,0 9-60-15,-1 4-18 0,2 4-4 16,-1 4-1-16,1 2-4 0,1 2-1 16,-1 2-3-16,2 0-1 15,1 1-3-15,0 1-3 0,-3-1-6 0,3-1-6 16,-4-3-32-16,-2-3-54 0,0-4 0 15,-3-4 1-15</inkml:trace>
  <inkml:trace contextRef="#ctx0" brushRef="#br1" timeOffset="104984.21">30500 2912 126 0,'15'-19'119'0,"1"2"0"0,0 3 1 16,2 4-5-16,1 4-3 0,2 6-112 15,-1-11-5-15,3 11-3 0,2-10-3 0,0 10-3 16,-1-9-2-16,-2 1 0 0,2 0-1 16,-2 8 4-16,-2-12 4 0,-1 12 0 15,0-13-3-15,-4 5-3 0,-1-1-4 16,-5-3-12-16,-3-4-17 0,-3 0-12 16,-3-2 12-16,0-1 31 0,0 0 10 0,0 2 11 15,-12 0 4-15,12 0 6 16,-14 3 15-16,14 2 17 0,-16 4 12 0,7 8-8 15,-1 0-27-15,2 0-8 0,-1 10-1 16,-2 9-2-16,2 6 1 0,-2 8 1 16,0 3-1-16,1 6-2 0,-1 2 0 0,1 4-4 15,1-1 1-15,9 2-4 0,-16-1 1 16,16-1 0-16,-13-4-2 0,13-4-1 16,-10-7-1-16,10-4-1 0,0-6-2 15,0-6-4-15,0-5-6 0,0-7-5 16,0-4-8-16,0 0-5 0,0 0-14 0,0-13-17 15,3-1-23-15,1-4-23 0,1-4-2 16</inkml:trace>
  <inkml:trace contextRef="#ctx0" brushRef="#br1" timeOffset="105333.52">30848 2731 170 0,'18'-38'101'0,"1"2"-1"16,0 4-5-16,2 2-19 0,1 5-41 15,2 3-31-15,1 2 2 0,3 6-1 16,1 3 2-16,2 4-4 0,1 7 3 15,0 0 0-15,1 0-2 0,2 0 0 0,-2 0 0 16,-1 7 4-16,-1 3-3 0,-5 2-1 16,-4 2-3-16,-5 3 1 0,-7 3 1 15,-5 2-1-15,-5 1 0 0,0 4-1 16,-13-2-1-16,-3 3-3 0,-5 1 1 16,-8 1 2-16,-5 0-1 0,-5-1-1 15,-4 1 0-15,-1-2 1 0,-2-1 1 0,3-3 2 16,3-2 3-16,4-3 0 0,5-3 3 15,7-3 0-15,10-6 0 0,14-1 2 16,0-6-1-16,0 0 0 0,4 0-2 16,15-10 0-16,7 1-3 0,8-3-4 0,4-4 0 15,6 0-2-15,4-4-2 0,1 1-5 16,1-1-3-16,-3 1-2 0,-3-2-7 16,-4 2-2-16,-6 1-10 0,-6 0-18 15,-7-1-31-15,-6 2-29 0,-9-2 3 16,-6 1 2-16</inkml:trace>
  <inkml:trace contextRef="#ctx0" brushRef="#br1" timeOffset="105600.21">31114 2271 148 0,'-9'-14'97'0,"9"2"2"0,-10 5-1 0,10 7-20 15,1 0-50-15,2 0-21 0,2 5 3 16,1 7 2-16,2 6 0 0,0 4 4 15,-2 5 4-15,0 7 1 0,-2 9 3 16,-3 6 0-16,-1 6-1 0,0 5-4 0,0 3-2 16,-11 3-2-16,-1 1-5 0,-3 1-3 15,-4-2-4-15,-3 1-2 0,-5-5-1 16,0-3-2-16,-1-3-3 0,0-6 0 16,0-9-4-16,1-3-4 0,3-8-6 15,1-5-9-15,1-5-6 0,2-7-22 0,4-5-46 16,1-8-18-16,6 0 0 0,9 0 5 15</inkml:trace>
  <inkml:trace contextRef="#ctx0" brushRef="#br1" timeOffset="105783.43">30954 3075 131 0,'25'-11'111'0,"0"11"2"0,-3 0 0 16,-1 0 0-16,0 3-42 0,-2 8-61 15,0 6 0-15,-1 4-2 0,-2 1 0 16,2 2-2-16,-2 1 1 0,2 1-1 0,0 2 1 15,1 0 0-15,1 1-2 0,0-2 0 16,2 1-2-16,1-3-3 0,-2-1 0 16,3-3-9-16,-1-2-9 0,0-4-10 15,-2-3-18-15,-1-4-47 0,-2-4-25 16,-3-4-3-16,-2 0 5 0</inkml:trace>
  <inkml:trace contextRef="#ctx0" brushRef="#br1" timeOffset="107298.62">25298 3577 186 0,'-9'1'91'0,"9"1"1"16,-14 0-16-16,14 0-42 0,-13-2-31 16,13 1-2-16,0-1-4 0,-8 0 1 15,8 0 4-15,0 0 0 0,2 0 1 0,1-8 0 16,3 8 3-16,3 0 4 0,1 0-2 16,3 0 1-16,3 0 2 0,1-9-3 15,4 9 0-15,3 0-2 0,3-8 2 16,2 8-2-16,5-8-1 0,3 8 1 15,4 0-1-15,6-9 1 0,3 9-1 16,4 0 0-16,4-9 1 0,4 9-3 16,2 0 2-16,6-9-1 0,0 9-1 0,3 0 0 15,3 0 0-15,1-8 0 0,3 8-1 16,0 0-1-16,2 0-1 0,0 0 0 16,0 0 0-16,0 1-1 0,-1 2 1 15,-2-1 0-15,1 1-2 0,-2 2 2 0,-1-2 0 16,-2 2 0-16,0 0 2 0,-3 0-1 15,0-1-1-15,-1 2 3 0,-2-2 2 16,-1 0-2-16,1-2 5 0,2 2-3 16,-2-2 1-16,1 1 1 0,-1-1-3 0,1 0 4 15,-2-2-4-15,0 2 1 0,-1-2-1 16,-1 2 2-16,0 0-5 0,-2 0 3 16,-1 0-2-16,-1 1-3 0,-2 0 2 15,-1-1-2-15,1 0 3 0,-2 1-4 16,3-2 2-16,1 1-2 0,0-1 1 0,0 0 0 15,3 0 2-15,-1-1 1 0,0 0 1 16,-1 1 0-16,1-1-1 0,-2 2 2 16,-1-2-2-16,-1 0-1 0,-2 2 1 15,-3 0-1-15,-2 1 0 0,0-1-1 0,-2 2-1 16,-1-3 2-16,1 5-2 16,-2-3 1-16,3 1-1 0,0-2 2 0,-1 1-1 15,2-1 1-15,1-1-2 0,0-1 1 16,-1 0 2-16,0 0-1 0,1 0 2 15,-2 0 0-15,-3 0 0 0,0 0-2 0,-3-6 0 16,0 6 0-16,-5 0 2 0,-1-9-2 16,0 9 0-16,-2 0 0 0,-2-7-2 15,-1 7 1-15,-1 0-1 0,0 0 1 16,-2 0 0-16,0 0 1 0,-1 0-2 16,-1 0 1-16,-2 0-1 0,-1 0 0 0,-1 0 1 15,-2 0 0-15,-2 0 1 0,-2 0 3 16,-1 0-3-16,-3 0-1 0,0 1 0 15,-1-1-1-15,-1 3 2 0,0 0 0 16,-1-3 2-16,0 1-3 0,1 1-2 16,0-1 1-16,-1 0 0 0,3 0 2 0,-2 0 0 15,0 1 1-15,1-2-4 0,0 1 2 16,-2 0-1-16,0 0 4 0,-1-1-2 16,0 0-2-16,1 0 2 0,-1 0-2 15,1 0 2-15,-1 0 0 0,-1 0-1 16,2 0 0-16,-1 0 1 0,2 0-2 0,-1 0 2 15,1 0-2-15,0 0 1 0,-1 0 1 16,2 0-3-16,-3 0-2 0,0 0 1 16,-1 0 0-16,-2 0-6 0,-1 0-4 0,-1 0-9 15,-3 0-7-15,-1 0-26 16,-3 0-67-16,0 0 5 0,0 0-2 0,-12-12 3 16</inkml:trace>
  <inkml:trace contextRef="#ctx0" brushRef="#br1" timeOffset="109845.44">24855 3661 196 0,'0'-9'82'0,"0"9"-7"0,0-10-9 0,0 10-14 16,0-8-19-16,-8 8-25 0,8-10-3 16,0 10-3-16,0-8-1 0,0 8 0 15,0-9 1-15,0 1-1 16,0 8-2-16,5-10 1 15,0 10-2-15,1 0 7 0,1-7-1 0,0 7-3 16,0 0 1-16,1 0-1 0,0-9 0 16,-1 9 1-16,-1 0-1 0,1 0 0 15,0 0 0-15,1 0-2 0,0 0 0 16,1 0 1-16,2 0 0 0,-1 0 1 16,3 4 0-16,1-1 1 0,2 1 1 15,1-1-1-15,2-1 0 0,3 0 2 0,1 0 2 16,1 0-1-16,2-2 2 0,-1 0 0 15,1 0 0-15,2 0 1 0,-1 0 2 16,1 0-2-16,0-8 0 0,2 8-1 0,-1-9 1 16,1 9-4-16,0-9-1 0,0 9 0 15,0-7-2-15,-1 7-1 0,-1 0-4 16,0-10 2-16,-1 10-3 0,-2 0-5 16,-1 0-2-16,-1 0 1 0,-5 0-6 15,-2 0-5-15,-6 0-17 0,-2-7-42 0,-6 7-24 16,-2 0 2-16,0 0 2 0</inkml:trace>
  <inkml:trace contextRef="#ctx0" brushRef="#br1" timeOffset="114112.02">32131 2487 190 0,'9'-13'80'0,"0"-1"1"15,-1 0-12-15,-1 3-25 0,1-1-30 16,-1-1-6-16,-1 4-1 0,-1-1 1 15,1 1 0-15,-1 1-2 0,-2 8-3 16,0-11 0-16,-2 11 0 0,-1 0 3 0,0 0 0 16,0 6 0-16,-17 3 1 0,3 4-1 15,-6 6 1-15,-4 4-1 0,-5 3 1 16,-6 3 1-16,-3 4-3 0,-5 1-2 16,-3 0-1-16,-2 2 0 0,-2-1-2 15,-1-3-2-15,1 0 0 0,1-3-2 16,3-1-3-16,2-4-5 0,5-2-5 0,4-4-4 15,5-4-15-15,6-4-17 0,5-5-19 16,6-2-19-16,13-3-6 0</inkml:trace>
  <inkml:trace contextRef="#ctx0" brushRef="#br1" timeOffset="114724.59">31595 2737 195 0,'27'-10'100'0,"-1"10"-5"0,-2-8-11 15,-2 8-25-15,-4 4-39 0,-4 5-6 16,-3 7-3-16,-6 5-2 0,-4 8-1 15,-1 1-6-15,0 4-2 0,-13 3-2 16,2 1-2-16,-3 0 2 0,-1 1-2 0,-2-4 1 16,4-3 3-16,1-3 3 0,12-6 2 15,0-5 5-15,0-3 4 0,0-8 2 16,11-3 0-16,12-4 0 0,8 0 0 16,9 0-2-16,8-16-5 0,7 3-4 0,9-2-4 15,8-1-1-15,1-1-2 0,6 0-5 16,-1 0-3-16,-1-1-1 0,-4 0-3 15,-5 0-1-15,-6 1-3 0,-7-1-1 16,-8 0 0-16,-9-1 1 0,-7-2 2 16,-8 0 2-16,-10 0 0 0,-10-1 5 0,-3-1 3 15,0 1 6-15,-14 1 3 0,-5 0 2 16,-3 2 0-16,-2 1 2 0,-3 4 1 16,-2 4 1-16,0 10 0 0,0-8 1 0,1 8 0 15,-1 4 2-15,1 5 1 16,0 5 2-16,3 5 1 0,2 5 1 0,0 7-2 15,0 2 1-15,3 7-1 0,-1 3-2 16,0 3-4-16,3 3 2 0,1 1-5 16,3 2-2-16,1-2 1 0,13 1 1 15,-12-1-1-15,12-2 5 0,0-3 1 16,3-2 0-16,5-4 4 0,6-4 1 0,4-3 2 16,6-4 0-16,5-3 0 0,4-4-1 15,3-5-4-15,1-2-2 0,2-3 1 16,-1-4-5-16,0-1-3 0,-2-3 2 15,-1-2-3-15,-3 0-1 0,-4-1 0 0,-3 0 1 16,-3 0-3-16,-5 0 2 0,-3 0-3 16,-4-9-1-16,-2 9-2 0,-2 0-4 15,-3-9-1-15,-1 9-2 0,-1 0-5 16,-1-10-2-16,0 10 0 0,0-8-6 0,0 8 5 16,1-10-1-16,-1 10-1 0,1-11-3 15,0 11-1-15,0-14-5 16,0 14-7-16,-1-14-19 0,1 6-46 0,-1 1-19 15,0-2 2-15,0 0 3 0</inkml:trace>
  <inkml:trace contextRef="#ctx0" brushRef="#br1" timeOffset="121134.61">27042 2941 135 0,'2'0'17'0,"0"0"-10"16,-1 0-5-16,0 0 0 0,1 0-1 16,-1 0-1-1,-1 0 2-15,0 0-3 0,0 0 3 16,1 0 1-16,-1 0 4 0,1 0 6 16,-1 0 5-16,3 0 8 0,-3 0 5 0,0 0 1 15,1 0-2-15,-1 0 0 0,0 0 1 16,0-9-6-16,0 9-5 0,0 0-6 15,0 0-9-15,0 0-4 0,0 0 1 16,0 0-4-16,0 0 1 16,0 0 0-16,0 0 2 0,0 0 0 15,-9 0 1-15,9 0 1 0,0-7-1 0,0 7 1 16,0 0 1-16,0 0 1 0,0 0 0 16,-11 0 1-16,11 0-2 0,0 0 1 15,-10 0 0-15,10 0 4 0,-10 0-4 16,10 0-1-16,-12 0-2 0,12 0-1 0,-14 0 1 15,14 1 1-15,-15 1 0 0,15 1 0 16,-12-1 0-16,12 0-1 0,-13-1 2 16,13 1 2-16,-10-1 1 0,10 0 1 15,-12-1 0-15,12 0 0 0,-9 0 0 16,9 0-1-16,0 0-1 0,-8 0-1 0,8 0 0 16,0 0 1-16,0 0-2 0,-9 0-3 15,9 0 2-15,0 0-2 0,-9 1-1 16,9 4 0-16,0 2 1 0,-13 0 0 15,13 1-1-15,-14 1-2 0,14 0 2 16,-14 1 0-16,14-1-1 0,-18 0 2 0,18 1 2 16,-14-3 1-16,14 1 0 0,-14-1 0 15,14-2 1-15,-9-1 3 0,9-1 0 16,0-2-2-16,0 0 0 0,0-1 0 16,0 0-1-16,0 0 0 0,1 0-1 15,4 0 0-15,1 0-3 0,1 0 0 0,0-8-2 16,1 8 0-16,1 0 0 0,1 0-5 15,1 0-3-15,1 0-6 0,1 0-7 16,-3 0-14-16,1 0-39 0,-3 0-39 16,-3 0 0-16,-2 1 2 0</inkml:trace>
  <inkml:trace contextRef="#ctx0" brushRef="#br1" timeOffset="150725.79">24725 3477 175 0,'0'-8'87'15,"0"8"-12"-15,3 0-11 0,3-10-19 16,1 10-28-16,2-10-16 0,1 10 0 16,1-15-1-16,2 15 1 0,-1-14-1 0,2 14 1 15,-2-10 1-15,2 10-1 0,0 0 0 16,-1 0 1-16,1 0 0 0,-2 0 1 15,0 1 2-15,-1 5-1 0,-1 4-1 16,0 0 2-16,1 4 1 0,-2 1-1 16,3 3-1-16,-1-3 2 0,0 3-1 0,1-1 2 15,0 0-2-15,2 1 1 0,-1-3 0 16,-1-1 0-16,2-2-1 0,1-1 2 16,0-4-2-16,0-1-1 0,2-2-1 15,1-1-3-15,1-3 2 0,1 1-1 0,0-1 0 16,1 0-1-16,3 0-1 0,-1 0 0 15,0 0-2-15,2 0 3 0,2 0 0 16,-1 0 4-16,1 4 1 0,-1 3 1 16,-1 1 1-16,1 4 1 0,-1 1 3 15,-2 4-2-15,-1 3 1 0,0 2-2 0,-2 2 0 16,-2 1-3-16,2 3-3 0,0-1 1 16,-1 1-2-16,3-2 0 0,1-2-2 15,2-2-1-15,2-4 1 0,3-4-1 16,3-4 2-16,3-6-2 0,1-4 1 0,4 0 0 15,5 0-1-15,1-16 0 16,3 0 3-16,1-3 0 0,2-4-2 0,0 0 2 16,0-2-2-16,1 0 4 0,1 2-2 15,0 2 0-15,0 4 3 0,0 5 0 16,-1 5 0-16,1 7 0 0,0 0 1 0,-3 0 0 16,-2 6 1-16,-1 7-2 0,-3 2 1 15,0 2-3-15,-3 5 2 0,-2-2-1 16,-2 3 0-16,-2-4-2 0,-3 1 0 15,0-3 1-15,-3-4 1 0,0-3-3 0,0-1 0 16,1-6 0-16,1-1 1 0,2-2-1 16,5 0-1-16,-1 0 0 0,5-14-1 15,4 4-2-15,4-1-1 0,-1-2 0 16,8 0 1-16,1-2 0 0,2 3 0 16,-1 1 1-16,0 1 3 0,-2 4 2 0,-2 6 3 15,-3 0-1-15,-3 0 0 0,-3 0 4 16,-4 0-1-16,-3 6 0 0,-4 6-3 15,-2 0 0-15,-5 4-1 0,-3 1-2 16,-1 1 4-16,0 1-3 0,-1-2-2 16,1-1-1-16,2-2-1 0,0-3 0 0,3-2 0 15,2-4 0-15,1-3 0 0,3-2 1 16,2 0-4-16,3 0 1 0,1-15 0 16,4 5 3-16,2-5-1 0,0-2 0 15,4-1 0-15,-1-2 0 0,1 1 2 16,0 2-1-16,0 1 2 0,-3 1 0 0,-1 4 0 15,-3 2-1-15,-2 9 0 0,-3-10 1 16,0 10 1-16,-6 0 0 0,-2 0 0 16,-2 4 0-16,-3 2 4 0,-3 2-3 15,0 0 1-15,-1 2-3 0,-1-2 3 0,2-1-2 16,-2-1 0-16,2 0 0 0,2-1-1 16,1-3-1-16,1 1-3 0,1-2 2 15,3-1 0-15,2 0 1 0,3 0-1 16,4 0 1-16,2 0-1 0,2-9-1 15,2 9 0-15,1 0 2 0,0-8-1 16,1 8 0-16,1 0 2 0,-2 0-1 0,0-9 1 16,1 9-2-16,0 0 1 0,-3 0 1 15,0 0-1-15,-2 1-1 0,-2 2 3 16,-2 0-1-16,1 1-3 0,-2 1 1 16,-1 0 0-16,-1 0 1 0,0 1-1 0,-3 1 0 15,-1 0 1-15,-2-2 0 0,-1 1-2 16,-2 1 2-16,-2-2 1 0,0 0-1 15,0-1-1-15,-2 1 0 0,1-1 1 16,0-2-1-16,0 1-1 0,1-1 0 0,0 1-1 16,1-1 0-16,-1 1-1 0,2-1 1 15,-1 0 0-15,-1 0 0 0,-1 0 2 16,-1 0 1-16,-2 0 1 0,-3 0-1 16,0 1 3-16,-3-3-2 0,-2 1 1 15,-2 0 0-15,1 0 0 0,-4 1-1 16,0-1 0-16,1-1 0 0,-1 1-1 0,-1 0 0 15,1 0 0-15,0 0 2 0,0-1-2 16,1 0 0-16,-1 2-1 0,-1-2 1 16,1 0 0-16,-2 0-1 0,-1 0 1 15,0 1 0-15,-1-1-1 0,0 0-2 16,-3 2 2-16,1-2 1 0,-2 1-1 16,1 0 0-16,-1 1-1 0,-1-1 2 0,1 2-1 15,0-1 2-15,0-1-2 0,1 1 2 16,-1 1 0-16,0-1-1 0,1 0 0 0,1-2 1 15,-1 2 1-15,1-2-1 16,2 0-1-16,0 0-1 0,1 0 1 0,1 0-1 16,0 0 1-16,1 0-1 0,0 0 1 15,0-8-1-15,0 8 0 0,1 0 0 16,-1 0 2-16,-1 0-1 0,1-8-2 0,-1 8-3 16,0 0 0-16,-1 0-5 0,0 0-6 15,-2 0-5-15,0 0-6 0,-1 0-25 16,-1 0-40-16,-1 0-20 0,0 0 2 15,-1 0 0-15</inkml:trace>
  <inkml:trace contextRef="#ctx0" brushRef="#br1" timeOffset="157651.04">24557 2328 137 0,'0'-7'91'0,"-10"7"-1"0,10 0-10 0,0 0-21 15,0 0-32-15,0-9-27 0,0 9-1 16,0 0-3-16,0-9 7 0,0 1-3 16,1 8 0-1,3 0 3-15,1 0 0 0,2 0 2 16,0 0 0-16,2 3 0 0,0-1-2 0,2 3 4 15,1-1-1-15,1 1 3 0,-1 0-8 16,0 3 5-16,2-3 3 0,-1 1-4 16,0 2 1-16,0-2 2 0,-2 1 0 15,2-1-4-15,-3 1 3 0,0-1-5 0,-1 1 4 16,-2-1 0-16,1 1-1 0,0 0 0 16,-1 2 0-16,0 2 0 0,2 1-2 15,0 3 3-15,1 1-1 0,1 3-1 16,2 3-1-16,1 1-1 0,1 2 0 15,2 4 1-15,1-1-2 0,0 2 0 16,2 0 1-16,0 1-1 0,-1 1-1 0,1-1 1 16,-3-1 0-16,1 0 0 0,-1-1 2 15,-2 0-2-15,-1-3 0 0,-1 1-1 16,-3-3 1-16,0 1 0 0,-3-2 0 16,-1 2 2-16,-1-2-2 0,-1-1 2 15,0 0-2-15,-1 1 2 0,0-1-1 0,-1-2 0 16,-1 0 1-16,1-1 1 0,-1 0 0 15,1-1-2-15,0-2 1 0,-1-2-2 16,1 1 1-16,1-3-1 0,0 1 2 0,0-3 1 16,2 1-1-16,-2-2 0 0,1 0 0 15,0-1 0-15,-1-1 0 0,2 0 1 16,-1-1-1-16,0-1-1 0,1 2-1 16,-1-2 0-16,-1 0 0 0,1 1 0 15,-2-2-1-15,0 0 0 0,0 0 0 0,0-1 0 16,-1 1 0-16,0-2 0 0,0 0 0 15,0-2 0-15,-1 2 0 0,0-2-1 16,1 0-3-16,0 0-1 0,1 0-6 16,0 0-6-16,-1 0-5 0,1 0-10 15,0 0-45-15,0-8-39 0,-1 8 0 16,1 0 2-16</inkml:trace>
  <inkml:trace contextRef="#ctx0" brushRef="#br1" timeOffset="168242.8">14375 4234 190 0,'3'0'70'0,"-1"-9"-7"0,-2 9-7 16,0-11-12-16,0 11-12 0,0-6-14 15,0 6-8-15,0 0-6 0,0-8 2 16,-8 8-3-16,8 0-2 0,0 0 1 0,0 0 3 15,-9-7-4-15,9 7 1 16,0 0-1-16,0 0 0 0,0 0 2 0,2 0-3 16,2 0 1-16,3 0 1 0,1 0-1 15,3 0-2-15,2 0 3 0,2 0 0 16,3 0-1-16,2 0-1 0,0 0-3 0,5 0 3 16,-1 0 0-16,3 1 0 15,1 0 2-15,-1 0-3 0,1 1 1 16,0-1-1-16,0 0 0 0,-1 1 3 0,-1-2-1 15,0 1 0-15,-1-1 2 0,-2 0-1 16,1 0-2-16,-1 0 3 0,-1 0-1 16,-1 0 0-16,0 0 0 0,0-7-1 15,-2 7 0-15,1 0 0 0,-2 0 1 0,1 0-1 16,-1 0-1-16,0 0 0 0,-1 0 0 16,-1 0 0-16,1 0 2 0,-1 2-1 15,1 0-1-15,-2 2 0 0,2-1 3 0,1 1-4 16,-1-1 1-16,1 1 0 0,0-3 0 15,3 2 0-15,0-1 0 0,-1-2 0 16,3 1 2-16,3-1 0 0,-1 0-4 16,2 0 4-16,0 0 0 0,2 0 1 15,2 0 1-15,-1 0-1 0,2 0 1 0,0 0-2 16,2 0 0-16,-1 0 0 0,0 0 0 16,2 0 3-16,-1 0-1 0,0 0 0 15,0 0 0-15,-1 0-2 0,2 0 1 16,-1-8 1-16,1 8-1 0,0 0 0 15,-1 0-2-15,0 0-1 0,-1-7 0 0,0 7 0 16,-2 0 0-16,0 0 1 0,-2 0 0 16,0 1-3-16,-1 1 3 0,1-1-1 15,-3 2 0-15,2 1 2 0,-1-1-2 16,1 2-1-16,1-2 1 0,2 2 0 16,2-2-1-16,3 0 2 0,2-1-1 0,0-1-1 15,2 1 0-15,4-2 0 0,-2 0 2 16,2 0 0-16,0 0-2 0,0 0 0 15,0 0 2-15,0 0 0 0,-1 0 0 16,-1-7 3-16,-3 7 0 0,1 0-2 16,-2 0-1-16,0-10 1 0,0 10 1 0,-1 0-2 15,2-9 0-15,-2 9-1 0,0 0 1 16,-1-9-2-16,-2 9 1 0,2 0 0 16,-4 0 4-16,0-9-4 0,-3 9 0 15,-1 0 0-15,-2 0 2 0,-1 0-2 16,-2 0 3-16,-1 0-2 0,-3 0-1 0,3 0 1 15,-1 1-3-15,0 0 2 0,0 1-1 16,2 0 3-16,1-1-2 0,0-1 1 16,2 2-4-16,2-2 4 0,1 0-1 0,-1 0-1 15,2 0-1-15,0 0 3 16,0 0 0-16,-2 0-2 0,-1-9 1 0,-1 9 0 16,0 0-1-16,-2 0-1 0,-1-8 2 15,-2 8 3-15,-2 0-2 0,0 0-2 16,-2-9 1-16,0 9 0 0,-2 0 0 15,0 0 1-15,-1 0 0 0,1 0 1 16,-1-6-2-16,1 6-1 0,-2 0 1 0,2 0 1 16,-2 0-1-16,0 0 0 0,0 0 0 15,-1 0-1-15,0 0 1 0,-1 0-2 16,-1 0 2-16,0 1-1 0,-2 1 1 0,0-1-1 16,0 0 1-16,0 0 1 15,-1 1-1-15,1-2 0 0,2 1 0 0,-1 0 1 16,1-1-1-16,2 0 2 0,0 0 0 15,1 0 0-15,2 0 1 0,0-7-1 16,1 7 2-16,-1 0-1 0,1-8 1 16,-2 8 1-16,0 0-2 0,-2-8 0 15,0 8-1-15,-3 0-2 0,-1 0 2 0,-1-7 0 16,0 7-1-16,-3 0 2 0,-1 0-3 16,0 0 0-16,-1 0 1 0,-1 0 0 15,0 0 2-15,1 0-3 0,0 1 0 16,-1-1 0-16,1 0 0 0,0 0 0 0,1 0 0 15,2 0 2-15,-1 0 3 0,2 0-3 16,-1 0-1-16,2 0 1 0,3 0 0 16,-1 0 2-16,1-8 0 0,2 8 0 15,0 0 0-15,0-8 2 0,2 8-4 0,-1 0 3 16,-1-7 1-16,-1 7 1 0,0 0-1 16,-1-8-1-16,-1 8-1 0,-2 0-1 15,-1 0-2-15,-1 0-1 0,-2 0-1 16,-1 0-7-16,-2 0-4 0,0 0-11 15,0 1-13-15,-10 6-63 0,-1 3-22 16,-2 2 0-16,-4-5-1 0</inkml:trace>
  <inkml:trace contextRef="#ctx0" brushRef="#br1" timeOffset="172056.84">19613 4113 128 0,'-14'-10'90'15,"14"10"1"-15,-9-11 1 0,9 11-26 0,0-10-50 16,-11 10-13-16,11-8 0 0,0 8 3 16,0-10 3-16,-9 10 2 0,9-6 3 15,0 6-1-15,0 0 1 0,0 0 4 16,0 0-5-16,0 1-1 0,1 2-3 15,3 2-1-15,-1 0-5 0,1 2-2 0,0 1-1 16,1 3-2-16,-1 0-5 0,2 3-4 16,-1 1-2-16,-1 0-4 0,0 2-6 15,-2 2-18-15,1-1-31 0,-2-1-33 16,-1 1 3-16,0-2 1 0</inkml:trace>
  <inkml:trace contextRef="#ctx0" brushRef="#br1" timeOffset="172504.42">19495 4385 194 0,'0'2'95'0,"-14"1"-6"0,14-1-13 16,0 0-25-16,0-1-39 0,0-1-11 15,4 0-4-15,5 0-2 0,3 0-3 16,5 0 1-16,2-8 1 0,2 8-1 16,2 0 0-16,1 0 3 0,1 0 3 0,-1 0-1 15,-1 0 5-15,-2 4 2 0,-5 1 2 16,-1 3-1-16,-5 1 0 0,-4 3 3 15,-5 3-1-15,-1 3 1 0,0 3 2 16,-8 2-1-16,-2 2-3 0,-5 2 3 16,0 1-4-16,-4 1 2 0,-2 0-2 15,1 0-1-15,0 0-2 0,1-2 0 0,-1-2-2 16,2-2-1-16,3-3-1 16,-1-3-3-16,3-4 3 0,3-2-5 0,-2-4-1 15,3-6-1-15,1-1-2 0,8 0-1 16,-17-7-2-16,17-4 1 0,-13-4 2 15,13-5-3-15,-12-2 4 0,12-3-1 0,-10-3 4 16,10 1 2-16,0 0 5 0,-10 3-1 16,10 0 5-16,0 4-1 0,1 4 5 15,2 4 0-15,2 12 4 0,3 0 1 16,4 0 1-16,0 0 0 0,2 10-1 0,4 7-1 16,2 3 0-16,1 3 0 0,4 2 0 15,2 0-4-15,2 1-2 0,0-1-1 16,1-1-1-16,0-2-4 0,-1-1-1 15,-1-3-2-15,-2-3-6 0,-3-1-5 16,-2-2-6-16,-2 0-14 0,-6-3-34 0,-4-3-41 16,-3-1-2-16,-2-3 3 0</inkml:trace>
  <inkml:trace contextRef="#ctx0" brushRef="#br1" timeOffset="172953.44">20406 4112 210 0,'0'0'83'0,"0"0"-6"0,0 4-14 16,-12 5-14-16,3 4-26 0,-5 3-11 15,-2 3 0-15,-5 3-2 0,-1 2 2 16,-5 2-3-16,-1 1-1 0,-2-1-2 15,2-2-2-15,-1 0-2 0,1-2-2 16,3-4 0-16,2-2-1 0,4-5-1 0,3-4-4 16,5-3 0-16,11-4 0 0,0 0-2 15,0 0 0-15,0-10-2 0,6 1-2 16,6-1-4-16,1-1-6 0,2 0-17 16,1-1-26-16,2 3-22 0,-2-2-9 0</inkml:trace>
  <inkml:trace contextRef="#ctx0" brushRef="#br1" timeOffset="173119.53">20250 4366 205 0,'0'16'98'0,"0"2"1"0,0 3-9 16,0 3-29-16,0 0-48 0,0 3-5 15,-12 1 1-15,12 2-3 0,0 1-2 0,-9 0 2 16,9 0-3-16,0-1-1 0,-10 0-2 16,10 0 1-16,0-3 0 0,-10 0-1 15,10-2-1-15,0-4 0 0,0-2-2 16,0-5-5-16,0-3-1 0,0-5-9 15,0-6-9-15,0 0-36 0,6 0-41 0,6-20 1 16,0 2 0-16</inkml:trace>
  <inkml:trace contextRef="#ctx0" brushRef="#br1" timeOffset="173521.08">20569 4291 185 0,'9'-18'99'0,"-3"4"3"16,1 5-2-16,-3 9-34 0,-1 0-53 15,0 0-6-15,0 0-4 0,1 4 1 16,1 5-1-16,2 2 1 0,1 1 0 16,2 4-2-16,5-4 1 0,1 4 0 0,4-5 1 15,3 1-2-15,2-4 0 0,3-1-2 16,2-6-1-16,2-1-2 0,-1 0-2 16,0-9-1-16,-1 1-5 0,-1-5-4 0,-3-2-7 15,-5-2-5-15,-4-2-13 16,-4-3-7-16,-7 1-2 0,-4 0 11 0,-2 0 24 15,0 2 11-15,-10 2 6 0,-3 0 5 16,-2 3 9-16,-4 3 14 0,-2 2 10 16,-1 9 5-16,-1 0-7 0,0 0-20 0,2 0-6 15,0 6 1-15,0 8 1 0,4 7-1 16,0 6 1-16,2 5 0 0,2 6-3 16,2 4 1-16,3 5 0 0,8 3-9 15,-13 4 2-15,13-1 2 0,0 2-2 16,-9-2-1-16,9-1-2 0,0-1-1 0,0-3 1 15,0-4-5-15,-9-4-6 0,9-3 7 16,-10-5-9-16,10-4-8 0,-15-4-8 16,5-4-17-16,-1-6-44 0,-2-3-27 15,-2-4 1-15,1-3 2 0</inkml:trace>
  <inkml:trace contextRef="#ctx0" brushRef="#br1" timeOffset="173686.49">20546 4775 156 0,'5'-13'111'16,"0"3"0"-16,3 3 0 0,1 7-5 0,3-8-58 16,3 8-36-16,2 0-7 0,3 0-4 15,3 0-1-15,1 0-4 0,-1-8-4 16,3 8-5-16,-1 0-9 0,0 0-2 16,0 0-18-16,-2 0-43 0,-2 0-23 15,0 0 2-15,-5-9 1 0</inkml:trace>
  <inkml:trace contextRef="#ctx0" brushRef="#br1" timeOffset="174002.06">20972 4266 144 0,'11'-20'113'0,"4"3"0"16,4 2 0-16,3 1-5 0,6 3-40 15,4 2-68-15,5-1-2 0,5 2-7 16,2 0-5-16,2-1-3 0,0 1-2 15,1 0 0-15,0 8 0 0,-1-8-1 0,-4 8 4 16,-4 0 1-16,-5 2 4 0,-6 2 4 16,-6-1 0-16,-9 1 5 0,-6 1 5 15,-6-1 0-15,0 1 5 0,-9 1 7 0,-4 1 2 16,-4 0 2-16,-2 2 2 0,-5 1-1 16,-1 2-1-16,-1 0-5 0,0 2 0 15,1 2-4-15,1 0-3 0,3 2-3 16,4 2-4-16,3 2 0 0,5 0-7 15,9 0-4-15,-11 4-8 0,11-3-14 0,0-1-42 16,1-2-35-16,6-5 1 0,3-2-1 16</inkml:trace>
  <inkml:trace contextRef="#ctx0" brushRef="#br1" timeOffset="174320.36">21730 4291 172 0,'19'-12'109'0,"-1"2"-1"0,-4 10-3 15,-2 0-3-15,-3 0-81 0,-3 0-21 16,-6 1-8-16,0 8-1 0,0 1-3 16,-12 3 1-16,-2-1-1 0,-3 4 2 0,-5 0 3 15,-4 6 1-15,-4 2 3 0,-3 3 3 16,-1 0 1-16,-3-2 2 0,0 0-2 16,-1-3 1-16,2-3 1 0,3-3 2 15,3-2 1-15,2-2 1 0,8-4-1 0,3-3 1 16,9-2 2-16,8-2 0 0,0-1-1 15,1 0 0-15,9-7-3 0,6 7-1 16,4-15-1-16,5 7 1 0,2-2-1 16,3 1-2-16,1-1 0 0,3 0-1 15,0-1 0-15,-2 1 0 0,-1 1-1 16,-2-1-3-16,-5 1-1 0,-3-1-6 0,-5 1-3 16,-3-1-4-16,-5 0-10 15,-2 0-24-15,-4-3-34 0,0 1-20 0,-1-2 3 16</inkml:trace>
  <inkml:trace contextRef="#ctx0" brushRef="#br1" timeOffset="174652.09">21647 3972 213 0,'-14'-10'97'0,"14"10"-1"0,-9-9-17 15,9 9-37-15,0 0-36 0,-11 3 0 16,11 4 1-16,0 5 0 0,0 2 1 16,0 4 1-16,0 3 3 0,0 3-2 0,0 5 3 15,0 3-2-15,0 3 0 16,0 4-1-16,0 3-1 0,-12 2 1 0,12 1-3 16,-13 3 0-16,2 0-2 0,-2 2-1 15,-2-4-1-15,-2 1 0 0,-2-2-1 16,-3-2-2-16,-2-3 1 0,-2-2-2 15,-2-2 1-15,-3-5-2 0,1-3-1 0,-1-4-7 16,1-3-6-16,2-6-3 0,3-4-7 16,0-5-16-16,1-3-39 0,4-3-31 15,4 0 0-15,3 0 2 0</inkml:trace>
  <inkml:trace contextRef="#ctx0" brushRef="#br1" timeOffset="174835.55">21344 4660 147 0,'22'0'105'0,"-1"0"0"0,-2 9 3 16,0 6-26-16,-1 5-40 0,-1 5-28 16,0 1-2-16,0 1-5 0,2 1 3 15,-1 0-5-15,2 0 1 0,0 1 1 16,3-2-1-16,0 1 0 0,1-2-4 16,2-2-2-16,-2-3-1 0,1-3-5 0,-2-4-12 15,-1-3-10-15,-3-5-36 0,-1-5-47 16,-4-1-1-16,-2 0 1 0</inkml:trace>
  <inkml:trace contextRef="#ctx0" brushRef="#br1" timeOffset="175734.53">19516 4982 193 0,'3'7'91'0,"1"1"3"15,2 1-5-15,2 1-11 0,2 3-35 0,1 1-21 16,0 2 0-16,3 2-5 0,-2 2-3 16,4-1 0-16,-1 1-2 0,2-1-1 15,0 1-5-15,3 0-1 0,1-3-1 16,0-1 2-16,4-3-2 0,3-2-2 15,2-4 1-15,5-3 0 0,4-4-1 0,4 0-1 16,2 0-1-16,3-13 0 0,3 2-1 16,-1-1-1-16,4-5-1 0,0-1 2 15,0-1 0-15,0 1-1 0,-1 2 1 16,-2 2-1-16,-4 2 2 0,-2 3 2 16,-5 9 1-16,-3 0 2 0,-2 0 0 0,-2 0 0 15,-3 3-2-15,0 7 3 0,-2 2-2 16,-1 5 0-16,0 0 0 0,0 1 0 15,0 0-2-15,2 0 0 0,1-3-1 16,0 1-1-16,1-4 0 0,2-2 0 16,2-4 0-16,1-3-1 0,1-1-1 0,2-2 0 15,1 0-1-15,1 0 2 0,1-10-1 16,1 10 1-16,-1-15-1 0,1 8 1 16,0-2 1-16,-2 1 0 0,2 1-1 15,-3 7-1-15,-1-10-4 0,0 10-5 16,-1 0-10-16,-2 0-24 0,-3 0-73 0,-3 0-2 15,-3 0-1-15,-6 0-1 0</inkml:trace>
  <inkml:trace contextRef="#ctx0" brushRef="#br1" timeOffset="178349.08">22333 4286 142 0,'0'2'99'0,"0"0"-1"16,-11 0 0-16,11 4-2 0,-14-2-75 0,5 1-21 15,-1 2-6-15,-3 2-3 0,-2-1 2 16,-1 1 1-16,1 0 0 0,0-3 3 15,1 3 1-15,0 0 2 0,3 3 2 0,0-1 1 16,2 2-2-16,9-3 2 0,-9 0-3 16,9-4 1-16,0 1-1 0,4-1-1 15,3-2 1-15,5 1-3 0,1 2 2 16,3 0 0-16,-1 2 2 0,1 0 0 16,-2 4 2-16,-1-1-2 0,-2 5 0 15,-3-1 1-15,-3 0 0 0,-2 2 1 0,-3-1 1 16,0 1 3-16,-10-2-1 0,-1 1 2 15,-4-2-1-15,-2 0 2 0,-3-3 0 16,-1 0-1-16,-2-2 0 0,-1-2-1 16,1-2-2-16,1-1-1 0,1-2-2 15,1 1 0-15,3-2-2 0,3-1 0 0,4 0 0 16,10 1-1-16,0-2 0 0,0 0-5 16,0 0 1-16,8 0-1 0,9 0-3 15,5-13-3-15,6 13-4 0,6-9-5 16,3 9-14-16,2-12-23 0,1 12-20 0,0-9-21 15,1 9 0-15</inkml:trace>
  <inkml:trace contextRef="#ctx0" brushRef="#br1" timeOffset="178715.28">22400 4857 204 0,'-29'28'92'0,"-1"1"-7"16,-1-2-10-16,1 0-27 0,2-4-39 0,1-1-2 15,2-5 0-15,4-1-2 0,6-5-1 16,4-4-1-16,11-7 2 0,0 0-3 15,0 0 0-15,2-7-1 0,10-2-1 16,2-4-2-16,5-2-1 0,2-5-3 0,2-3-1 16,3-4-1-16,2-3-3 0,1-2 2 15,2-4-1-15,0-4 2 0,0-1 1 16,0 0 3-16,-1 0 3 0,-1 1 3 16,-3 1 5-16,-2 2 0 0,-4 4 1 15,0 2-1-15,-4 6-1 0,-2 2 0 0,-3 7 1 16,-2 5-3-16,-2 11 1 0,-2 0-1 15,-3 0-1-15,-2 9 3 0,0 8-2 16,0 7 2-16,0 5 2 0,0 5-3 16,-10 4 1-16,10 2-2 0,0 3-1 15,-13 2-1-15,13-1-1 0,-10 1-1 0,10-3-1 16,-9-2-1-16,9-4-2 0,-10-4-2 16,10-8-2-16,0-4 1 0,-11-6-1 15,11-6-6-15,0-6-7 0,-8-2-13 16,8 0-22-16,0-14-19 0,0-3-24 15,0-2 2-15</inkml:trace>
  <inkml:trace contextRef="#ctx0" brushRef="#br1" timeOffset="179032.34">22747 4382 194 0,'8'0'79'0,"-2"-9"-12"0,0 9-9 16,0 0-8-16,1 0-23 0,-1 3-18 15,0 5 1-15,-1 0 2 0,1 5-4 0,0 1 2 16,-1 3-2-16,0 4 2 0,0 2-1 16,0 4 1-16,0 3-1 0,1 3-2 15,-2 2-3-15,0 1-1 0,0 3 1 16,-1 1-1-16,0-2-1 0,0 1 0 16,-1-2-1-16,0-1-1 0,-2-4-1 15,3-2 1-15,-3-3 2 0,1-4-1 0,-1-5-1 16,0-4 0-16,0-1 0 0,0-5-1 15,0-3-1-15,0-4-3 0,-13-1 2 16,13 0-4-16,-9-9-5 0,9 0 0 16,-12-4-1-16,12-2-7 0,-13-2-10 0,13-2-14 15,-14-2-18-15,14-1-16 0,-17-2-12 16,17-1-1-16</inkml:trace>
  <inkml:trace contextRef="#ctx0" brushRef="#br1" timeOffset="179464.66">22735 4687 180 0,'0'-12'84'0,"0"4"-9"0,0 8-15 15,0-10-15-15,1 10-17 0,4 0-20 16,3 0-8-16,1 2 0 0,-1 3-1 16,0 0-1-16,0 3 0 0,-2 0 0 15,0 0 0-15,-2 2 0 0,-3 0 0 16,0 0 1-16,-1-1 0 0,0 1 2 16,0 0 1-16,-10-3-1 0,10 0 0 0,-13-2-1 15,3 1-1-15,2-1 1 0,8-1 0 16,-16 1 0-16,16-1 1 0,-11 0-1 15,11-1 0-15,0 2 2 0,0 0 1 16,0 1 4-16,0-1-1 0,0 0-2 16,0 1 2-16,0-1 1 0,0-1-2 0,4 1 0 15,-1-1 1-15,-1 0-2 0,-2 0-2 16,0 0 1-16,0 2-3 0,0-2 0 16,-14 2-1-16,3 2 0 0,-5 0 1 15,-3 1-2-15,-3 2 2 0,-3 2 0 0,-1-1 3 16,-2 1-2-16,0 1 5 0,1-1 2 15,5-1 0-15,3 0 3 0,8-1-1 16,11-2 0-16,0-2-3 0,0-1 1 16,9-3-2-16,11-2-1 0,8-1 0 0,7 0-3 15,7 0 0-15,6-10-1 16,4 10 0-16,3-12-1 0,2 5 0 0,-1-2-1 16,-4 2-6-16,-1-1-3 0,-5 1-7 15,-6 7-4-15,-6-12-24 0,-7 12-39 16,-4-13-20-16,-7 13-2 0</inkml:trace>
  <inkml:trace contextRef="#ctx0" brushRef="#br1" timeOffset="179837.53">23438 4222 210 0,'13'0'93'0,"-3"-9"1"0,-5 9-18 0,-5 0-41 16,0 3-35-16,0 2-3 0,-17 3-3 15,3 0-1-15,-6 3 2 0,0 0 4 16,-1 2-5-16,-1 0 1 0,1 0 2 16,0 0 1-16,2 1 3 0,4-3 0 15,2 1 0-15,4-4 2 0,9 0 1 0,0-3-5 16,0 0 6-16,0-1 0 0,0-1-3 15,7 0 2-15,2 0-1 0,-1 3 0 16,0 1-2-16,-2 2 0 0,-1 1-1 16,0 2 2-16,-4 2-3 0,-1 1 1 0,0 2 0 15,0-2-1-15,0 2 2 0,-12-1-1 16,12 0 0-16,-12-1-1 0,12-1 1 16,-16-2 0-16,16-1 0 0,-13-2-2 15,13-1-1-15,-9-2-3 0,9-1-14 16,0-2-22-16,0 0-34 0,0-2-16 0,0 0 0 15</inkml:trace>
  <inkml:trace contextRef="#ctx0" brushRef="#br1" timeOffset="180231.44">23205 4927 150 0,'9'-9'98'0,"1"1"2"0,-1 0-1 0,2-2-26 16,-1 0-46-16,0 1-26 0,1-1-1 15,0 0-1-15,-2 0-2 0,3 1-2 0,-1-1 2 16,1 0-2-16,0 1 1 0,0 1 1 16,3 0 2-16,0 0-3 0,0-1-1 15,1 1-5-15,1-1-20 0,-2-1-30 16,0 0-36-16,-2 1 1 0,-1 0 1 0</inkml:trace>
  <inkml:trace contextRef="#ctx0" brushRef="#br1" timeOffset="181062.81">23653 4360 169 0,'3'-10'98'0,"1"4"-3"0,-1 6 1 16,-1 0-25-16,3 0-66 0,-3 2-5 0,0 4 3 15,0 5 2-15,0 0-1 0,1 2 1 16,-2 3 2-16,1 3 2 0,0 2 1 16,0 3-2-16,0 3 2 0,0 0-4 15,-1 2-3-15,-1 0-1 0,0-3-2 16,0 1 0-16,0-2-5 0,0-1-5 0,0-2 1 16,0-4-1-16,0-3 0 0,0-2-2 15,0-3 0-15,0-5 1 0,0-5-1 16,-9 0 4-16,9 0 3 0,0-9-1 15,0-3 2-15,0-2 1 0,0-8 2 0,0-1 3 16,0-4-1-16,2 0 4 0,4-3 2 16,2 0-1-16,2 1 0 0,2-1 0 15,2 5 1-15,3 0-2 0,3 4-1 16,1 3 1-16,1 3-3 0,3 4-1 16,1 4 1-16,-1 7 0 0,0 0-1 0,-3 0 2 15,0 1-1-15,-3 5 2 0,-3 3 1 16,-4 2-2-16,-5 2 3 0,-3 1-1 15,-4 2 0-15,0 2-2 0,0 2 0 16,-19-1-1-16,6 2-1 0,-6-1-1 16,-1 0-1-16,-3 1 1 0,-2-2-3 0,-1 0 2 15,1-2-2-15,3-1 2 16,1-3 0-16,4 0 0 0,4-2 0 0,13-1 0 16,-9-3 1-16,9-1 1 0,3-3 0 15,5 2 1-15,6-2 0 0,4 0 0 16,3 1-1-16,4 1 1 0,-1-2 0 0,0 3-2 15,0-1 3-15,-3 1-1 0,-4 2-1 16,-8 1-1-16,-6 4-1 0,-3-1-1 16,0 2-1-16,-18 1-1 0,-4 2 0 15,-6 0 1-15,-6-1-3 0,-5 2-1 16,-4-2-2-16,-3-1-5 0,0 0-3 0,0-2-19 16,3-2-37-16,6-4-25 0,4-2-1 15</inkml:trace>
  <inkml:trace contextRef="#ctx0" brushRef="#br1" timeOffset="181262.88">23921 4841 228 0,'37'0'105'0,"-4"0"1"16,-3 4 0-16,-2 5-52 0,-5 1-46 16,-3 6-1-16,-2 1-3 0,-5 2-2 15,0 0 0-15,-3 0 0 0,-2 0-1 0,0 1-1 16,-1 0 1-16,-1-1-3 0,-1-2 1 15,2 0-3-15,0-4-4 0,0-2-3 16,0-3-9-16,1-3-25 0,0-4-53 16,-1-1-7-16,1 0-3 0</inkml:trace>
  <inkml:trace contextRef="#ctx0" brushRef="#br1" timeOffset="-102768.7">24679 4931 169 0,'4'6'105'0,"-1"2"0"0,-3 1 1 15,0 3-3-15,0 3-82 0,0 2-18 16,-12 5-1-16,12-2-5 0,-16 1 0 16,6 0 0-16,0 1 1 0,-2-1-1 15,0 1 0-15,0-1-3 0,0-1-3 16,2-1-2-16,1-3-8 0,9-4-16 0,-12-5-52 15,12-6-14-15,0-1-1 0,0 0 1 16</inkml:trace>
  <inkml:trace contextRef="#ctx0" brushRef="#br1" timeOffset="-102335.02">25003 4389 180 0,'1'-8'59'16,"-1"8"-10"-16,0-10-6 0,0 10 0 16,0 0 0-16,0 0-4 0,-9 0-9 0,9 0-12 15,0 0-8-15,0 0-3 0,0 2-1 16,-9 0-1-16,9 2-1 0,0 1-1 15,1 0-2-15,3 1 1 0,1 1 0 16,0-1-1-16,3 0 0 0,2 2 0 16,5-3 3-16,2 0-1 0,4-1 3 15,5 1 0-15,3-1 2 0,3-1 2 0,3-1-1 16,3 0 0-16,2 0-2 0,1 1 1 16,-2 0-1-16,0 1-1 0,-3 1-3 15,-5 3-1-15,-8 1-1 0,-4 5 1 16,-8 3-1-16,-6 3-1 0,-5 2 0 0,0 1-1 15,-11 2-2-15,-2 0 0 0,-5 2-2 16,-5-4-1-16,-1 1-3 0,-4-3-3 16,1-1-6-16,-1-4-3 0,2-2-14 15,2-6-9-15,2-4-26 0,3-3-24 0,1-1-4 16</inkml:trace>
  <inkml:trace contextRef="#ctx0" brushRef="#br1" timeOffset="-102186.93">25153 4695 156 0,'-10'0'87'0,"10"1"-3"0,0 5-9 16,0 1-16-16,-11 4-30 0,11 1-26 0,0 4 0 16,-12 0-1-16,12 2-1 0,-13 2 3 15,13-4-4-15,-14 1-2 0,14-3-2 16,-17-2-4-16,17-2-7 0,-15-2-23 16,15-5-35-16,-12-3-17 0,12 0-1 0</inkml:trace>
  <inkml:trace contextRef="#ctx0" brushRef="#br1" timeOffset="-101970.11">25038 4813 134 0,'0'7'101'0,"0"3"0"0,-11 5-2 0,11 3-14 15,-11 6-34-15,11 3-37 0,-8 1-4 16,8 1-1-16,0 0-4 0,0 0-3 16,0-3 5-16,4 0-2 0,1-3 2 15,5-1 1-15,0-3-3 0,2-4 1 0,4-2 0 16,1-7-2-16,3-3-1 0,3-3-3 15,1 0-1-15,0 0-2 16,2-9-3-16,1 0-4 0,1-2-2 0,0-1-2 16,1-3-4-16,-1-1-13 0,0-1-34 15,1-2-43-15,-3-1 3 0,1-2 1 16</inkml:trace>
  <inkml:trace contextRef="#ctx0" brushRef="#br1" timeOffset="-101667.87">25616 4496 127 0,'6'2'101'0,"4"0"1"0,6 0 0 16,3-1 0-16,5 0-58 0,3-1-36 0,5 0 1 15,2 0-2-15,3 0 1 0,3-7 0 16,0 7-3-16,1-12 0 0,1 12-3 16,-2-12-2-16,0 12-8 0,-4-9-7 15,-2 9-20-15,-5-12-49 0,-6 12-24 0,-6-14 0 16,-6 6 1-16</inkml:trace>
  <inkml:trace contextRef="#ctx0" brushRef="#br1" timeOffset="-101420.81">26026 4285 215 0,'0'0'98'0,"0"0"1"15,0 7-1-15,0 3-45 0,0 5-48 16,3 5 2-16,2 7 1 0,-2 7 4 15,-2 7 3-15,-1 5 2 0,0 6 0 0,0 7 0 16,0 5-2-16,-10 6 1 16,10 3-5-16,-11 1-1 0,11 2-4 0,-14-2-4 15,5-1-2-15,0-3-1 0,-1-8-5 16,1-6 0-16,0-5-5 0,9-9-4 16,-16-6-9-16,16-8-11 0,-15-8-27 0,6-8-45 15,-2-9-8-15,-1-3 5 0</inkml:trace>
  <inkml:trace contextRef="#ctx0" brushRef="#br1" timeOffset="-101255.06">25844 5021 144 0,'9'-40'105'15,"3"6"0"-15,-1 5 0 0,-1 9-1 16,-4 7-53-16,-3 13-42 0,-3 0-7 16,-15 8-3-16,0 8-1 15,-7 4 0-15,-5 3-3 0,-4 3-2 16,-2 1-3-16,-1 0-4 0,-2 3-4 15,-1-3-8-15,1-2-28 0,0-3-43 0,6-5-6 16,5-7 3-16</inkml:trace>
  <inkml:trace contextRef="#ctx0" brushRef="#br1" timeOffset="-101070.4">25968 4842 176 0,'47'-13'107'0,"-6"13"2"16,-6 0 2-16,-5 0-15 0,-6 3-74 15,-5 11-9-15,-6 6-3 0,-4 4-2 0,-4 3-4 16,0 3-4-16,-3-2 0 0,-2 2-4 16,1 0-5-16,-1 1-1 0,0-3-3 15,0-2-6-15,0-4-9 0,0-3-29 16,0-4-44-16,0-5-5 0,0-4 2 0</inkml:trace>
  <inkml:trace contextRef="#ctx0" brushRef="#br1" timeOffset="-100934.39">25901 5136 131 0,'-29'0'113'0,"2"3"1"16,3 3 0-16,7 1-1 15,7 1-22-15,10 0-91 0,0-2-1 0,2-1-11 16,10-4-14-16,10-1-7 0,6 0-11 16,4 0-23-16,3-14-27 0,2 6-19 15,4-1 6-15</inkml:trace>
  <inkml:trace contextRef="#ctx0" brushRef="#br1" timeOffset="-100702.45">26330 4398 182 0,'10'0'106'15,"4"-10"-3"-15,4 10-4 0,5-9-5 16,5 9-93-16,5-11-1 0,4 11-22 0,3-12-4 16,0 5 1-16,-1-1-1 0,-2 1 0 15,-3 7 1-15,-1-9 3 0,-4 9-10 16,-4 0-18-16,-6 0-26 0,-5 0-4 16</inkml:trace>
  <inkml:trace contextRef="#ctx0" brushRef="#br1" timeOffset="-100555.05">26720 4363 217 0,'-18'16'103'0,"0"5"0"16,2 6-8-16,-1 6-23 0,1 6-47 16,-2 3-7-16,1 5-6 0,-1 2 0 0,1 5-1 15,-1 0-7-15,0 1-4 0,3 0 0 16,-1-1-4-16,3-3-5 0,0-4-5 16,1-5-6-16,3-7-8 0,9-10-35 15,-14-7-46-15,14-8 0 0,0-9 1 0</inkml:trace>
  <inkml:trace contextRef="#ctx0" brushRef="#br1" timeOffset="-100222.42">26598 4576 186 0,'18'-29'96'0,"1"3"-1"0,-2 4-2 16,1 5-42-16,-1 3-48 0,-2 4-3 15,1 1 1-15,-3 9 4 0,0-8 2 16,-1 8 2-16,-1 1 3 0,-2 5 3 15,0 5 7-15,-1 6 0 0,-3 6-1 16,-1 5 1-16,-2 5-4 0,1 5-3 0,-3 3 0 16,3 5-4-16,-3 1-3 0,1 3-4 15,0 3 2-15,0 1 0 0,0 0-2 16,1 0 2-16,1 1-1 0,1-4-2 0,0-1-1 16,1-4 2-16,1 0-1 15,2-4-1-15,-3-2-2 0,2-2 1 0,-1-3 0 16,-1-4-1-16,0-2 0 0,-2-4 1 15,-1-2-1-15,-1-4-3 0,0-6-5 16,-1-5-7-16,0-8-3 0,0 0-9 0,0 0-7 16,0-17-12-16,0 1-27 15,0-9-38-15,-9-4-7 0,9-3 4 0</inkml:trace>
  <inkml:trace contextRef="#ctx0" brushRef="#br1" timeOffset="-99639.2">26629 4846 130 0,'0'-11'107'0,"-11"3"0"16,11 8 1-16,3-9-2 0,5 9-27 15,5 0-79-15,6 0-2 0,3 0 1 0,8 0-3 16,2 2 0-16,0-1 0 0,3 1 0 16,-1 0-2-16,0 1 2 0,-2 0 0 15,-3 1 1-15,-3 2 1 0,-7-2-1 16,-4 1-1-16,-9 1 1 0,-6 1-1 15,0 0 2-15,-11 0-2 0,-8 1 0 0,-6 2 2 16,-4 0 2-16,-4-1 1 16,-2 2 0-16,1 0 3 0,0 0-2 0,2-2 2 15,3 1 0-15,4-1 0 0,4 0 0 16,7-2-1-16,5-1-1 0,9 0 0 16,0-2 0-16,2 0 0 0,8 1 1 0,3-1-2 15,6 1 1-15,0-1-1 16,-1 3-1-16,-1 0-1 0,-4 2 1 0,-5 0-2 15,-4 3-1-15,-4 1 0 0,0 3-2 16,-12-1 1-16,-1 2 0 0,-7 1 0 16,-3-2 2-16,-4 0 0 0,-2 0-1 0,-2-1 3 15,1-3 0-15,1-2 1 0,4-3-1 16,4-3 1-16,7-4-2 0,14 0 2 16,0 0-2-16,0-13 1 0,3 3 1 15,13-2 0-15,7-3-1 0,6-1 1 16,4 2 1-16,4 0 1 0,4 1 2 15,-1 0 0-15,1 5 0 0,0 8 4 0,-4-11-3 16,-2 11 1-16,-6 0 2 0,-7 2-1 16,-8 7-1-16,-12 2 0 0,-2 4-2 15,0 3 1-15,-21 6-2 0,-1-1-1 16,-10 3 0-16,-7 2 1 0,-5 0-2 0,-6 0 1 16,-3 0-2-16,-4 0-1 0,-1-3-3 15,2-2-4-15,1-2-4 0,7-4-12 16,6-4-17-16,9-8-47 0,9-4-26 15,9-1-2-15,15 0 1 0</inkml:trace>
  <inkml:trace contextRef="#ctx0" brushRef="#br1" timeOffset="-98855.52">27207 4221 218 0,'-10'6'106'0,"10"1"1"0,0-1 0 16,0-1-19-16,0 2-86 0,1-2-2 15,5 1-3-15,1-1-4 0,0 0-2 16,1 1-3-16,-2-1-2 0,0 1-1 0,0 2-3 15,-3 1-2-15,0 1-5 0,-2 2-21 16,-1-2-33-16,0 1-18 0,0 0 4 16</inkml:trace>
  <inkml:trace contextRef="#ctx0" brushRef="#br1" timeOffset="-98240.65">27037 4557 148 0,'-9'10'94'0,"9"-1"5"16,0-3-3-16,0-3-21 0,0-1-40 15,6-2-28-15,8 0 0 0,4 0-4 16,5-13-2-16,2 5 1 0,4-3-2 16,2 0 0-16,0 1-1 0,1-1-2 15,1 2 0-15,0 0-2 0,-3 3 0 0,-4 6-1 16,-3-10 1-16,-4 10 0 0,-6 0 0 16,-6 2 2-16,-2 4 2 0,-5 1 1 15,0 3 3-15,0 5 0 0,-14 1 3 16,5 2 3-16,-4 3 1 0,0 2 1 15,0 0-1-15,-1 2-3 0,0 2 1 0,1 0-1 16,2 1-2-16,2-1-1 0,9 0-3 16,-15 0-1-16,15-3-2 0,-8-2 1 15,8-1-1-15,0-1 1 0,0-5-2 0,0-1-1 16,0-3-1-16,0-3 0 0,0-4 0 16,0-1-1-16,0-3 1 0,0 0-1 15,1 0 0-15,2-12-1 0,1 3 3 16,2-1 2-16,1-1 1 0,1 0 2 15,1 1 0-15,1-1 3 0,1 2 1 0,0 2 0 16,1 7-1-16,1-10 1 0,0 10-2 16,1 0-1-16,-2 0 1 0,-2 1-2 15,1 5 0-15,-2 3 0 0,0 3 0 16,0 2 2-16,0 1 0 0,-1 3 0 16,2 2 2-16,-2 1 1 0,1 3 0 0,-1-1-1 15,1 2 2-15,-3 1 1 0,1-1-3 16,-2 1-1-16,-1-1 0 0,-2-1 0 15,1-1-3-15,-3-3 0 0,0-1 2 16,0-2-2-16,-11-3-1 0,11-3-1 16,-18-4 1-16,5-1 0 0,-1-5-3 0,-2-1 0 15,-1 0 0-15,-2 0 0 0,-1-7-2 16,1 7-1-16,0-14 3 0,2 6 0 16,1-1-1-16,4 1 0 0,2-3 3 15,10 1-1-15,0-1 2 0,0-1 1 16,0 1-1-16,11-1-2 0,4-1-1 0,5 1-2 15,6-1-3-15,4 0-5 0,5-1-5 16,2-2-5-16,4 0-17 0,0-2-22 16,1-1-16-16,0-1-11 0,0 1-6 15</inkml:trace>
  <inkml:trace contextRef="#ctx0" brushRef="#br1" timeOffset="-98157.04">27939 4863 205 0,'15'-15'87'0,"-4"2"-12"15,-1 0-13-15,-1 2-39 0,-2 2-23 16,-2-2-41-16,1 2-46 0,-1 1-2 15,3 0-2-15</inkml:trace>
  <inkml:trace contextRef="#ctx0" brushRef="#br1" timeOffset="-97791.18">27858 4647 177 0,'0'0'100'0,"0"0"-1"0,2-10-1 16,0 10-28-16,0 0-50 0,1 0-15 16,-1 0 3-16,1 0-7 0,-1 0-1 15,0 0 0-15,0 0 0 0,0 3 2 0,0 6 3 16,-2 1-1-16,0 5 2 0,0 3-1 15,0 3-5-15,0 4 5 0,-9 1 0 16,9 5-1-16,-14 0-1 0,3 2-3 16,0 1 1-16,-3 0 1 0,0-1 1 15,-2-1-1-15,2-3 0 0,-2-3-1 0,3-5-2 16,1-2 1-16,0-3-5 0,2-5-3 16,2-5-9-16,8-4-17 0,-13-2-33 15,13 0-35-15,0-8-3 0,0-2 1 16</inkml:trace>
  <inkml:trace contextRef="#ctx0" brushRef="#br1" timeOffset="-97507.31">27621 4811 231 0,'0'3'105'16,"0"3"1"-16,0-3 0 0,5-1-42 16,6 0-49-16,5-1-9 0,4-1-4 0,5 0-2 15,3 0-1-15,4 0-3 0,3-12 1 16,3 12-2-16,0-10-6 0,0 10-2 15,-1-10-12-15,-1 10-17 0,-4-10-47 16,-6 10-15-16,-3-8 2 0,-6 8-1 16</inkml:trace>
  <inkml:trace contextRef="#ctx0" brushRef="#br1" timeOffset="-97290.68">27930 4772 184 0,'0'5'107'0,"-11"3"0"15,11 4 1-15,0 4-22 0,-12 3-64 0,12 5-11 16,0 5-1-16,-10 3 1 0,10 1-2 16,0 4-5-16,0 0 0 0,0 0 3 15,0 1-2-15,0 1 2 0,3-1-1 16,1-4-1-16,2-4-3 0,4-4-2 0,-1-5-4 16,3-5-3-16,2-6-9 0,3-5-13 15,2-5-25-15,-1 0-57 0,1-8-3 16,1-2 1-16,-4-5 1 0</inkml:trace>
  <inkml:trace contextRef="#ctx0" brushRef="#br1" timeOffset="-97111.68">28193 4538 180 0,'1'-20'113'0,"-1"1"1"16,0 5-2-16,0 4-1 0,2 2-72 15,-1 8-38-15,1 0-1 0,1 0-9 16,2 0-9-16,1 4-7 0,1 5-18 16,1-2-39-16,-1 3-31 0,1 3 3 15,1 4 3-15</inkml:trace>
  <inkml:trace contextRef="#ctx0" brushRef="#br1" timeOffset="-96441.66">28368 4379 178 0,'4'-8'99'0,"-1"8"-1"15,-1 2 1-15,2 4-28 0,-3 5-55 16,1 6-9-16,-2 5 3 0,0 4 0 15,0 5 0-15,0 2 0 0,0 4 0 16,0 3-1-16,-13 2 1 0,13 2-4 0,-11 3-3 16,11-5-3-16,-14 1-1 0,14-3-6 15,-15-3-5-15,15-6-7 0,-16-4-9 16,16-6-38-16,-15-5-41 0,15-6-1 16,-12-4 3-16</inkml:trace>
  <inkml:trace contextRef="#ctx0" brushRef="#br1" timeOffset="-96067.37">28448 4349 216 0,'3'-14'98'0,"-1"6"-1"0,0 8-1 16,0-10-52-16,2 10-44 0,1 0 0 15,3 0-1-15,0 0 2 0,2 0 1 0,0 0 1 16,3 0 2-16,0 0 1 0,2 0 2 15,-1 4 2-15,2 3-2 0,0 0 1 16,0 2-2-16,-1 0 0 0,0 2-3 16,-2 1 0-16,-1 2 2 0,-1 1-3 15,-2 2 1-15,0 1 2 0,-3 2 2 16,0 4 0-16,-2 1 1 0,-1 3 1 0,-2 1 2 16,-1 3-1-16,0 2 0 0,0 2-1 15,0 2-2-15,-12 1-1 0,12 0 0 16,-16 1-3-16,7 0-1 0,-1-1-1 15,0-1-1-15,1-4 0 0,0-2 0 16,9-4 0-16,-16-2-1 0,16-5 0 0,-13-3-3 16,13-4-2-16,-7-3-4 0,7-7-10 15,0-2-10-15,0-2-18 0,0 0-46 16,0-14-26-16,2 1-1 0,0-5 2 16</inkml:trace>
  <inkml:trace contextRef="#ctx0" brushRef="#br1" timeOffset="-95869.2">28430 4614 212 0,'0'0'107'0,"0"-9"0"0,0 9-2 15,3 0-30-15,6-7-70 0,4 7 0 16,2 0-5-16,5 0-4 0,1-9-2 0,1 9-1 15,2 0-9-15,0 0-4 0,-1 0-9 16,-2 2-21-16,-1 0-35 0,-2 2-18 16,-5 1 5-16</inkml:trace>
  <inkml:trace contextRef="#ctx0" brushRef="#br1" timeOffset="-95715.23">28402 4724 135 0,'-17'5'105'0,"2"-2"0"15,6 0 0-15,9 1-3 0,0 0-46 0,0-1-55 16,3 0-1-16,7 2-5 16,6-2-8-16,0 1-1 0,4 1-7 0,-1-1-7 15,0 1-22-15,0 1-30 0,-2-1-21 16,0 2 3-16</inkml:trace>
  <inkml:trace contextRef="#ctx0" brushRef="#br1" timeOffset="-95393.4">28128 4939 154 0,'-30'13'100'0,"3"-1"-1"0,5 2-1 16,5-1-12-16,7-2-59 0,10-2-22 16,0 0-1-16,3-5 0 0,10-1 0 15,9-2 1-15,4-1 0 0,7 0 1 0,4 0-1 16,3 0 0-16,3-8 0 0,1 8-1 15,3 0 0-15,-2-9-1 0,0 9-2 16,-4 0 1-16,-4 0-1 0,-4 0 2 16,-3 0-1-16,-5 0 2 0,-5 2-1 15,-5 3 3-15,-4 1 0 0,-7 2-1 16,-4 2-1-16,0 0 0 0,0 2 1 0,-17 1-4 16,1-1-1-16,-5 2-2 0,-4 0-6 15,-4 1-3-15,-3 1-6 0,-4 0-6 16,-1 0-12-16,0-1-34 0,-2-2-37 15,2-1-2-15,4-3 1 0</inkml:trace>
  <inkml:trace contextRef="#ctx0" brushRef="#br1" timeOffset="-95218.23">28297 5196 219 0,'26'0'115'0,"-2"0"0"0,2 0 0 15,-1 0-1-15,0 7-97 0,-1 4-12 0,-2 2-5 16,1 2-2-16,-1 2-2 0,-1-1-3 15,-3 0-5-15,0 0-2 0,-1 0-3 16,0-2-1-16,-2-1-3 0,0-2-5 16,-2-5-13-16,1-3-29 0,-3-3-35 0,-2 0-1 15,1-9 4-15</inkml:trace>
  <inkml:trace contextRef="#ctx0" brushRef="#br1" timeOffset="-94977.45">28880 4617 155 0,'0'-12'106'0,"-12"12"-2"0,12-10 1 15,0 10-2-15,6 0-59 0,6-11-44 16,8 11 0-16,4-8-1 0,7 8-3 15,8-7 3-15,1 7-1 0,4-11-1 0,5 11 0 16,0-6-2-16,1 6-5 0,1 0-9 16,-3-10-18-16,-2 10-47 0,-5-10-17 15,-5 10-2-15,-8-14 3 0</inkml:trace>
  <inkml:trace contextRef="#ctx0" brushRef="#br1" timeOffset="-94804.85">29467 4398 146 0,'-18'0'106'0,"1"-8"-1"15,-2 8 1-15,-2 2 0 0,1 4-56 16,-3 7-42-16,0 5-5 0,-4 5-1 16,-2 5 0-16,-2 1-1 0,-2 3-2 15,-1 2 1-15,-3 2 1 0,-1 3-3 16,-1 2-1-16,-2 0 0 0,1 0-3 0,2-3-8 16,0-3-10-16,5-5-32 0,3-4-49 15,6-10-1-15,6-3-1 0</inkml:trace>
  <inkml:trace contextRef="#ctx0" brushRef="#br1" timeOffset="-94606.52">29105 4707 213 0,'19'0'115'0,"-7"0"-1"0,-4 9 2 0,-6 7-1 16,-2 11-99-16,0 3-8 0,-8 6 0 15,-2 3-4-15,-6 2-3 0,1 0-1 16,-2-2 1-16,-1 2-1 0,-1 1 0 15,0 0-1-15,2-2-1 0,2-5-2 16,2-3-6-16,4-3-5 0,-1-8-8 0,10-4-17 16,-11-7-43-16,11-6-31 0,0-4 0 15,0 0 2-15</inkml:trace>
  <inkml:trace contextRef="#ctx0" brushRef="#br1" timeOffset="-94292.43">29135 4777 152 0,'19'-22'93'16,"-1"5"2"-16,0 4-3 0,0 4-23 0,0 9-55 16,0-8-12-16,-1 8 1 0,0 0 3 15,-3 2 2-15,1 2 3 0,-1 2 3 16,-2 3 0-16,2 1 3 0,-2 3 3 16,0 3-3-16,-2 3-1 0,-1 3-1 15,-1 1-2-15,-2 4 0 0,-1 1-4 0,-2 2 3 16,-1 3 1-16,0 3-1 15,-2 1 2-15,0 3-1 0,0 1 0 0,0 1-2 16,0 1 0-16,0 0 2 0,-11 2-5 16,11-2 1-16,0 0-1 0,-13-3-1 15,13-2 1-15,-8-4-3 0,8-3-3 0,0-3-2 16,-11-4-2-16,11-4-8 16,0-3-9-16,-10-7-14 0,10-5-17 0,0-5-42 15,-12 0-42-15,12-11 4 0,-11-3 3 16,11-8 3-16</inkml:trace>
  <inkml:trace contextRef="#ctx0" brushRef="#br1" timeOffset="-94044.25">29172 5016 146 0,'1'-12'116'0,"3"3"1"16,6 9-1-16,0 0-1 0,7 0-7 15,2 0-108-15,3 7-4 0,0 0 0 0,-3 4-4 16,-2-2 0-16,-6 4 2 0,-4 0 0 15,-5 2 2-15,-2 3 2 0,0 3 4 16,-10 1 2-16,1-1 0 0,-4 0-1 16,1-4 1-16,-6 0-3 0,1-2 2 15,-1-1 2-15,0-2 0 0,2-4-2 0,6-1 1 16,10-3 0-16,0-4-7 0,0 0 1 16,3 0-7-16,9-7-4 0,6 0-19 15,2-2-32-15,2-3-52 0,1 0-1 16,2-1-1-16,1-2 3 0</inkml:trace>
  <inkml:trace contextRef="#ctx0" brushRef="#br1" timeOffset="-93860.82">29572 5025 228 0,'5'0'121'0,"0"1"1"0,0 0-3 15,0 2-4-15,2-1-83 0,2 3-32 16,2 0-6-16,2-2-10 0,2-2-3 0,0 1-7 15,3-2-1-15,0 0-4 0,1 0-4 16,2 0-14-16,-1 0-23 0,3 0-32 16,0 0 2-16,-1 0 0 0</inkml:trace>
  <inkml:trace contextRef="#ctx0" brushRef="#br1" timeOffset="-93063">29886 4468 211 0,'0'-8'103'16,"0"8"-1"-16,4 0-2 0,1 0-19 15,3 1-81-15,2 4-2 0,4 0-3 16,3 4 3-16,0-2 0 0,1 3 2 0,2-1-1 15,1 1 0-15,-1-1 2 0,1 3 2 16,-1-2 0-16,-2 0-2 0,-2-1 2 16,-4 0-3-16,-5 0-2 0,-4 2-2 0,-3-1 1 15,0 2 0-15,-16 2 1 16,1 2 1-16,-6 1 2 0,-4 1 1 0,-2 0 2 16,0 2 4-16,-1-1 2 0,4 1 2 15,0 0-1-15,4-2 0 0,6-1 1 16,14-1-3-16,0-4-1 0,0-2-6 0,0-2-2 15,15-5-1-15,9 0-2 16,8-3-5-16,3 0 1 0,9 0-3 0,0 0-3 16,3-7 0-16,-1 7-1 0,-1-12-1 15,-2 4 0-15,-4-1-4 0,-3-1-2 16,-6-1-18-16,-4 1-26 0,-7-3-31 16,-6 0-2-16,-6 1 2 0</inkml:trace>
  <inkml:trace contextRef="#ctx0" brushRef="#br1" timeOffset="-92879.25">30316 4682 185 0,'-11'6'100'16,"1"3"3"-16,0 4-9 0,10 4-21 0,-14 4-39 15,14 2-19-15,-8 5-5 0,8 2-4 16,0 4 2-16,0 1 1 0,0 3 0 16,0 2 2-16,-9 4-2 0,9-3 1 15,0 2 0-15,-12 1-2 0,12-3-2 0,-12 0-6 16,12-4 0-16,-16-1-7 0,7-4-6 15,-1-4-11-15,10-5-16 0,-16-4-49 16,8-6-25-16,-1-5-1 0,9-6 2 16</inkml:trace>
  <inkml:trace contextRef="#ctx0" brushRef="#br1" timeOffset="-92679.18">30240 5080 213 0,'5'-16'117'16,"-4"9"1"-16,-1 7 0 0,0 0-2 15,-10 5-83-15,-2 7-33 0,-5 4-2 0,-4 4-9 16,-6 4-3-16,-1 0-7 0,-3-1 3 16,-3 0-1-16,2 0-2 0,-1-3 3 15,2-1 4-15,5-6 1 0,4-3 3 16,5-6-4-16,5-4-5 0,12 0-12 16,-9-8-17-16,9-3-15 0,3-4-13 0,6-2-2 15,3-1 10-15</inkml:trace>
  <inkml:trace contextRef="#ctx0" brushRef="#br1" timeOffset="-92546.96">29999 5157 130 0,'30'-13'47'15,"0"3"23"-15,1 2 17 0,-1 8 5 16,0 0-3-16,-1 0-11 0,-1 0-32 0,-1 0-15 16,-1 6-6-16,-1 3-3 0,0 0-8 15,2-1-7-15,-2-2-5 0,0 1-2 16,-2-3-7-16,1-1-9 0,-3-2-10 16,0-1-12-16,-3 0-33 0,-3 0-46 15,-1 0-1-15,-3-11 2 0</inkml:trace>
  <inkml:trace contextRef="#ctx0" brushRef="#br1" timeOffset="-92229.55">30598 4978 186 0,'5'0'112'15,"1"-8"3"-15,-1 8 0 0,-1 1-3 16,-1 3-72-16,-2 5-32 0,-1 1-6 16,0 3-1-16,0 0-1 0,0-1 1 15,0-2-2-15,-8 0-2 0,8-1 1 16,0 0 2-16,-10 0-1 0,10-3 1 0,0-2-1 15,-11-1-3-15,11-2-1 0,0-1-2 16,0 0-2-16,3 0 1 16,5-12-3-16,3 12 1 0,3-11 1 0,2 11 0 15,5-9 3-15,3 9 4 0,1 0 1 16,4 0 3-16,2 0 4 0,1 0 3 16,1 0-2-16,0 1 1 0,0 4 0 15,-6 1 2-15,-2 1-2 0,-6 1 1 0,-6 2-3 16,-4-1-5-16,-8 0-1 0,-1-1-1 15,0-1-2-15,-14-2-4 0,-1 0-7 16,-4-4-6-16,-3-1-10 0,-4 0-22 0,0 0-30 16,-2 0-24-16,0-13-2 15,2 5 3-15</inkml:trace>
  <inkml:trace contextRef="#ctx0" brushRef="#br1" timeOffset="-92029.29">30765 4821 185 0,'19'-31'98'16,"-1"2"1"-16,0 4-6 0,0 5-19 15,-1 7-49-15,-2 13-9 0,-1 0 0 16,-5 0 3-16,-3 2 2 0,-4 15 3 16,-2 8 2-16,0 6 0 0,0 5-3 15,-16 8-3-15,6 3 0 0,-3 3-6 16,1 2-7-16,-1 0-6 0,1 0-1 0,1-2-6 16,-1-4-9-16,3-3-6 0,9-6-13 15,-12-3-3-15,12-7-21 0,0-7-36 16,0-4-31-16,0-7 4 0,7-5 5 15</inkml:trace>
  <inkml:trace contextRef="#ctx0" brushRef="#br1" timeOffset="-91746.92">31243 4827 164 0,'0'4'106'0,"0"0"0"0,-8 0 1 16,8 0-3-16,1 0-72 0,5-1-29 16,4 0-2-16,2-2 0 0,7 0-1 15,4-1 0-15,2 0 0 0,5 0-2 16,2 0 0-16,2 0 2 0,3 0-4 0,-1-8-4 15,0 8-7-15,-3 0-16 0,-5-9-51 16,-5 9-22-16,-5-10 0 0,-5 10 1 16</inkml:trace>
  <inkml:trace contextRef="#ctx0" brushRef="#br1" timeOffset="-91014.05">31469 4489 151 0,'0'-9'94'0,"-9"-1"1"16,9 10-1-16,0 0-13 0,-12 0-68 16,12 0-11-16,0 2 0 0,-9 10 2 15,9 2 4-15,-9 6 2 0,9 3 4 16,-13 5 1-16,13 5 0 0,-15 2 1 16,15 5-2-16,-15 3-1 0,15 0-1 0,-15 1-4 15,15-1-2-15,-16 0-4 0,16-2-1 16,-14-2 0-16,14-4 0 0,-13-1-2 15,13-5 2-15,-12-2-1 0,12-1-1 16,-16-3-2-16,6 0-2 0,-1-4 0 0,-3-3-2 16,0-1-2-16,0-3 0 0,-1-3-1 15,0-2-1-15,2-5 1 0,1-2 0 16,2 0 2-16,10-8-1 0,-9-2 4 16,9-4 1-16,1-4 3 0,4-3 1 15,5-3 0-15,4 0 2 0,2-1-1 0,1 1 1 16,2 4 2-16,-1 1 0 0,1 5-1 15,-5 5 0-15,-1 9-2 0,-6 0-1 16,-4 0 2-16,-3 0-3 0,0 9 2 16,-9 4 0-16,-2 3-1 0,-1 3 3 15,-3-2-2-15,0 0 0 0,0 0 5 16,1-3-6-16,1-3 0 0,3-4 1 0,10-3 1 16,0-4-1-16,0 0 2 0,0 0-4 15,13-12 2-15,4-1 0 0,8-1-4 16,5-2 5-16,2-2 1 0,4 1 2 15,4-1 0-15,0 1 1 0,3 3-1 0,0 2 3 16,-1 2 2-16,-2 10 1 0,0-8 3 16,-3 8-2-16,-4 3-1 0,-5 3-1 15,-7 4 1-15,-4 4-2 0,-7 3 1 16,-4 2-4-16,-6 4-2 0,0 0-4 16,0 2-1-16,-16-1 0 0,2-2-2 0,-3 1-4 15,-5-2-5-15,-1-3-6 0,-3-2-7 16,-3-2-5-16,1-3-9 0,1-4-8 15,1-3-15-15,4-4-12 0,4 0-1 16,3 0 15-16,4-11 21 0,11 2 34 16,-9-3 13-16,9-2 10 0,0-1 16 0,5-1 19 15,1 1 16-15,3 1 8 0,5 1-12 16,2 1-12-16,2 5-28 0,2 7-6 16,0 0-4-16,3 0-4 0,1 0-5 15,-1 3-6-15,2 7 0 0,0 2-6 16,0 4-5-16,1 0-9 0,1 1-7 0,1 0-13 15,-1-2-28-15,1-2-41 0,-1-1-3 16,0-2 3-16</inkml:trace>
  <inkml:trace contextRef="#ctx0" brushRef="#br1" timeOffset="-90381.58">32072 4610 164 0,'-9'0'89'0,"0"0"-1"16,-2 0 0-16,3 0-42 0,8 0-37 16,-15 0-4-16,15 0 3 0,0 0 1 15,0 0 4-15,0 0 3 0,0 0 0 16,3 4 0-16,8 0 4 0,3 3-5 0,4 0-2 16,3 2-6-16,2 2-1 0,1-2-4 15,2 3 0-15,-1-1-1 0,-1 0-1 16,-1 1 0-16,-4 1-5 0,-2-1 4 15,-4 1 0-15,-2-1 0 0,-3 1 1 0,-4-2-1 16,-1 0 0-16,-3 2-1 0,1-1 2 16,-1 0 1-16,0 1 0 0,0 1 2 15,0 1 1-15,0 1 1 0,-10 0-1 16,10 1 1-16,0 0 0 0,0-1 0 16,0 1-1-16,0-2 0 0,0 0 1 0,0-1-5 15,-13 0-1-15,13-2-3 0,-15-2-4 16,3-1-5-16,-2-4-4 0,-3-1-8 15,-1-2-14-15,-4-2-26 0,0 0-25 16,-1 0-14-16,0-11 3 0</inkml:trace>
  <inkml:trace contextRef="#ctx0" brushRef="#br1" timeOffset="-90131.71">31977 4921 218 0,'0'-16'94'0,"0"0"0"16,1 3-11-16,3 3-27 0,4 10-41 0,3-7-7 15,0 7 1-15,2 1-2 0,-2 6 1 16,-1 6 3-16,-4 4 3 0,-3 4-1 15,-3 4 1-15,0 5 0 0,0 5-1 16,-17 5-2-16,4 2 1 0,-6 3 0 16,-1 0-1-16,-3 2-4 0,-1-4 0 15,-1-1-1-15,-1-2 1 0,3-4 0 0,0-2-1 16,2-4-1-16,4-5 0 0,4-4-2 16,13-6-3-16,0-7 0 0,0-5-3 15,3-3-4-15,13 0-6 0,6-11-3 16,5-2-6-16,7-3-8 0,3-3-7 15,5-5-17-15,4-3-30 0,3-3-32 0,3-5 2 16,2-1 5-16</inkml:trace>
  <inkml:trace contextRef="#ctx0" brushRef="#br1" timeOffset="-89781.93">32500 4655 219 0,'-15'0'95'16,"2"-14"-1"-16,13 14-4 0,-9-7-53 16,9 7-36-16,0 0-7 0,6 0 3 0,5 0 3 15,2 0 2-15,4 0 5 0,2 3 4 16,3 5 2-16,2 3 2 0,-2 4 2 16,3 3-1-16,-2 2-2 0,-1 2-3 15,-6 2-3-15,-3 2-3 0,-5 2-1 0,-7 0-2 16,-1 2 1-16,0 1-1 0,-15 0-1 15,-4-1 0-15,-4-1 0 0,-5-1-1 16,-4-2 0-16,-2-4-1 0,-4 0 1 16,0-3 0-16,-3-3-2 0,2-1 0 15,2-3 1-15,2-3 0 0,5-2-1 0,4-3-3 16,6-4-2-16,9 0-2 0,11 0-7 16,0-10-3-16,0-1-8 0,6-4-14 15,8-3-16-15,5-5-26 0,5-2-5 16,4-2 1-16,1-1 10 0</inkml:trace>
  <inkml:trace contextRef="#ctx0" brushRef="#br1" timeOffset="-89474.58">32541 4857 169 0,'23'-20'81'0,"-3"5"5"16,-2 2-8-16,-5 4-12 0,-2 9-17 15,-3-9-25-15,-3 9-15 0,-1 0-5 0,-1 0-1 16,0 0-1-16,-1 3-1 0,1 1 1 16,1 1 4-16,0 1-1 0,-1 1 1 15,0 1 0-15,0 2 1 0,1-1-1 16,0 2 2-16,-1-1-2 0,1 1-2 15,0-1-2-15,-2 0 1 0,0 0-1 16,0-3 0-16,-1 1-1 0,0-1 0 0,-1-3 1 16,2-1 0-16,0-2 1 0,1-1 1 15,2 0-1-15,2 0-1 0,3 0 0 16,-1-11 1-16,2 11-1 0,2-12-1 16,0 12-1-16,1-13 1 0,0 13 1 15,-2-13-2-15,2 13 0 0,-1-12 0 0,0 12 0 16,-3-10-3-16,-1 10 3 0,0 0-1 15,-4-9 0-15,-1 9-2 0,-1 0-1 16,-1 0-1-16,-1 0-3 0,1 0-3 16,-2 0-8-16,0 0-6 0,0 0-32 15,0 0-49-15,0 0-1 0,0 0 0 0</inkml:trace>
  <inkml:trace contextRef="#ctx0" brushRef="#br1" timeOffset="-89032.79">32491 4617 161 0,'0'4'88'0,"0"2"-15"0,0-3-9 16,0 3-10-16,0-1-9 0,0 3-18 16,0 0-8-16,0 5 0 0,-11 2 1 15,11 5 2-15,-14 2-3 0,3 3-2 0,-2 4-4 16,-2 3 0-16,-4 3-1 0,0 2-1 15,-2 3 1-15,-2 1-1 0,2-1-1 16,0 1 2-16,0-2 0 0,3 0 1 16,1-3 0-16,4-4 1 0,1-3-2 15,3-3-3-15,9-6 2 0,-9-2-4 16,9-4 0-16,0-4-1 0,1-4-4 0,3-2-2 16,2-3-2-16,1-1-7 0,3 0-6 15,1-9-9-15,0 1-10 0,4-3-15 16,-2-3-37-16,3-3-41 0,0-2-1 0,3-1 5 15</inkml:trace>
  <inkml:trace contextRef="#ctx0" brushRef="#br1" timeOffset="-88758.85">32574 4742 177 0,'-10'-8'103'0,"10"1"0"16,0 7 0-16,2-7-4 0,1 7-82 16,1 0-16-16,2 0-1 0,2 0-1 15,2 0-1-15,2 4 3 0,2 1-2 0,0-2-3 16,1 3-3-16,1 1-3 0,-1 2-6 15,3-2-11-15,-3 0-31 0,-1 0-42 16,-2-2-3-16,-2-3-2 0</inkml:trace>
  <inkml:trace contextRef="#ctx0" brushRef="#br1" timeOffset="-88516.98">32573 4859 188 0,'-10'11'107'0,"10"3"0"0,-14 4 1 16,14 0 0-16,-8 6-92 0,8 3-13 16,0 4 2-16,2-1 3 0,2 5 3 15,1 1 1-15,3 2 1 0,4 0 3 16,2 3 1-16,2 2-1 0,2-1 0 0,3 1-2 16,2-4-5-16,0-1-9 0,2-4 0 15,1-4-9-15,1-4-8 0,0-5-9 16,0-4-19-16,-2-6-37 0,1-5-41 15,-1-6-1-15,-2 0 3 0</inkml:trace>
  <inkml:trace contextRef="#ctx0" brushRef="#br1" timeOffset="-88350.89">32993 5125 204 0,'0'-11'110'0,"0"2"-1"0,0 9 1 16,0 0-4-16,-9 0-99 0,9 0-9 15,-10 4-4-15,10 4 0 16,-16 0-3-16,4 2-3 0,-2-1-3 16,-1 2-20-16,-3 2-52 0,0-2-18 0,-2 2-1 15,0-5 2-15</inkml:trace>
  <inkml:trace contextRef="#ctx0" brushRef="#br1" timeOffset="-87334.72">31071 5305 157 0,'0'4'99'0,"-9"-1"-1"0,9 0 1 16,0-1-21-16,0 1-48 0,0-2-26 15,0 1-1-15,0-1 0 0,0 0-1 16,0 0 4-16,1 0 0 0,4 1 1 16,2 0 2-16,2 1 5 0,5 0-6 0,1 2-1 15,5 0 4-15,3 0-2 0,5 1 2 16,3-1 1-16,6 3 0 0,2-1-2 16,4 1 3-16,5 1-4 0,3-1 3 15,2 2-2-15,5-1 0 0,3 1-2 16,4 1-2-16,3 0 2 0,2 1-1 0,3 0 0 15,3 0-1-15,1 0 2 0,1 1 0 16,0-2-2-16,0 1 0 0,0-1 0 16,-2 0-1-16,-3 1 1 0,-2 0-2 15,-3-2 0-15,-4-1-2 0,-5 1-1 0,-5-1 2 16,-4-2-1-16,-7 2-2 0,-6-4 2 16,-5 1 0-16,-5-1-1 0,-7 0 0 15,-1-3 0-15,-5 2-1 0,-1-3-1 16,-4 1 0-16,-3 0 1 0,-2-1 0 0,-1-1-3 15,-2 0-1-15,0 0-4 0,-1 0-2 16,0 0-2-16,0 0-5 0,0 0-2 16,0 0-8-16,0 0-8 0,0 0-10 15,2 0-36-15,-2 0-44 0,0 0 4 16,1-8 2-16</inkml:trace>
  <inkml:trace contextRef="#ctx0" brushRef="#br1" timeOffset="-76660.79">7157 5291 126 0,'0'0'89'15,"0"-7"0"-15,0 7 0 0,0 0-23 0,0 0-42 16,-10 0-23-16,10-8-5 0,0 8 6 16,-9 0-1-16,9 0 2 0,-9-8 2 15,9 8-3-15,-11 0 8 0,11 0 1 16,-9 0 2-16,9-9-3 0,0 9 2 16,-12 0 0-16,12 0-3 0,0 0 1 0,-8-7-3 15,8 7-5-15,0 0-1 0,0 0 0 16,0 0-2-16,0-7 1 0,2 7 1 15,5 0-1-15,3-9 2 0,1 9 0 16,3-8 0-16,2 8 2 0,2-12 1 16,3 5 0-16,5 0 1 0,0-2-1 0,5 0 0 15,0-1 2-15,4 0-2 0,1 1-1 16,2 0 3-16,4-1-5 0,-2 2 1 16,5 0 0-16,0-2 0 0,1 2-2 0,2 1 1 15,2-1 0-15,1 2 0 16,0 6 0-16,2-13-2 0,1 13 2 0,-3-9 1 15,3 9 1-15,1-9-1 0,0 9-1 16,-2 0 1-16,2-9 1 0,-1 9-1 16,1 0 1-16,2 0 0 0,0-9-2 0,3 9 0 15,-1 0-1-15,2 0 2 0,1-7-1 16,1 7 0-16,1 0-1 0,3 0-1 16,-4-7 0-16,2 7 2 0,1 0-1 15,-2 0 0-15,1 0 1 0,-2 2-2 16,-1 1 0-16,0-1-1 0,-2 4 1 15,0 1 1-15,0 1 0 0,0 0 0 16,1 2 0-16,-2 3 0 0,2-3-1 0,1 3 1 16,0 0 0-16,1-1-1 0,1 0 1 15,0 0-1-15,-1 0 0 0,1 0 3 16,-2-1-3-16,1 1 0 0,-2-1 2 0,0 2-1 16,-1-2 0-16,-2 2 1 15,-1 0-1-15,0 1 1 0,2 1 0 0,-3 1-4 16,3 0 4-16,-2 0-1 0,0 2-1 15,1-2 1-15,3 2 0 0,-3 0-1 16,1 1 1-16,2-1-1 0,-1 1 0 0,1-2 2 16,-2 1-2-16,-1 0 0 15,0-1 1-15,-2 1-2 0,1 0 1 0,-3-2 1 16,-2 2 1-16,2 2-2 0,-2-4 1 16,1 2-1-16,-1-1 1 0,0 0 0 15,1-1-1-15,-1 2 1 0,3-2 0 16,0 0 1-16,1-2-2 0,2 0 2 0,0 1-3 15,1-1 1-15,2 0-1 0,0-1 2 16,0-1 1-16,1 1 0 0,2-2-2 16,-1 1 2-16,1-1 2 0,1 1-2 15,-2 0 3-15,1-2-2 0,0 2 0 0,-1-2 0 16,1 2-1-16,-2 0-1 0,1-1 0 16,0 1-1-16,0-1 1 0,0 1 0 15,-1 0-1-15,1 0 1 0,-2 1 1 16,0-1 0-16,-1 0 1 0,0 0 0 15,0 1-1-15,-1-1 0 0,-1 1 0 0,-1 0 0 16,-2-1 1-16,-2 1-2 0,-2 0 0 16,-3-2 2-16,0 1-3 0,-5-2 0 15,-1 1 2-15,-5-1-2 0,-2 0-1 16,-3-2 0-16,-4-1-2 0,-4-1-2 16,-2 1-4-16,-5-3-7 0,-2 0-7 0,-4-1-8 15,-2 1-11-15,-3-3-31 0,-3 0-49 16,-1-1-3-16,-1 0 4 0,-1 0 3 15</inkml:trace>
  <inkml:trace contextRef="#ctx0" brushRef="#br1" timeOffset="-76145.58">14779 6030 142 0,'0'0'93'0,"0"0"1"0,0 0 0 15,0 0-26-15,0 1-43 0,2 3-22 16,1-1 1-16,0 1 1 0,1 1 0 0,1 2 2 15,1-1 3-15,1 1 0 0,1 1 0 16,2 1 2-16,2 2 1 0,1 0-2 16,2 1 0-16,1 1-2 0,2 0 0 15,0 0-4-15,3 2 1 0,0 1-6 16,-1-1 5-16,3 0-1 0,0 2-1 0,1 0 0 16,-1-1 0-16,2 2 2 0,-1-1-1 15,0-2 2-15,0 2-1 0,-3-2-1 16,1 0 1-16,-3-2 0 0,-2-2 2 15,-1-1-1-15,-4 0 1 0,-3-2-2 16,-3 0 0-16,-5 0 1 0,-1-1 1 0,0 1-1 16,-13 0 1-16,-1 2 0 0,-5-1-1 15,-4 4-2-15,-5-2 0 0,-4 1 1 16,-1 2 0-16,-3 0-3 0,-1-1 0 16,-1 1-2-16,1-1-2 0,1 0-5 15,3-2-3-15,2-1-12 0,4-1-14 0,4-2-46 16,3-2-42-16,2-4-1 0,6-1 2 15,3 0 1-15</inkml:trace>
  <inkml:trace contextRef="#ctx0" brushRef="#br1" timeOffset="-70166.95">16649 6168 167 0,'1'15'104'0,"-1"-2"-1"16,0 3-4-16,0 2-2 0,-13 2-79 15,13 3-18-15,-18 0-11 0,5 2-4 16,0-1 0-16,-5 1 3 0,2 0 2 15,-2 0 2-15,1 0 6 0,-1 2 1 16,-2 3 2-16,1-3 4 0,-1 1 3 0,-1-4-1 16,1-1-2-16,-1-4 0 0,0-3-4 15,2-3-1-15,0-5-1 0,2-1 0 16,0-4 1-16,4-2-2 0,1-1 0 16,2 0 1-16,0 0 1 15,10-10 0-15,0 10 5 0,0-11-3 0,0 11 0 16,5-11-2-16,1 11 0 0,1 0 0 15,5 0-1-15,-1 0 0 0,3 0 1 16,2 0 0-16,2 4-4 0,2 5 4 0,1 3 3 16,2 2 3-16,0 4 2 15,4 3 2-15,-1 4 2 0,-1 5 3 16,-1 6-1-16,-4 5 4 0,-3 8 0 0,-6 7-3 16,-3 5-1-16,-3 10-1 0,-5 7 0 15,0 3-2-15,0 2-1 0,-11 0 1 16,2 1-3-16,-3-2 3 0,-4-2 0 15,-2-3 1-15,0-5 1 0,1-6-4 0,1-5 2 16,2-9 0-16,2-6-3 0,3-12 0 16,9-5-3-16,-13-8 0 0,13-3-3 15,0-3-2-15,-9-5-1 0,9-1-4 16,0-5-8-16,0-3-9 0,3-1-11 16,2 0-12-16,2-11-38 0,3-1-50 0,-2-5 2 15,3-3 4-15,1-4 3 0</inkml:trace>
  <inkml:trace contextRef="#ctx0" brushRef="#br1" timeOffset="-69650.32">17546 6310 190 0,'1'4'89'0,"1"0"-12"16,0 3-5-16,1 2-13 0,1 2-22 0,1 4-19 16,1 4-1-16,2 8-3 0,-1 1-1 15,0 5-2-15,0 6-1 0,-1 1-5 16,-2 3-1-16,-1 3-4 0,-2 0 0 16,-1 2-2-16,0-1-7 0,0-1-1 15,0-3-6-15,-13-2-7 0,4-7-17 0,-3-6-31 16,-3-6-33-16,1-5 2 0,-3-9-1 15</inkml:trace>
  <inkml:trace contextRef="#ctx0" brushRef="#br1" timeOffset="-69382.7">17529 6450 204 0,'23'-28'93'0,"3"5"2"0,2 2-21 16,1 4-31-16,5 3-38 15,1 3 0-15,1 3 1 0,1 8 0 16,0-10-1-16,0 10-1 0,-1 0 4 0,-3 3 0 16,-3 4-1-16,-3 4-1 0,-6 6-1 15,-5 0 1-15,-6 5-2 0,-7 1 0 16,-3 3 0-16,0 1-1 0,-16-1-2 16,-3 0 0-16,-5 0 0 0,-3-3-2 0,-7 0 1 15,1-4-1-15,-2-1-2 0,-1-4-1 16,1-4-3-16,0-2-6 0,3-2-3 15,2-5-13-15,5-1-29 0,3 0-39 16,9-11-5-16,13 1 0 0</inkml:trace>
  <inkml:trace contextRef="#ctx0" brushRef="#br1" timeOffset="-68984.8">18018 6304 146 0,'30'-9'97'0,"-4"9"2"16,-3 0-2-16,-6 0-22 0,-3 0-36 15,-5 9-26-15,-4 7-2 0,-3 4-1 16,-2 6 0-16,0 4-1 0,0 2-3 16,-9 5-2-16,9 0-1 0,-10 1-2 15,10 0 2-15,0-1-1 0,-11-2 0 0,11-1 1 16,0-5-1-16,0-6-1 0,0-5-1 16,3-7 0-16,5-8-1 0,2-3-1 15,3 0-4-15,4-11 0 0,1-3-2 16,2-6 0-16,3-5-1 0,0-3 3 0,3-3 1 15,0-2 2-15,3 0 3 0,0 0 2 16,0 0 3-16,-2 2-2 0,0 4 6 16,-2 2 1-16,-2 4 1 0,-1 4 2 15,-1 6 0-15,-3 11 1 0,-1 0 0 16,-3 0-1-16,-1 3 1 0,-2 9-4 0,-3 4 0 16,0 2-3-16,-1 3 0 0,0 1-4 15,0 0-2-15,1 2-1 0,0-1-2 16,-2 0-3-16,0-3-5 0,0 0-4 15,1-2-5-15,-1-2-6 0,-2-4-6 16,2-1-11-16,-2-5-30 0,2-3-41 0,-2-1-1 16,0-2 5-16</inkml:trace>
  <inkml:trace contextRef="#ctx0" brushRef="#br1" timeOffset="-67902.57">18997 5757 161 0,'0'-13'95'0,"0"1"0"16,2 5-1-16,1 7-33 0,-2 0-50 15,0 0-7-15,1 0 1 0,-1 2-1 16,-1 10 2-16,1 3 4 0,0 5 4 0,-1 3 1 16,1 7 1-16,0 3 1 0,0 4 1 15,0 5-3-15,1 0-1 0,1 2-1 16,-1 3-4-16,0-1-4 0,1-1 0 16,-2-3-1-16,0-1-3 0,-1-2 1 15,0-6-1-15,0-1 1 0,0-7-2 0,-8-1 0 16,8-7-1-16,-17-2 1 0,5-5-3 15,-1-4 0-15,-1-3 1 0,-1-3-2 16,0 0-2-16,-1 0 1 0,3-12 0 16,0 0 0-16,3-1 2 0,10-3-1 15,-10-1 1-15,10-1-1 0,3-1 4 0,3-1-3 16,5 1 3-16,6 0 0 0,3 1 2 16,3 1-2-16,5 3 1 0,2 3 0 15,2 2 2-15,0 9 0 0,2-7 0 16,0 7 1-16,-3 1 2 0,-2 4-3 0,-3 3 1 15,-4 3 2-15,-4 4-3 0,-5 1 1 16,-4 3-2-16,-6 3 0 0,-3 0 0 16,0 0 0-16,0 2-2 0,-17-1 0 15,3-2 1-15,-1 1 1 0,-4-3-2 16,-1-1-2-16,-3-4 2 0,0-1-3 0,-1-3-2 16,2-4-3-16,0-4-2 0,0-2-3 15,4 0-7-15,1 0-3 0,3-15-7 16,2 3-21-16,4-2-32 0,8-4-27 15,0-3 3-15,0-1 3 0</inkml:trace>
  <inkml:trace contextRef="#ctx0" brushRef="#br1" timeOffset="-67452.75">19509 5873 155 0,'23'-18'92'0,"-2"1"-2"15,-4 4-12-15,-1 3-22 0,-2 10-28 16,-1 0-13-16,-3 0 1 0,-2 0 3 16,-1 10 2-16,-3 6 4 0,-1 7 2 0,-1 5-3 15,-1 6-1-15,-1 6-4 0,0 4-5 16,0 5-3-16,0 6-2 0,0 2-4 16,0 1-2-16,0-1 0 0,0-2 2 15,0-3-1-15,2-4 0 0,0-4-1 16,1-6 3-16,3-4-2 0,2-7-4 0,0-7 0 15,2-4-4-15,3-9-8 0,1-5-9 16,3-2-3-16,-1 0-5 0,4-16-4 16,1 1-7-16,-1-4-5 0,2-3 5 15,2-2 11-15,0-2 8 0,3 1 9 16,-2-3 7-16,1 2 8 0,-1 0 7 0,0 2 8 16,-2 2 9-16,-1 4 1 0,-1 1-3 15,-2 6 1-15,-1 11 1 0,-2 0-1 16,-2 0-4-16,-3 0-2 0,-2 8-2 15,-3 7-3-15,-1 2-2 0,0 6-6 16,-2 3-6-16,-1 0-1 0,1 1-4 16,-1 1-3-16,1-2-3 0,-1-1-2 0,0-2-3 15,-1-5-8-15,1-5-6 0,-2-5-13 16,0-6-28-16,2-2-36 0,-1 0-6 16,0-18 4-16</inkml:trace>
  <inkml:trace contextRef="#ctx0" brushRef="#br1" timeOffset="-67284.55">20195 6116 209 0,'0'-21'103'16,"0"5"0"-16,0 5-5 0,0 11-42 0,0-9-51 15,3 9-10-15,2 2-4 16,2 4-6-16,4 0 2 0,0 1-2 16,2 2-1-16,3 1 0 0,0 2 3 15,4 0 2-15,2 0-2 0,2 0-13 16,2 0-15-16,1-3-18 0,2-2-19 0,3 0-7 15</inkml:trace>
  <inkml:trace contextRef="#ctx0" brushRef="#br1" timeOffset="-67036.56">20804 6176 167 0,'35'-12'104'0,"-3"12"0"0,-2-14-9 16,-6 14-17-16,-3-11-35 0,-6 11-27 0,-6 0-1 16,-5-7-3-16,-4 7-2 0,0 2 0 15,0 2-2-15,-19 3 2 0,4 3 0 16,-4 3 3-16,-1 7-1 0,-2 0-2 15,1 5 0-15,2 5-1 0,0 2-3 0,5 3-2 16,1 2 2-16,13-1-1 0,-11 2-5 16,11-2-1-16,1 0-2 0,5-3-2 15,6-1-2-15,5-6-5 0,6-3-2 16,5-4-3-16,5-5-5 0,4-4-5 16,1-5 2-16,5-3-9 0,1-2-10 15,1 0-24-15,1-10-28 0,-4-1-11 0,1 0 4 16</inkml:trace>
  <inkml:trace contextRef="#ctx0" brushRef="#br1" timeOffset="-65871.99">17590 6922 187 0,'-8'2'92'0,"8"0"2"0,0-1-7 0,0 1-45 16,0-1-42-16,0 0-1 0,0-1-1 15,0 0 1-15,0 0 2 0,0 0 3 16,0 0 1-16,0 0-2 0,2 0 3 15,4 0 2-15,2 0 0 0,2 0-1 0,1 0 3 16,3 0-10-16,1 0 6 0,4 0-1 16,1 0-1-16,3 0 2 0,4 0 2 15,2 0 2-15,3 0 2 0,2 0-1 16,3-8 0-16,2 8 0 0,3 0-1 16,3 0 1-16,1 0-3 0,2 0-1 0,1-7-2 15,2 7-3-15,-1 0 0 0,2 0 1 16,0 0-3-16,-1-9 2 0,1 9 1 15,1 0-1-15,-2 0 0 0,1-8 0 16,0 8-1-16,0 0 1 0,0 0 0 16,1 0 0-16,0 0-1 0,-2-8-1 15,3 8 0-15,0 0 0 0,-1 0 1 0,1 0 0 16,0 0-1-16,0 0 2 0,-2 2 1 16,2 0-1-16,-2 0 0 0,-1-1 0 15,0 2-1-15,0-1 2 0,0 1-2 16,1-2 0-16,0 2-1 0,1-1-1 15,0 0 0-15,3 0 1 0,0-1-1 0,1 0 1 16,1-1 1-16,1 2-2 0,-2-2-1 16,1 0 2-16,-1 0 0 0,0 0 2 15,-2 1-2-15,-2-1-2 0,-1 0 4 0,-2 0-4 16,-4 1 2-16,-1 0 2 0,-3 1-2 16,-1 2-2-16,0-2 2 0,-3 1-1 15,0 1 0-15,0-2 1 0,0 2-1 16,0 0 1-16,-2-1 0 0,1-1-1 15,1 1 1-15,-2-2 0 0,1 1 1 0,-2-1 0 16,-1 0 0-16,-1 0-1 16,-3 0 0-16,-1-1 0 0,-2 0-1 0,-4 0 2 15,-2 1 0-15,-1-1-1 0,-4 0 2 16,-2 0-1-16,-3 0 0 0,-1 0 2 16,-4 0 0-16,-1 0 0 0,-1 0 0 0,0 0 1 15,-1 0-1-15,-1 0-1 0,-1 0 0 16,0 0-1-16,1 0-1 0,-2 0-1 15,2 0-2-15,0 0-7 0,0 0-10 16,-1 0-25-16,-1-7-75 0,0 7 1 0,0 0-2 16,-9-11 3-16</inkml:trace>
  <inkml:trace contextRef="#ctx0" brushRef="#br1" timeOffset="-63872.72">16408 8070 178 0,'4'0'84'0,"0"0"2"15,1 0-27-15,2 0-28 0,0 0-29 16,-1 0-2-16,0 0-3 0,0-10 1 16,0 10 0-16,0 0 0 0,-2-7 3 15,0 7 0-15,0 0 2 0,-1 0 0 16,0-9 3-16,-1 9-1 0,0 0 0 0,-2 0 1 15,0-8 2-15,0 8-2 0,0 0 1 16,0 0-1-16,0 0 2 0,0-9-1 16,0 9 1-16,0 0-2 0,-7 0 1 15,7 0-1-15,0 0 1 0,0 0 0 16,0 0-1-16,0 0-1 0,0 0 1 0,0 0-1 16,0 0-1-16,0 0-1 0,0 0 1 15,0 0-2-15,0 0 0 0,0 4 0 16,-10 1 0-16,10 2 2 0,0 1 0 15,0 3 1-15,0 2 0 0,-10 2 1 16,10 2 1-16,0 3 1 0,0 3 3 16,0 2 2-16,0 4-1 0,0 2 2 0,2 5-1 15,0 2 0-15,0 3-1 0,0 4 2 16,1 0-1-16,-1 3-4 0,1-1-2 16,-1 2-1-16,1-1-2 0,0-1 1 15,0-2-2-15,1-2 0 0,1-3-2 16,-1-4-1-16,1-5-3 0,2-3-3 0,2-5-7 15,3-5-8-15,2-5-8 0,4-5-18 16,4-5-51-16,4-3-26 0,3 0 1 16,4-7 3-16</inkml:trace>
  <inkml:trace contextRef="#ctx0" brushRef="#br1" timeOffset="-62838.22">18455 8348 202 0,'6'0'98'0,"0"-11"2"15,-2 11-16-15,-2-13-34 0,-1 4-40 0,-1 1-6 16,0 0-1-16,0-2 0 0,0 2 4 16,0 1-2-16,-13-1 4 0,13 8-1 15,-13-12 4-15,13 12 0 0,-15-8 0 16,15 8 1-16,-16 0-4 0,7 0-1 15,-2 0 0-15,2 0-4 0,-2 3 2 0,-2 2-3 16,1 4-3-16,-2 2 2 0,2-1-1 16,-1 3-1-16,1-1 3 0,0 4 0 15,0 1 2-15,1 0 0 0,1 3 0 16,-1 1-1-16,3 0 2 0,8 0-2 0,-14 0 2 16,14 1-2-16,-10-1 0 0,10-1-2 15,0 1 0-15,0-1 0 0,0-2-1 16,0-1 3-16,0 0 0 0,0-4 0 15,0-1 0-15,3-2 2 0,2-1-1 16,0-1-1-16,1-3 1 0,0 0 1 0,1-2-2 16,2-1-1-16,-1 0-1 0,-1 0-2 15,1 0 2-15,2 0-2 0,-3-1 2 16,0 1-1-16,2 0-2 0,-3 0-1 16,0 0-2-16,-1-1 3 0,-1 2 3 15,0 0 3-15,0-2-4 0,-1 0 0 16,-1 1 0-16,0-2-1 0,-1 1 2 0,0-1-1 15,-1 0 0-15,1 0-1 0,-1 0 1 16,0 0-2-16,0 0 0 31,0 0-1-15,0 0 4-16,0 0-1 16,0 0-2-16,0 0 0 46,0 0 2-46,0 0 0 16,0 0-2 0,0 0 0-1,0 0 0-15,0 0 2 16,0 0 0-16,0 0-2 16,0 0 2-16,0 0 0 0,0 0 0 31,0 0-2-31,0 0 0 15,0 0-2-15,0 0 1 0,0 0-1 16,0 0-1-16,0 0-2 0,0-8-2 16,0 8-4-16,0 0-5 0,0 0-13 15,0 0-31-15,0 0-57 0,0-7-5 16,-10 7 1-16,10-8 1 0</inkml:trace>
  <inkml:trace contextRef="#ctx0" brushRef="#br1" timeOffset="-59337.32">18126 8053 138 0,'0'-7'48'16,"0"7"-2"-16,0 0-6 0,0-11-1 15,0 11-1-15,0-9 0 0,0 9 0 16,0-6-2-16,0 6-5 0,0 0-14 0,0-9-10 16,3 9 0-16,0 0-4 15,1 0-1-15,0 0 0 0,1 0 0 0,1 0 1 16,0 1 1-16,0 4 2 0,1 0 0 16,-2 2 3-16,-1 4-1 0,-1 2 3 15,-1 3-1-15,-2 1 0 0,0 6 0 0,0 1 0 16,-10 2 1-16,1 3-2 15,-2 1-2-15,-1 1 2 0,-3 2-3 0,0-2 0 16,-2 1-3-16,-2-2 0 0,1-2-3 16,0-1-3-16,-1-3-6 0,1-2-3 15,1-3-4-15,2-4-5 0,0-3-2 0,4-2-3 16,0-5-1-16,11-2-4 16,-14-3-4-16,14 0-2 0,-9 0 3 0,9-12 4 15,0 3 5-15,0-2 10 0,1-2 13 16,4-2 5-16,2 0 6 0,1-1 10 15,3 0 10-15,0 0 0 0,2 1 4 0,1 1 1 16,1 1-4-16,2 1-7 0,3 2 2 16,0 1-3-16,3 1 2 0,2 0-1 15,1 1-3-15,3 0 3 0,0-1-5 16,2 0-1-16,2 0-3 0,-2 0-6 16,1-2 0-16,-2 2-5 0,-3 0-2 0,-1 1-5 15,-3 0 3-15,-4 7-10 16,-4-13-1-16,-3 13-2 0,-7 0-4 0,-2 0 2 15,-3 0-4-15,0 0 4 0,0 0 1 16,-18 2 2-16,8 1 3 0,-3 1 2 16,0 1 1-16,2-2-1 0,-3 1-2 0,3 0-6 15,2-1-21-15,-1 0-36 0,10-1-28 16,-10-1 1-16,10-1-1 0</inkml:trace>
  <inkml:trace contextRef="#ctx0" brushRef="#br1" timeOffset="-59077.62">18096 8503 145 0,'-13'14'93'0,"5"-2"1"15,8-3-11-15,0-1-21 0,0-3-29 16,0-2-22-16,5-3 0 0,6 0 0 15,2 0-1-15,4 0 2 0,3-7 1 16,2 7-2-16,0-10 2 0,3 10-6 0,-1-11-6 16,0 11-1-16,-1-10-3 0,-3 10-7 15,-1-9-7-15,-4 9-12 0,-1-7-35 16,-6 7-43-16,-3 0-2 0,-2 0 4 0</inkml:trace>
  <inkml:trace contextRef="#ctx0" brushRef="#br1" timeOffset="-58860.01">18273 8433 211 0,'0'-8'99'0,"0"8"0"0,-9 0-10 15,9 2-34-15,0 4-40 0,0 4-3 0,0 4 1 16,0 3 0-16,-9 4 2 0,9 2-2 16,0 4 2-16,-9 3-1 0,9 3-1 15,0 3-1-15,0 1-3 0,-9 1-5 0,9-1-2 16,0-1-1-16,0-2-3 15,0-4-2-15,-9-2-4 0,9-5-5 0,0-3-3 16,0-4-6-16,0-5-6 0,0-4-9 16,0-5-20-16,-9-2-26 0,9 0-21 15,0-9-3-15</inkml:trace>
  <inkml:trace contextRef="#ctx0" brushRef="#br1" timeOffset="-58475.88">18129 8749 165 0,'-17'-16'94'16,"17"4"0"-16,-11 4-6 0,11 8-23 15,0 0-29-15,-10 0-23 0,10 0 3 0,0 5 1 16,0 6-2-16,4 2 1 0,0 1-1 16,1 2-4-16,1 0 1 0,1 0-1 15,3 1-2-15,-1-1-1 0,2-2-2 16,1 0-4-16,0-2-2 0,0-2 0 16,2-3-4-16,-2-1-3 0,2-3-4 15,0-3-1-15,0 0-1 0,-1 0-3 0,2-9 2 16,-2 3 0-16,0-5 0 0,1-1 4 15,-1-3 1-15,1-2 5 0,-1-1 2 16,1-1 2-16,-1 0 4 0,-2 2 2 16,2-1 0-16,-3 1 3 0,-1 4 3 0,1 1 2 15,-1 5-2-15,-2 7 0 0,-1 0 0 16,0 0-1-16,-2 3-1 0,-1 5-2 16,-2 7 0-16,0-1-3 0,0 4-2 15,0 1 0-15,-1 1 0 0,1 0-1 16,0-1-1-16,1 0 0 0,-1-1-1 0,0-2-1 15,0-3-2-15,0-1-3 0,0-3-1 16,1-3-6-16,0-3-4 0,2-3-9 16,-2 0-17-16,1 0-36 0,0-10-35 15,-1 1 2-15,-1-5 3 0</inkml:trace>
  <inkml:trace contextRef="#ctx0" brushRef="#br1" timeOffset="-58077.64">18673 8149 217 0,'0'0'104'0,"2"-7"-2"0,-2 7 1 16,2 0-40-16,2 0-62 0,2 0-1 0,1 0-1 16,4 1-1-16,3 1-1 15,0 0 2-15,4 0 1 0,0 0 3 0,5 3-1 16,0 0 2-16,1 3 2 0,2-1-1 15,-2 1-2-15,-1 0 1 0,-3 0-3 16,-5 1-1-16,-5 2 1 0,-6 0 1 0,-4 3-2 16,0-1 1-16,-10 3 1 15,-1 2-3-15,-7 1 4 0,-5 2-2 0,-3 1 2 16,-4 1 0-16,-2 0-1 0,0-1 0 16,-1 0 3-16,2-1-2 0,3-1 0 15,5-2 1-15,4-2 1 0,6-3-2 0,13-2 1 16,0-4 0-16,0-3-1 15,0-4 0-15,13 0 0 0,5 0-2 0,4 0-1 16,4-12 0-16,0 5-1 0,4-2-1 16,0 0-4-16,1-1-2 0,-1-2-5 15,-1-1-7-15,-2 0-13 0,-5-2-32 0,-3 0-44 16,-2-2-2-16,-6 1 3 0</inkml:trace>
  <inkml:trace contextRef="#ctx0" brushRef="#br1" timeOffset="-57812.44">18940 7969 127 0,'-12'-17'96'15,"12"3"1"-15,-15 3 1 0,15 3-15 16,-15 8-48-16,15 0-29 0,-16 0-1 16,7 5 0-16,1 5 6 0,8 5 1 15,-17 5 5-15,17 5 3 0,-15 7 4 0,15 7-1 16,-15 7 2-16,15 6-3 0,-17 5-1 15,8 4-4-15,-4 3-4 0,-1 0-2 16,-2 1-4-16,-3-1-5 0,0-2-1 16,-3-4-1-16,0-4-2 0,0-5-2 0,0-6-5 15,-2-5-6-15,1-9-7 0,0-6-12 16,2-7-28-16,0-7-54 0,1-7-7 16,4-2 1-16,2 0 2 0</inkml:trace>
  <inkml:trace contextRef="#ctx0" brushRef="#br1" timeOffset="-57611.99">18645 8622 222 0,'25'0'117'0,"0"0"0"15,1 5 0-15,-2 6 0 0,3 1-102 16,-1 4-9-16,1 1-4 0,2 2-1 16,-1 0 0-16,0 0-2 0,0-2 2 15,1 1-2-15,2-1 0 0,0 1 0 16,1-3-2-16,0 0-2 0,-1-5-3 0,0 0-4 15,-2-6-6-15,-2-3-8 0,-2-1-9 16,-2 0-21-16,-1-7-37 0,-1-2-20 16,-3-5 1-16</inkml:trace>
  <inkml:trace contextRef="#ctx0" brushRef="#br1" timeOffset="-57162.71">19535 7679 136 0,'2'0'88'0,"-1"-11"0"16,0 11-12-16,2-7-23 0,-2 7-27 15,-1 0-20-15,2 0 3 0,-1 0 2 0,0 5 4 16,1 1 3-16,2 4 2 0,-1 2 1 16,1 2 3-16,0 4 0 0,1 2-2 15,0 4 0-15,0 1-1 0,0 4 0 16,-1 0-1-16,1 3-2 0,-1 2-1 15,-1 0-1-15,1 1-2 0,-3 1 2 0,0-2-4 16,-1 1-1-16,0-2-2 0,0 0-4 16,0-2 0-16,0-2 0 0,-11-2-4 15,11-3-2-15,0-4-2 0,-10-2-5 16,10-2-4-16,0-4-6 0,-10-3-5 16,10-4-10-16,0-4-13 0,0-1-26 0,0 0-47 15,0-12-7-15,0-2 2 0,0-3 5 16</inkml:trace>
  <inkml:trace contextRef="#ctx0" brushRef="#br1" timeOffset="-56927.66">19588 8007 132 0,'0'0'104'0,"-18"0"0"16,6 0 0-16,-2 1-12 0,-3 7-47 16,-2 2-42-16,1 3-3 0,-2 2-3 15,0 1-5-15,0 0-3 0,0 0-3 0,3 1-1 16,1-2 0-16,4 0 4 0,2-3 0 15,10-2 3-15,0-3 5 0,0-3 3 16,0-4 5-16,11 0 3 0,4 0 2 16,6-8 2-16,4-1 0 0,4-3 1 15,4-1-2-15,1-1-3 0,3 0-5 16,1 0-3-16,1 1-5 0,-2 0-7 0,-1 2-12 16,-1 1-31-16,-4 2-29 0,-3 8-19 15,-3-11 1-15</inkml:trace>
  <inkml:trace contextRef="#ctx0" brushRef="#br1" timeOffset="-56708.99">19904 8039 190 0,'0'3'101'0,"-9"1"-2"16,9 1-10-16,-10 1-24 0,10 0-44 15,-13 3-7-15,13 1-4 0,-15 2 2 16,5 3-1-16,0 2 0 0,-2 2 1 0,-4 5 2 16,0 1-2-16,-3 5 2 0,-2 3-1 15,-3 4 0-15,-2 4-5 0,-3 0 2 16,-1 3-3-16,-3-1-2 0,-1 2-3 15,1-2-2-15,-2-1-3 0,3-3-3 16,2-2-4-16,2-5-1 0,2-2-2 0,3-7-4 16,3-3-3-16,5-7-5 0,4-8-2 15,11-5-8-15,0 0-16 0,0-7-18 16,0-7-29-16,5-6-9 0,7-5 4 16</inkml:trace>
  <inkml:trace contextRef="#ctx0" brushRef="#br1" timeOffset="-56504.96">19669 8261 170 0,'13'0'112'16,"-4"0"5"-16,1 2-6 0,-4 9-14 15,-1 5-47-15,0 5-22 0,-2 6-5 0,0 3-2 16,-1 2-5-16,1 4-6 0,-2 0-9 16,-1 3 5-16,0 2-1 0,0 0-5 15,0 1-4-15,0-1 0 0,0-1-2 16,-10-3-3-16,10-4-5 0,0-5-2 15,0-4-2-15,-8-6-16 0,8-4-19 0,0-7-46 16,0-5-20-16,0-2 3 0,0 0 2 16</inkml:trace>
  <inkml:trace contextRef="#ctx0" brushRef="#br1" timeOffset="-56130.5">19821 8404 135 0,'8'-11'97'0,"-2"2"-1"15,1 2-2-15,1 7-14 0,0-10-56 0,1 10-24 16,0-8 0-16,2 8 1 16,-2-8-1-16,0 8 1 0,2 0 4 0,-2 0 4 15,1 0 2-15,0 0 3 0,1 0 1 16,-1 2-2-16,1 3-1 0,-2 2 2 16,-1 2-1-16,-1 2-4 0,0 1-1 15,-2 2-1-15,0 2 1 0,0 2 0 16,0 2 3-16,0 1-2 0,1 1 1 0,0 2 1 15,-1 1 1-15,1 2 1 0,-1 0-1 16,3 1-1-16,-1 1 1 0,1 0-2 16,0 1-1-16,1 0 0 0,-1 0-2 15,0 0 0-15,0-1-2 0,0-1-1 0,-1-1-1 16,-1-3 0-16,-1-1-3 0,2-3 0 16,-4-1-3-16,-1-5 1 0,-1 0-4 15,-1-4-5-15,0-2-6 0,0-3-6 16,0-4-6-16,-15-1-6 0,15 0-9 15,-16-7-13-15,6-3-28 0,1-1-30 0,-1-5-5 16,-1-2 8-16</inkml:trace>
  <inkml:trace contextRef="#ctx0" brushRef="#br1" timeOffset="-55847.15">19793 8596 216 0,'0'-8'97'0,"-10"8"0"0,10 0-13 16,0 0-46-16,0 0-34 0,1 0 3 16,3 0 3-16,0 0 4 0,2 0 0 15,0 0 6-15,3 0 1 0,3 0-2 0,-1-7 1 16,4 7-3-16,2 0-4 0,2 0-8 15,0 0-5-15,2 0-3 0,0 0-4 16,-2 0-11-16,2-9-6 0,-3 9-1 16,-2 0-9-16,-2 0-15 0,-4 0-21 15,-4 2-27-15,-4 0-11 0,-2 2 6 0</inkml:trace>
  <inkml:trace contextRef="#ctx0" brushRef="#br1" timeOffset="-55673.32">19773 8719 151 0,'-11'6'107'0,"11"2"-1"16,0-1 0-16,0-1-13 0,5 0-44 15,2-1-38-15,2 0-6 0,4-1-3 16,0-1-2-16,2-1-2 0,0-1-6 16,0-1-5-16,-1 2-6 0,2-1-16 0,-4 0-33 15,-1 0-40-15,-2 0 2 0,-3 1 1 16</inkml:trace>
  <inkml:trace contextRef="#ctx0" brushRef="#br1" timeOffset="-55480.93">19741 8893 143 0,'-10'11'121'0,"1"0"3"0,9-1 1 16,0-1-1-16,0-1-30 0,1-4-70 15,9-1-10-15,4-2-8 0,5-1-3 0,4 0-3 16,1 0-1-16,3-8-3 0,2 8-6 15,0-9-2-15,1 9-6 0,1-9-8 16,-1 9-10-16,-3-9-16 0,-2 9-39 16,-6-7-29-16,-4 7 2 0,-6 0 2 0</inkml:trace>
  <inkml:trace contextRef="#ctx0" brushRef="#br1" timeOffset="-52682.55">19879 7979 220 0,'6'0'96'15,"0"0"1"-15,-1 0-14 0,1 1-50 0,-1 0-30 16,1 1 0-16,1 0 1 0,-1-1 2 16,1 2-1-16,0 0 4 0,2-2 11 15,-1 3-6-15,2 2 3 0,2 0-2 16,0 4 0-16,3-3 1 0,1 3-2 0,3 0 0 15,0 0-4-15,3 1-6 0,0-1-4 16,-1-1 5-16,3 2-2 0,-1-2-1 16,0 0-2-16,-3 0-2 0,1-2-3 15,-2-2-5-15,-3 2-6 0,-2-3-9 16,-4 0-26-16,-5-1-65 0,-3 0 0 0,-2-3 1 16,0 0 3-16</inkml:trace>
  <inkml:trace contextRef="#ctx0" brushRef="#br1" timeOffset="-47461.3">20747 8456 140 0,'0'0'85'0,"0"0"1"16,0-8-8-16,0 8-34 0,0 0-36 15,-10 0-5-15,10 0-2 0,0 0 2 16,-9 0 4-16,9 0 3 0,0 0 0 0,-10-8 2 15,10 10 0-15,0-2 1 0,0 0-1 16,0 0-1-16,-10 0-1 0,10 0-3 16,0 0 0-16,0 0 0 0,0 0-2 15,0 0 1-15,0 0-2 0,0 0 0 0,0 0 0 16,0 0-1-16,0 0 1 0,0 0-2 16,1 1 1-16,2 1-1 0,1 1 1 15,1 0 1-15,2 0 3 0,1 2-2 16,4 1 0-16,1-1 1 0,3 0 0 15,3 0-1-15,3 2 2 0,5-2-1 16,3 0-1-16,5 1 0 0,4-1-1 0,7-1 1 16,4 0 1-16,6 0 0 0,5-2 0 15,3 1 0-15,4-2 0 0,4-1 1 16,2 0 2-16,3 0-1 0,0 0 3 16,3 0-1-16,-1 0 0 0,0-10 1 15,-2 10 1-15,-4-9-2 0,-3 9 1 0,-4-12-1 16,-2 12-2-16,-6-14-3 0,-3 14 1 15,-4-12-3-15,-7 12-1 0,-4-12-2 16,-5 12-2-16,-5-8-5 0,-5 8-6 16,-4 0-8-16,-5-7-1 0,-3 7-10 15,-6 0-9-15,-3 2-19 0,-4 1-49 0,0-1-18 16,0 1 2-16,0-2 8 0</inkml:trace>
  <inkml:trace contextRef="#ctx0" brushRef="#br1" timeOffset="-47021.5">22346 8169 180 0,'0'2'96'0,"0"1"-3"16,0-1-9-16,0 1-19 0,0 0-38 16,7 1-14-16,3 2-3 0,5-1-3 15,3 1 3-15,4 0-2 0,5 1 1 16,2 1-2-16,3-1 0 0,3 2 1 16,4 0 2-16,1 1 0 0,3 0 1 0,-1 1-3 15,1-1 2-15,-1 0-1 0,-1-1 0 16,-2 2 1-16,-3-4-3 0,-3 3-1 15,-3-4 0-15,-3 1-1 0,-4 0 4 16,-4-3 0-16,-2 1 1 0,-4-1-1 16,-5 0 0-16,-4 0 1 0,-3 0-1 0,-1 2 0 15,0 1 0-15,-11 1-5 0,0 2-2 16,-3 1 1-16,-2 2-3 0,-3-1 0 16,1 2 0-16,-1 0-5 0,-2 2-3 15,1 1-6-15,-1-1-7 0,0 1-8 16,2 0-9-16,-1-1-25 0,0 0-56 15,0-4-7-15,0 1 1 0,0-4 6 0</inkml:trace>
  <inkml:trace contextRef="#ctx0" brushRef="#br1" timeOffset="-45157.74">23829 7793 181 0,'0'0'102'15,"-12"0"-1"-15,12 2-2 0,-11 4-12 16,11 1-87-16,-19 4-2 0,6 3-6 0,-4 2-4 15,-1 3-1-15,-4-1 5 16,-1 2 0-16,2-2 5 0,-1 2 3 0,3 1 3 16,5 0 4-16,4 1 1 0,10-4 2 15,0-2-2-15,0-7 0 0,7-2-3 16,9-4-2-16,9-3 1 0,9 0-1 0,7 0 1 16,6-10 0-16,6 10 3 15,2-12 1-15,2 12 1 0,0-10 2 0,-1 10-2 16,-3 0 1-16,-5 0-1 0,-4 0 0 15,-8 0-1-15,-8 5-3 0,-7 3-2 16,-10 3-2-16,-9 3-1 0,-2 1-2 0,0 4-1 16,-18 0-3-16,-1 0 1 15,-6 1-1-15,-5 1-2 0,-4-1 0 0,-3 0-3 16,-2-1-2-16,0-2 1 0,0-3-3 16,3-2-2-16,2-4-4 0,4-3-11 15,2-5-20-15,6 0-17 0,4 0-15 0,5-11-4 16,4 2 8-16</inkml:trace>
  <inkml:trace contextRef="#ctx0" brushRef="#br1" timeOffset="-44990.75">23824 8213 135 0,'5'0'87'0,"0"0"8"16,-1 0-2-16,0 0-10 0,-2 6-11 15,-1 9-31-15,-1 5-25 0,0 8-4 0,0 3-3 16,0 2-3-16,-9 1-3 0,9-1-2 16,0-1-1-16,-11-2 2 0,11-1-1 15,-10-2-2-15,10-5 0 0,0-5-1 16,0-5-4-16,0-6-2 0,0-5-5 15,0-1-4-15,0 0-6 0,0-15-17 0,0 2-21 16,0-5-30-16,0-3-16 0,0 0 2 16</inkml:trace>
  <inkml:trace contextRef="#ctx0" brushRef="#br1" timeOffset="-44790.26">23711 8370 155 0,'-12'6'101'15,"-1"4"2"-15,2 5-3 0,0 4-14 0,2 4-29 16,1 4-37-16,8 0-3 0,-15 5-1 15,15 1-2-15,-9 1 2 0,9-1 2 0,0-2-3 16,0-1-2-16,5-2-1 16,5-3 0-16,2-4 1 0,4-4-1 0,6-4 1 15,4-5-3-15,4-4-6 0,5-4-3 16,3 0-1-16,4-8-5 0,3-1-7 16,2-4-10-16,0 0-10 0,1-2-20 0,-2-1-46 15,-2 0-29-15,-4 0-1 0,-3 1 3 16</inkml:trace>
  <inkml:trace contextRef="#ctx0" brushRef="#br1" timeOffset="-44391.22">24502 8201 189 0,'2'0'90'0,"1"0"2"15,-2 0-14-15,2 0-35 0,-1 0-28 16,1 0 1-16,0 0 5 0,0 5 4 0,2 4 6 16,0 3 2-16,-2 5-3 15,1 3-2-15,-2 5-6 0,-2 6-5 16,0 3-5-16,0 4-7 0,0 1-5 0,-9 1-1 16,9 2-7-16,-15-1-5 0,6-2-2 15,-2-1-3-15,2-3-2 0,-2-4-3 16,1-4-2-16,1-4-2 0,0-7-12 0,9-7-31 15,-14-5-38-15,14-4 1 0,-9 0 2 16</inkml:trace>
  <inkml:trace contextRef="#ctx0" brushRef="#br1" timeOffset="-44089.42">24500 8366 201 0,'23'-26'101'15,"5"4"2"-15,4 3-1 0,4 3-44 16,6 4-50-16,3 3 0 0,4 1-1 15,1 8 2-15,2-9 1 0,3 9 5 0,0 0 2 16,0 0 2-16,1 0 1 0,-1 0 2 16,-4 2 0-16,-4 5 0 0,-3 4-1 15,-5 3-1-15,-5 3-6 0,-6 6-2 0,-5 3-1 16,-6 4-3-16,-4 5 0 16,-5 3-3-16,-6 3-4 0,-2 2 0 0,0 2 1 15,0 0-2-15,-14 3 0 0,1-1-1 16,-1-1-3-16,-4-3 1 0,-3-3-4 15,1-4-1-15,-3-7-1 0,1-5-3 16,1-5-6-16,-1-8-4 0,2-4-3 16,2-7-5-16,1 0-5 0,1 0-3 0,3-20-12 15,3-1-20-15,10-6-26 0,-12-8-18 16,12-7 4-16</inkml:trace>
  <inkml:trace contextRef="#ctx0" brushRef="#br1" timeOffset="-43941.84">25198 8290 158 0,'1'-26'107'15,"-1"7"5"-15,0 9 0 0,0 10-21 16,-15 0-31-16,2 8-32 0,-2 7-11 16,-4 8-2-16,0 4-8 0,-3 5-6 0,-2 3-1 15,0 2-5-15,-3 0-11 16,2 2-8-16,-4-1-9 0,1-1-28 0,0-4-41 16,0-5-15-16,1-5 3 0,2-6 5 15</inkml:trace>
  <inkml:trace contextRef="#ctx0" brushRef="#br1" timeOffset="-43791.43">24818 8558 181 0,'18'-16'114'0,"4"2"2"16,3 5-1-16,1 9-6 0,0 0-67 15,3 0-34-15,-2 0-7 0,1 9-1 16,-1 5-4-16,0 0-6 0,-2 2-5 0,-1 2-5 16,-2 2-6-16,1-2-2 0,-1 0-12 15,-2-2-24-15,-3-3-35 0,0-3-6 16,-4-3 2-16</inkml:trace>
  <inkml:trace contextRef="#ctx0" brushRef="#br1" timeOffset="-43274.26">25624 8019 172 0,'0'0'104'0,"0"0"0"16,1 0-1-16,0 0-24 0,0 0-51 15,4 1-20-15,3 0-1 0,1 0-1 16,4 1 3-16,7-2 1 0,2 0 0 16,3 0 1-16,6 0 2 0,4 0-3 0,3 0 0 15,1 0-3-15,4 0-4 0,1 0-3 16,-2 0 0-16,1-10-5 0,-4 10-5 16,-2 0-3-16,-5-8-11 0,-3 8 0 0,-5 0-4 15,-3-9-19-15,-7 9-23 16,-3-9-25-16,-4 9-12 0,-5-12 3 0</inkml:trace>
  <inkml:trace contextRef="#ctx0" brushRef="#br1" timeOffset="-42742.52">26177 7897 131 0,'-13'-8'99'0,"-1"8"2"15,2 0-1-15,0 0-16 16,2 0-30-16,0 6-37 0,-1 9-1 0,1 7 0 16,-3 6 1-16,-1 9 1 0,-2 6-1 15,-6 10-3-15,-2 4-2 0,-6 5-2 16,-3 4-2-16,-3 2-2 0,-3 1-1 0,-3-2-1 15,-1-3-2-15,-1-4 0 16,0-5 0-16,0-5 0 0,0-7 0 0,4-8-1 16,3-8-2-16,6-9 1 0,3-8-1 15,9-9-1-15,8-1 0 0,11 0 1 16,0-16-3-16,0 0-1 0,7-5 0 0,13-5-1 16,5-3 2-16,12-5-1 15,5 0-1-15,7-4 1 0,5 0 0 0,6 1 2 16,2 0 0-16,4 3 0 0,1 3 3 15,-2 5 3-15,-1 5 0 0,-5 7 4 16,-4 5 1-16,-8 9 1 0,-8 0 1 0,-10 6 0 16,-8 7 0-16,-12 8-2 0,-7 5-1 15,-2 5-2-15,0 4-3 0,-23 3-1 16,1 1-1-16,-6 0-3 0,-4 0-3 16,-5-3-7-16,-2-3-3 0,-2-4-6 15,0-6-4-15,-1-4-4 0,5-8-2 16,1-4-4-16,5-7 3 0,4 0 3 0,8 0 6 15,4-17 7-15,6 0 8 0,9-4 5 16,0-4 8-16,0-2 4 0,1 0 6 16,7 2 2-16,1 1 0 0,7 5 2 15,0 4 0-15,4 6 0 0,1 9-1 0,1 0 1 16,1 0-1-16,0 4-1 0,-1 10-4 16,-1 5-1-16,-1 5-2 0,-1 5-4 15,-1 0-1-15,-1 3-4 0,0 0 0 16,0-4-4-16,-3-2-1 0,0-5-8 15,-2-5-6-15,1-5-8 0,-2-7-14 0,-1-4-33 16,1 0-37-16,-2-7 0 0,0-6 1 16</inkml:trace>
  <inkml:trace contextRef="#ctx0" brushRef="#br1" timeOffset="-41792.86">26770 8046 210 0,'12'0'110'0,"-6"0"1"16,-2 0 1-16,-3 3-23 0,-1 7-72 15,0 6-8-15,0 6-1 0,-14 5-2 16,4 6 1-16,10 5-2 0,-14 3-1 16,14 2-3-16,0 3-1 0,0 3-1 0,0-1-2 15,0 0-2-15,0-4-3 0,6-5-3 16,3-5-2-16,5-7-1 0,1-9-3 15,4-7 0-15,1-9 1 0,2-2 0 16,-1 0 0-16,1-19 2 0,-3-1 2 16,0-7 2-16,-2-5 3 0,-2-5 5 0,-2-3 4 15,0-2 6-15,-3 2 4 0,-1 1 1 16,-3 3 1-16,1 6 5 0,-4 6 4 16,-1 7 1-16,-2 8-1 0,0 9 0 15,0 1-3-15,0 10-2 0,-10 9-1 16,10 11-1-16,-16 8-2 0,6 5-4 0,-4 7-2 15,1 1-2-15,-3 2-2 0,1-1-3 16,-2-2-2-16,0-4-1 0,-3-5 0 16,1-7-1-16,-2-7-2 0,-1-7-3 15,-1-8 0-15,0-7-2 0,-1-6 1 16,0 0 0-16,1-8 2 0,2-6 0 0,-1-4 1 16,2-4 1-16,3-4 2 0,2-1 2 15,6 0 1-15,9-1 2 0,0 1 0 16,0-1-2-16,6 2 2 0,11 1 1 15,6 0-1-15,7 2-2 0,9 2 1 16,3 2 0-16,6 1 0 0,2 2-1 0,4 1-1 16,2 0 2-16,2 1-2 0,-1-2-1 15,2-1 0-15,-1-1-1 0,-3-1-3 16,-3-2-1-16,-4-1-4 0,-4-1 0 16,-5 2 0-16,-5-2-2 0,-4 1 2 15,-5-1 2-15,-4 1 1 0,-6 3 0 0,-3 2 4 16,-5 3 5-16,-4 3 1 0,-3 4 2 15,0 7 3-15,0 0-1 0,-14 0 1 16,6 5 0-16,-3 7 2 0,1 2 0 16,1 6-1-16,9 6-1 0,-11 3 0 15,11 4 0-15,0 4 0 0,0 4-1 0,1 0 2 16,3 3-2-16,4 0 2 0,1 0-1 16,2 1 1-16,0-2-2 0,1-1 1 15,-4-2 0-15,-1-1 0 0,-5-3-1 0,-2-3 0 16,0-1-2-16,0-4-1 15,-16-2 1-15,1-3-3 0,-4-3-1 0,-3 0 0 16,-4-5 0-16,-4-3-4 0,-2-2 0 16,-2-3-1-16,-1-4 1 0,1-2-1 15,0-1 1-15,6 0 2 0,2-9-1 16,6 0 1-16,7-3 3 0,13-2 2 16,0-3 0-16,0-2 1 0,0-1 0 0,12-2 0 15,7 0 1-15,4 1-2 0,7-1 2 16,2 1-3-16,6 1 0 0,0 2 0 15,1 0 0-15,0 3-1 0,0 1 0 16,-3 4-1-16,-3-1-1 0,-2 3 0 16,-4 8-1-16,-3-12 0 0,-5 12-1 0,-1 0-1 15,-4-8 1-15,-2 8-1 0,-3 0-1 16,-2 0-3-16,-3 0 2 0,0 0-4 16,-2-8-2-16,-1 8-10 0,-1 0-10 15,0 0-37-15,0-9-49 0,0 9-4 16,-11 0 1-16,11-11 3 0</inkml:trace>
  <inkml:trace contextRef="#ctx0" brushRef="#br1" timeOffset="-40792.97">22069 6356 134 0,'-12'1'97'16,"12"-1"-1"-16,0 0-2 0,-12 0-22 0,12 0-44 15,0 0-26-15,-11 0 0 0,11 0-1 16,0 0 1-16,0 0 1 0,0-8-2 16,0 8 2-16,0 0 4 0,0 0-1 0,7 1 2 15,2 2 1-15,4 0-2 16,4 1 3-16,4-1-2 0,5 1 2 0,7-1 0 16,3 0 1-16,4-1 1 0,8 1 0 15,2-2 2-15,6 1 1 0,4-1 0 16,6-1 0-16,2 0-1 0,5 0-3 15,3 0 0-15,2 0-4 0,3 0 0 16,1 0-2-16,1 0-3 0,0 0-1 0,-1 0 0 16,-1 1-1-16,-3 0 0 0,-2 0 0 15,-5 0-1-15,-2 1 1 0,-5-1-1 16,-5 1 0-16,-6 0 0 0,-7-1-4 0,-6 1-4 16,-6-2-2-16,-9 0-9 0,-7 0-7 15,-6 0-21-15,-6 0-44 0,-6-11-30 16,0 11 2-16,0-11 3 0</inkml:trace>
  <inkml:trace contextRef="#ctx0" brushRef="#br1" timeOffset="-40395.05">23801 6060 198 0,'0'1'102'0,"0"3"-1"0,0 2 1 16,0 1-24-16,0 3-78 0,0-1-1 16,0 3-2-16,0-1-1 0,5 0 3 15,3 1 4-15,3-2 1 0,3 2 3 0,4 0 2 16,4 2 2-16,3 0 3 0,5 2-1 16,2-3-1-16,2 2 0 0,4-3-2 15,-1 0-1-15,0-1-3 0,-1 0 1 0,-1 0-2 16,-4-1 1-16,-3 0-1 15,-5 2 0-15,-6-1 0 0,-6 0 1 0,-6 2-1 16,-5 2 0-16,0-3 0 0,-12 4 0 16,-3-1-3-16,-7 0 1 0,-3 0-1 15,-4 0-1-15,-4-1 2 0,-2 0-3 16,0-1 0-16,1-2-4 0,0 0 0 16,3-3-2-16,2-1-4 0,3-1-6 0,4-2-4 15,3-1-6-15,2-2-10 0,5-1-21 16,4 0-42-16,8 0-17 0,-11 0 0 15,11 0 6-15</inkml:trace>
  <inkml:trace contextRef="#ctx0" brushRef="#br1" timeOffset="-38161.92">24846 6147 227 0,'-14'17'103'0,"3"4"0"0,-6 4 0 0,-4 6-62 16,-3 4-41-16,-4 5-3 0,-3 2 3 15,-1 0-2-15,-1 3-1 0,-3-4-1 16,2 0 1-16,0-2 0 0,1-1-1 0,2-2 2 16,6-4 0-16,1-5-4 0,4-6-6 15,7-7-17-15,2-7-46 0,11-7-23 16,-8 0-1-16,8-7-1 0</inkml:trace>
  <inkml:trace contextRef="#ctx0" brushRef="#br1" timeOffset="-38012.47">24862 6273 245 0,'35'-9'120'0,"0"9"2"15,-3-8-4-15,-3 8-5 0,-1 0-113 0,-1 4-3 16,-2 1-20-16,-1 1-21 0,-3 2-46 15,-5-2-32-15,0 0 2 0,-5-1 0 16</inkml:trace>
  <inkml:trace contextRef="#ctx0" brushRef="#br1" timeOffset="-37679.5">25104 6420 127 0,'-15'11'117'0,"-2"2"6"15,0 4-2-15,-3 3 3 0,-3 5-32 0,0 2-69 16,-2 5-7-16,-2 2-3 0,0 2-7 15,0 0-1-15,-1-1-5 0,2-2-2 16,0 1 2-16,4 0-3 0,0-1-1 16,2-3-1-16,5-3-2 0,2-6-1 15,13-4-2-15,-7-7-3 0,7-4-4 16,4-6-1-16,6 0-1 0,4 0 1 16,5-13 2-16,2 2 4 0,5-2 2 0,1-1 6 15,2 0 6-15,1 0 6 0,1 1 5 16,0 0 6-16,-1 3 2 0,1 1 1 15,-3 9 1-15,-1-9 2 0,-2 9-4 0,-3 0-3 16,-1 4-1-16,-1 1-4 0,-4 3-4 16,1 2-3-16,-2 2-4 0,0-1-2 15,-3 1-2-15,0-1-7 0,0 0-3 16,-3-1-3-16,-2-1-5 0,0-2-2 16,-1-1-9-16,-2-4-12 0,-2-2-43 0,0 0-39 15,-2 0 4-15,2-9 3 0</inkml:trace>
  <inkml:trace contextRef="#ctx0" brushRef="#br1" timeOffset="-37228.7">25451 6168 133 0,'2'0'96'16,"1"0"-2"-16,1 0-3 0,2 0 1 0,2 0-71 15,2 0-19-15,4 0-8 0,2 0 4 16,4 0 5-16,2 0 4 0,2 0 4 16,3-7 3-16,3 7 4 0,3 2 0 15,2-2-1-15,2 1 0 0,1-1-5 16,0 1-6-16,0 0-2 0,-1-1-2 0,-1 0-2 16,-4 1 0-16,-2 0-1 0,-4 1-3 15,-6 2 1-15,-4 3-1 0,-7 1 1 16,-5 3-2-16,-4 1 3 0,0 3-1 15,-14 2 0-15,-4 3 1 0,-7 4-1 16,-11-1 2-16,-5 4 0 0,-5 2 2 0,-5 0 3 16,-1 0 0-16,1-1-1 0,0-1 4 15,4-1 1-15,4-4 4 0,5 0 0 16,6-2 0-16,8-2 0 0,6-4 0 16,18-2-1-16,0-5 1 0,0-3-3 15,11-2-2-15,10-2-2 0,8 0-2 0,7 0 0 16,6-9-3-16,3 9-1 0,4-10-6 15,0 2 0-15,2 1-4 0,0-2-2 16,-4-1-5-16,-1 0-6 0,-6-1-4 0,-6-1-8 16,-5 0-12-16,-6-2-25 0,-9-1-37 15,-5 0 1-15,-8-2 1 0</inkml:trace>
  <inkml:trace contextRef="#ctx0" brushRef="#br1" timeOffset="-37018.11">25825 6316 127 0,'-26'0'107'0,"4"0"3"15,2 2 3-15,5 5-15 0,2 6-32 16,4 3-47-16,9 7-4 0,0 3-2 16,0 4-6-16,0 0 0 0,0 2-4 15,0 2-3-15,2 2-3 0,-1 1-1 0,0 1-1 16,-1-1-2-16,0-1-5 0,0-3-6 16,-9-4-4-16,9-3-18 0,-12-9-32 15,12-5-37-15,-18-4-1 0,10-8 2 16</inkml:trace>
  <inkml:trace contextRef="#ctx0" brushRef="#br1" timeOffset="-36799.56">25729 6531 127 0,'19'-36'106'15,"0"2"1"-15,-1 7 3 0,1 5 1 16,-2 7-48-16,0 15-50 0,-3 0-2 16,-1 0 2-16,-5 12 1 0,-1 10 4 0,-4 10 2 15,0 5 2-15,-3 4-1 0,0 7 0 16,0 5-2-16,0 3 0 0,0 3-5 15,0 1-1-15,-10 1-4 0,10 0-4 16,-8-2-5-16,8-3 0 0,-11-3-4 16,11-4-5-16,-10-4 2 0,10-6-5 0,0-3-6 15,-10-5-6-15,10-5-5 0,0-7-13 16,0-6-12-16,0-7-33 0,0-6-38 16,0 0 1-16,0-8 2 0</inkml:trace>
  <inkml:trace contextRef="#ctx0" brushRef="#br1" timeOffset="-35898.14">26228 6274 150 0,'5'0'114'0,"1"0"0"0,-1 0 1 0,3 0-3 15,3 0-53-15,4 1-59 0,3-1-2 16,3 0-6-16,3 0 3 0,2 0-8 15,1 0-1-15,0-10 1 0,0 10-3 16,0 0 3-16,-3-8 0 0,0 8 4 16,-2 0-1-16,-3-10 0 0,-6 10 0 0,-6 0 1 15,-5-9 1-15,-2 9 4 16,0 0 2-16,-11 0 5 0,-2 0 3 0,-2 4 5 0,-3 3 1 16,0 3 5-16,-2 6 2 15,-2 5 3-15,1 5-1 0,-1 9-2 0,0 4-3 16,2 4-3-16,1 6 0 0,2 1-3 15,1 2-2-15,2 3-2 0,1-3-4 16,2 2 0-16,1-3-1 0,10-6 1 16,-14-3 0-16,14-8 0 0,-8-4-3 15,8-9 1-15,0-7-2 0,-11-7-2 0,11-6 1 16,0-1 1-16,-9 0-4 0,9-14 0 16,0 0 0-16,0-4-1 0,0-3 3 15,4-2 2-15,1-2 2 0,3 0 0 16,1 0 0-16,3 1-2 0,3 2 3 15,1 1 0-15,4 4 1 0,2 1-1 16,-1 2 1-16,2 4-2 0,0 2 2 0,-1 8 1 16,-4 0 0-16,0 0 1 0,-3 0 0 15,-2 0 0-15,-1 1-1 0,-3 6 2 16,-1 1-6-16,-4 0 5 0,0 2-3 0,-2-2-1 16,-1 2 0-16,-1-1 1 0,1-1-2 15,-1-1 1-15,0-1-2 0,0-2 0 16,0-3 2-16,0-1-4 0,1 0 2 15,2 0 0-15,1-15-1 0,2 4 0 16,4-5 1-16,0-3 0 0,5-3 0 16,1-2 2-16,2 1 0 0,2-1 0 0,3 1 2 15,2 3 0-15,1 5 0 0,2 5 1 16,0 10 0-16,-1 0 1 0,1 0 3 16,-2 4-1-16,-2 12-2 0,-2 4 6 15,-3 8 0-15,-1 2-1 0,-3 6-1 0,-1 2 0 16,-3 2-1-16,-3-1-1 0,-1-1-1 15,-5-2 1-15,-2-4-4 0,0-1 0 16,0-6 0-16,-15-5-2 0,2-3 1 16,-3-5 0-16,-2-5 0 0,-2-4 0 15,-2-3 0-15,1 0 0 0,-2 0 0 0,2-15-2 16,2 5 0-16,2-3 0 0,6-2-1 16,11-1-3-16,0-3-3 0,0 0-2 15,0-2-4-15,13 1-8 0,8-1-8 16,3 1-5-16,3 0-22 0,5 0-43 0,1-1-20 15,0 2 2-15,0-1 2 0</inkml:trace>
  <inkml:trace contextRef="#ctx0" brushRef="#br1" timeOffset="-35615.28">27544 6250 130 0,'9'-7'103'16,"-3"7"0"-16,0-9 0 0,-4 9 0 0,-2 0-59 16,0 2-40-16,0 5 4 0,-8 6 3 15,-4 5 4-15,-2 6 4 0,-4 7 4 16,-2 7-1-16,-4 6 0 0,-1 8 2 16,0 2-3-16,2 4-3 0,1 3-5 15,2 0-5-15,3-1-3 0,4-2-5 0,4-3 0 16,9-5 0-16,0-6-3 0,0-6-4 15,0-10-6-15,10-7-2 0,6-7-12 16,5-8-17-16,2-6-46 0,3 0-34 16,0 0 0-16,0-18 2 0</inkml:trace>
  <inkml:trace contextRef="#ctx0" brushRef="#br1" timeOffset="-34472.35">27729 6265 231 0,'0'0'116'0,"-9"-12"-6"0,9 12-3 15,0 0-5-15,0 0-115 16,5 4-15-16,5-1 3 0,2-1-2 0,2-1 3 16,3-1 2-16,2 0 4 0,0 0 4 15,1 4 5-15,-1 0 8 0,1 0-1 16,0-1-2-16,-3-2 0 0,-2-1 2 15,-3 0 1-15,-2 0 2 0,-5 0 1 0,-3 0 2 16,-2-8 4-16,0 8 2 0,0 0 5 16,-14 2 2-16,5 2 0 0,-3 3 0 15,-2 4 1-15,-1 3 0 0,-3 5 0 16,-1 7 0-16,-1 4 0 0,0 6-2 16,-2 2 0-16,3 4-3 0,0 2 0 15,2 2-2-15,1 0-2 0,1 0-1 0,0 0-1 16,2-3-1-16,1-3-1 0,2-4-2 15,0-3 0-15,10-6-2 0,-16-3-1 16,16-6-1-16,-10-4-2 0,10-3-1 16,0-5-11-16,-12-3 0 0,12-3-4 15,0 0-6-15,0 0 1 0,0-15-4 0,0 1 0 16,0-4 1-16,0-2 3 0,6-4 10 16,0-3 4-16,1-2 4 0,2-1 9 15,2-1-2-15,0 1 5 0,2 0 3 16,2 3 1-16,2 2-2 0,0 3-1 0,3 4-3 15,1 6 1-15,1 4 0 0,1 8-1 16,-2 0 0-16,1 0 1 0,-1 7 0 16,-2 4-2-16,-1 2 1 0,-1 2 0 15,-2 1-1-15,0 1 3 0,-5 0-3 16,-3-1-1-16,-4 0 0 0,-3-2-2 0,0-1-1 16,0-3 1-16,-18-1-2 0,2-1-2 15,-4-4-2-15,-4-1-2 0,-2-1 4 16,-3-2-3-16,0 0 2 0,0 0 0 15,1 0 1-15,3 0 0 0,3 0 2 16,5-8 0-16,6 8 1 0,11-8 0 0,0 8-4 16,0-11 2-16,11 4-3 0,10-1 0 15,7-3-2-15,8-1 1 0,6-2-1 16,6-4 0-16,5-1 0 0,2-5 3 16,2-1 0-16,2-4 3 0,-1-3 2 0,-1 2 4 15,-3-2 1-15,-7-1 2 0,-4 2-1 16,-7 2 2-16,-6 2-3 0,-9 3-1 15,-6 3 0-15,-9 4 2 0,-6 4 1 16,0 4-2-16,0 9-1 0,-19 0-1 16,4 0 0-16,-4 0 0 0,0 0 3 15,-2 6 0-15,1 3-1 0,4 2 0 0,0 3 1 16,4 1 1-16,2 5 3 0,10 2 0 16,-12 2 5-16,12 3 0 0,0 4-1 15,0 3 1-15,0 1-4 0,0 6 0 16,-11 2 0-16,11 1-4 0,-15 2-3 15,2-2-3-15,-5 1-1 0,-2-2-2 0,-5-3 1 16,-2-5-2-16,0-5 2 0,-1-6-3 16,1-5 2-16,3-5 0 0,3-7 1 15,5-5 1-15,7-2 3 0,9 0-2 16,0-15 0-16,6 0 0 0,10-2 0 0,8-3 0 16,8-4-2-16,7 1 0 0,5-1 0 15,5 0-4-15,2 0-3 0,1 3-3 16,0 1-6-16,-2 2-2 0,-5 2-2 15,-3 3-1-15,-6 0-1 0,-7 2 2 0,-8 2 3 16,-4 0 6-16,-8 1 2 0,-4 8 7 16,-5-12 3-16,0 12 3 0,0 0 4 15,-14 0 3-15,2 0 2 0,-2 0 1 16,-2 2 2-16,-2 7 1 0,-1 3 1 16,2 3 3-16,-2 5-1 0,0 4 0 15,1 4-2-15,0 4-1 0,2 2-1 0,-1 2-3 16,2 1-3-16,0 1-2 0,3 0-3 15,1-1-3-15,2-2-1 0,9-3 0 16,-15-3-2-16,15-3-2 0,-11-4-8 16,11-5-6-16,0-4-11 0,-11-6-16 15,11-6-42-15,0-1-33 0,-11 0-2 0,11-11 4 16</inkml:trace>
  <inkml:trace contextRef="#ctx0" brushRef="#br1" timeOffset="-34244.55">28579 6521 136 0,'6'-8'108'0,"2"8"1"16,3 0-5-16,0-9-1 0,4 9-48 15,1 0-55-15,3 0-10 0,3 0-4 16,1 0-2-16,2-8 3 0,1 8-1 15,2 0-1-15,1 0 3 0,-1-8 2 0,0 8-2 16,-2 0-7-16,-1 0-23 0,-1 0-35 16,-2-11-15-16,-4 4-2 15</inkml:trace>
  <inkml:trace contextRef="#ctx0" brushRef="#br1" timeOffset="-34049.74">29065 6332 220 0,'0'0'114'0,"0"4"1"15,-11 6-1-15,11 4-37 0,-15 4-59 16,1 4-5-16,-2 5-4 0,-5 0-2 16,-3 3-5-16,-2 0-2 0,-4 1 0 0,-3 2-1 15,-3 0-1-15,0 1 0 0,-1 1-4 16,-2-2-4-16,2-3-6 0,0-3-4 16,4-4-11-16,4-5-25 0,7-6-37 15,4-4-19-15,7-5 2 0</inkml:trace>
  <inkml:trace contextRef="#ctx0" brushRef="#br1" timeOffset="-33884.21">28685 6728 149 0,'22'0'114'0,"-4"0"4"0,-6 0 0 15,-4 2-14-15,-6 10-37 0,-2 7-43 16,0 6-4-16,-10 6-5 0,-1 2-5 0,-5 2-4 16,0 2-5-16,-4 0-1 0,1-1-2 15,-1 0-5-15,1-2-4 0,3-4-4 16,-1-5-5-16,5-5-12 0,2-6-7 15,10-6-22-15,0-8-31 0,0 0-25 0,0 0 4 16,0-17 3-16</inkml:trace>
  <inkml:trace contextRef="#ctx0" brushRef="#br1" timeOffset="-33580.25">28800 6743 186 0,'18'-18'93'15,"-1"4"-3"-15,-1 2-18 0,-1 4-21 16,0 8-23-16,0-10-16 0,-1 10 1 15,-1 0-2-15,2 0 1 0,-2 0 1 16,-2 0-2-16,1 0 1 0,-2 5-1 16,-2 1-3-16,1 2 2 0,-3 4-3 15,0 1 3-15,-1 1 0 0,0 3 2 0,0 2 0 16,0 1 1-16,-1 3 4 0,-1 0 0 16,0 3-2-16,-2 3 1 0,-1 0-2 15,0 3-2-15,0 0-3 0,0 3-1 0,0-3-3 16,-10 3-3-16,10-1-1 0,-11 0-1 15,11-1 0-15,-14-3-3 0,14 0-2 16,-19-4-1-16,11-2-5 0,-1-4-5 16,0-6-9-16,1-3-8 0,8-5-12 0,-15-6-26 15,15 0-37-15,-12-7-15 0,12-6 0 16,0-5 6-16</inkml:trace>
  <inkml:trace contextRef="#ctx0" brushRef="#br1" timeOffset="-33285.35">28931 6891 185 0,'4'-11'113'0,"-1"3"0"0,1 8-4 16,1 0-2-16,1 0-71 0,4 0-36 15,2 0-8-15,0 1-7 0,3 2 0 16,-2 0 0-16,2 1 1 0,-2-2-2 16,-1 1 3-16,-2 3 2 0,-1 1 1 0,-3 1-1 15,-2 0 2-15,-4 0 0 0,0 2 5 16,0-2 0-16,-11 2 4 0,1-2 3 15,-3 1 3-15,0-1 3 0,-2 0 2 16,0 0 3-16,0 0-1 0,2-1-3 16,0-2 0-16,2 1-2 0,11-1-1 0,-12-2-2 15,12 0-1-15,0-1 2 0,0-1-3 16,6 0-1-16,2 0-2 0,4-1-2 16,1 0-5-16,3 0-5 0,0 0-15 15,2 0-27-15,0 0-44 0,2 0-10 16,0-7 1-16</inkml:trace>
  <inkml:trace contextRef="#ctx0" brushRef="#br1" timeOffset="-32885.77">29556 6163 155 0,'2'3'115'0,"-2"1"-4"0,0 2 0 0,0 4-3 16,0 3-56-16,0 4-52 0,-12 2-2 15,12 2-9-15,-11 1-3 0,11 0 0 16,-11 0-5-16,11 1 1 0,-10-1-2 15,10-1 0-15,0 0-8 0,0-2-23 0,0-3-27 16,0-4-19-16,0-4 1 0</inkml:trace>
  <inkml:trace contextRef="#ctx0" brushRef="#br1" timeOffset="-32568.71">29717 6339 174 0,'15'-9'105'0,"-1"0"0"0,-2 9 2 16,-2-11-21-16,-5 11-54 0,-2 0-22 15,-3 0-4-15,0 5-1 0,0 0-1 16,-16 1 0-16,3 2 1 0,-2 0-3 0,-3 3 2 16,-2 1-2-16,-3 0-1 0,0 2-1 15,-3 1-1-15,-1-1 2 0,-1 0-2 16,-1 0 0-16,3-2 0 0,4-1 3 16,1-1 0-16,5-2-1 0,4 0 4 0,12-2 2 15,-11 0 0-15,11-3-1 0,1 0 3 16,5-1-2-16,4-2-1 0,5 0 1 15,5 0-3-15,3 0-3 0,3 0 1 16,2-8-2-16,1 8-2 0,1 0-1 16,0-9-4-16,-2 9-2 0,-3-8-3 0,0 8-4 15,-4 0-7-15,-4-11-6 0,-1 11-29 16,-6-13-38-16,0 5-15 0,-5-2 1 16,-1 0 2-16</inkml:trace>
  <inkml:trace contextRef="#ctx0" brushRef="#br1" timeOffset="-32152.78">29621 6066 211 0,'0'0'98'15,"3"0"-7"-15,0 0-16 16,0 0-25-16,-1 0-35 0,-1 0-10 0,1 0-2 16,-1 0 0-16,0 2 0 0,0 1 3 15,-1 1 2-15,0 2 1 0,0 1 2 16,0 2 3-16,0 4 2 0,0 4 1 0,0 1 4 16,-9 5 1-16,9 4 2 15,-11 5 1-15,11 4 1 0,-18 4-5 0,7 2-2 16,0 3-1-16,-1 1-2 0,0 1-3 15,-2-2-3-15,1 0-3 0,1-2-3 16,0-3-1-16,2-1 1 0,0-6-1 16,10-3-2-16,-14-4 0 0,14-4-1 15,-9-6-1-15,9-4 0 0,0-1-3 0,0-4-4 16,-9-1-4-16,9-3-5 0,0-2-6 16,-11-1-6-16,11 0-6 0,-12 0-5 15,12-8-9-15,-12 0-18 0,12 0-28 0,0-6-26 16,0 1 4-16,0-4 7 0</inkml:trace>
  <inkml:trace contextRef="#ctx0" brushRef="#br1" timeOffset="-31703.61">29460 6630 158 0,'7'-9'107'0,"-1"9"1"0,-3-10-7 0,-1 10-16 16,-2 0-29-16,0 0-39 0,0 3-9 16,-9 1-2-16,0 3-2 0,-3 2-2 15,-1-2 1-15,-2 2-1 0,0 1-2 0,-2 0 0 16,1-1-2-16,-1 1-2 15,2-1 1-15,0 0-2 0,4-1 3 16,11-3-1-16,-10 0 1 0,10-3 0 0,4-2 2 16,6 0 2-16,7 0 1 0,6 0 1 15,5-11 1-15,6 11 0 0,4-10 3 16,1 10 0-16,1-13-1 0,1 13 2 16,-1-8-2-16,-3 8-1 0,-1 0 1 0,-5 0 0 15,-3 0 0-15,-6 0-3 0,-6 0-1 16,-6 0 0-16,-8 3 2 0,-2 5-3 15,0-1-2-15,-15 1 0 0,0 2-1 0,-7 2-3 16,-4 0-1-16,-5 0-3 16,-3 3 0-16,-4 1 1 0,-3 2-2 0,-1-1 3 15,0 1 2-15,0 1 0 0,3-1 3 16,3-1 2-16,4 0 5 0,6-2 0 16,5-1 0-16,6-1 3 0,15-1-2 15,0-3 1-15,0-2-1 0,2-3 0 16,11-1-2-16,9-3-2 0,4 0 0 0,5 0-2 15,3 0-1-15,2-9-2 0,2 9-2 16,1-12-2-16,-2 5-4 0,-1 0 1 16,-3-1-8-16,-4 0-9 0,-3 1-7 15,-4-2-11-15,-5 2-21 0,-4-2-21 16,-5 2-22-16,-4-2-3 0</inkml:trace>
  <inkml:trace contextRef="#ctx0" brushRef="#br1" timeOffset="-31519.8">29703 6796 145 0,'-13'-10'106'0,"13"1"2"15,-11 2-3-15,11 7-15 0,0 0-26 16,-11 0-36-16,11 0 0 0,0 1-5 16,-14 11 2-16,6 3-2 0,-4 5-3 15,-1 3-1-15,-4 3-4 0,-1 4-2 16,-3 3-3-16,-2 1-6 0,-2 3-2 0,0 0-2 16,-3-1-4-16,-1 0-5 0,-1-3-4 15,0-2-8-15,-1-4-9 0,1-6-9 16,1-4-13-16,3-4-26 0,3-7-32 15,7-5-14-15,4-1 3 0</inkml:trace>
  <inkml:trace contextRef="#ctx0" brushRef="#br1" timeOffset="-31369.12">29281 7133 213 0,'23'-16'125'0,"0"2"5"16,2 4 0-16,0 10-22 0,0-7-55 16,-5 7-25-16,-1 2-8 0,-2 5-2 15,-2 5-6-15,-1 2-10 0,0 3-2 16,1 1-5-16,0 0-6 0,1 2-8 0,3-1-8 15,-1 1-13-15,-2-1-26 0,1-3-50 16,-3-1-12-16,1-3-1 0,-3-3 4 16</inkml:trace>
  <inkml:trace contextRef="#ctx0" brushRef="#br1" timeOffset="-29821.7">29927 7088 152 0,'0'12'113'0,"0"-1"2"15,-11-1-1-15,11 1 0 0,0 0-53 16,0-2-55-16,-9 2-5 0,9-2-1 15,0 0-2-15,0-1-1 0,0-1-4 16,-10 0-1-16,10 0-3 0,0 1-1 16,0 1-4-16,-12 0-5 0,12 1-7 0,0 0-17 15,-8-2-25-15,8-2-31 0,0-1-6 16,0-2 6-16</inkml:trace>
  <inkml:trace contextRef="#ctx0" brushRef="#br1" timeOffset="-29205.59">30203 6465 220 0,'-10'0'104'0,"1"1"0"0,9 0-1 16,0 0-43-16,0 1-60 0,0-1 0 0,3 0-1 15,9-1-2-15,5 0 1 0,5 0 1 16,4 0 3-16,4-7 0 0,1 7 2 16,2 0 2-16,2 0 3 0,1 0-5 15,-1 0 3-15,1 0-3 0,-3 0-2 0,-2 0-1 16,-5 0 0-16,-3-9-1 0,-6 9-1 16,-6 0 0-16,-7 0-4 0,-4 3 6 15,0 3-1-15,-9 1 1 0,-7 5 2 16,-4 1-1-16,-7 3 2 0,-4 2 2 15,-5 1-1-15,-2 1-2 0,-1 3 1 0,0 0-2 16,-1 0-2-16,2 0 0 0,2 0-4 16,3-1-4-16,2-2-6 0,3-4-9 15,5-2-17-15,4-3-28 0,3-4-42 16,6-3 1-16,10-2 2 0</inkml:trace>
  <inkml:trace contextRef="#ctx0" brushRef="#br1" timeOffset="-29021.95">30211 6702 240 0,'14'1'121'16,"-2"5"4"-16,-3 6-2 0,-2 5-34 16,-4 7-48-16,-2 4-8 0,-1 7-4 0,0 3-7 15,-10 1-7-15,0 4-4 0,-2 1-7 16,-3 2-4-16,-4-1-3 0,1-1-7 16,-3-5-5-16,0-5-5 0,1-5-6 15,0-6-8-15,-1-7-5 0,3-6-11 0,2-8-9 16,3-2-17-16,3 0-13 0,10-14-18 15,-11-3-5-15</inkml:trace>
  <inkml:trace contextRef="#ctx0" brushRef="#br1" timeOffset="-28872.16">30158 6939 209 0,'26'-12'106'0,"0"12"-1"0,0-7-10 0,0 7-25 16,-2 2-46-16,0 7-9 0,-1 1-3 15,-2 6-3-15,-3 1-4 0,0-1-5 16,-3 1 0-16,1-2-4 0,-3-1-2 15,1 0-2-15,-4-3-6 0,0-2-7 16,-1-4-20-16,-1-3-32 0,-1-2-36 0,-1 0 0 16,-2 0 4-16</inkml:trace>
  <inkml:trace contextRef="#ctx0" brushRef="#br1" timeOffset="-28543.49">30972 6166 218 0,'2'4'112'0,"1"1"-5"16,-1 1-5-16,2 1-18 0,-1 0-84 16,3 2-13-16,0 0-12 0,-1 0-16 15,-1-2-19-15,2-1-19 0,-3 0-28 16,1-2 0-16</inkml:trace>
  <inkml:trace contextRef="#ctx0" brushRef="#br1" timeOffset="-28339.19">30829 6300 196 0,'-19'17'125'0,"2"6"1"0,-3 5-2 15,2 6-2-15,-2 5-72 16,2 2-46-16,0 0-4 0,1 1-1 0,1 0-3 15,0-4-4-15,2-4-3 0,0-4 0 16,1-1 1-16,-1-1-1 0,2-5-1 16,0-4-1-16,1-7-4 0,11-7-6 0,-14-5-7 15,14 0-20-15,0 0-26 0,-8-16-34 16,8 1 0-16,0-3 3 0</inkml:trace>
  <inkml:trace contextRef="#ctx0" brushRef="#br1" timeOffset="-27890.37">30811 6349 229 0,'0'3'107'0,"0"1"3"0,3-1-9 16,1-1-38-16,0 1-43 0,3-2-7 16,1 0-3-16,3 0-3 0,0-1-1 15,0 1-3-15,3-1-3 0,-1 0-1 0,1 2-6 16,-1 0-4-16,2 0-12 0,-3 1-17 15,-1-1-45-15,-3 1-27 0,-3-1-1 16,-2 2 3-16</inkml:trace>
  <inkml:trace contextRef="#ctx0" brushRef="#br1" timeOffset="-27707.43">30801 6492 145 0,'-10'10'125'0,"10"-1"-1"16,-13 2-2-16,13-1-4 0,0-1-4 15,0-1-114-15,5 0-1 0,3-2-8 0,1-2-4 16,3-1-2-16,1 0 1 0,-1-2 2 16,1-1-2-16,-1 1 0 0,1 2-3 15,-1-2-8-15,-1 1-18 0,1-2-36 0,-3 0-32 16,-2 0 0-16,-1 0 0 16</inkml:trace>
  <inkml:trace contextRef="#ctx0" brushRef="#br1" timeOffset="-27437.78">31122 6349 143 0,'9'-9'106'15,"-1"9"0"-15,-1-13-2 0,-1 13-10 16,-2 0-52-16,-3 0-36 0,-1 0-4 16,0 0-1-16,-12 0 0 0,1 6 0 0,-4 1-1 15,1 3 0-15,-4 0 3 16,4 2 4-16,-2 1 3 0,3 1 3 0,3-2 1 15,10 0 1-15,-12-2-1 0,12-2 0 16,2-2 2-16,6-3-2 0,6-3-4 16,8 0-6-16,5 0-4 0,6 0 0 15,2 0-4-15,3-9-7 0,-1 9-4 16,-1-8-6-16,-2 8-7 0,-7 0-7 0,-4-10-18 16,-7 10-30-16,-8 0-35 0,-7 0 3 15,-1 0 6-15</inkml:trace>
  <inkml:trace contextRef="#ctx0" brushRef="#br1" timeOffset="-27290.78">31204 6449 146 0,'-17'1'111'0,"3"2"2"16,6 0-1-16,8 0-11 0,0 1-39 15,0 0-51-15,0 2-10 0,0 3-1 16,3-1-5-16,2 2-2 0,2-1 1 0,1 2-3 16,-1 0-2-16,-1 1-3 0,0 1-4 15,-1-1-6-15,-1 1-22 0,-4-2-36 16,0-1-23-16,0-2-1 0</inkml:trace>
  <inkml:trace contextRef="#ctx0" brushRef="#br1" timeOffset="-27107.06">30988 6588 149 0,'-14'2'127'0,"-3"5"3"0,0 2-1 15,0 5 2-15,0 5-16 0,-1 3-102 0,0 5-10 16,0 0-3-16,0 3-4 0,2-1-5 15,0 1-7-15,2-4-6 0,-2 1-5 16,2 1-10-16,-2-3-15 0,2-2-36 16,-2-5-34-16,3-6 4 0,0-5 4 15</inkml:trace>
  <inkml:trace contextRef="#ctx0" brushRef="#br1" timeOffset="-26940.81">30692 6757 187 0,'18'-29'118'0,"4"3"-1"16,2 2 3-16,1 5-2 15,4 3-66-15,1 5-42 0,1 1-6 0,1 10-3 16,0-7 0-16,1 7-1 0,-3 0-1 16,-2 1 1-16,-2 0-2 0,-1 3-2 15,-3 4-3-15,-3-1-6 0,-2 2-6 16,-6-1-6-16,-3-1-9 0,-5-2-19 16,-3 0-22-16,0-2-23 0,-9 1-8 0,0-2 4 15</inkml:trace>
  <inkml:trace contextRef="#ctx0" brushRef="#br1" timeOffset="-26723.55">31024 6699 196 0,'-17'3'98'0,"1"1"3"16,2 0-8-16,0 1-16 0,4 3-28 16,1 3-28-16,9 4-2 0,-13 0-1 0,13 4 2 15,-10 2-3-15,10 2-2 0,-9 2 1 16,9 2-1-16,-13 3-1 0,13 1-2 16,-16 1-1-16,5 2-1 0,2-4-4 0,-1 1 1 15,-2-3-1-15,3-2-3 0,-1-4-1 16,0-2-2-16,2-3 0 0,8-2-3 15,-16-4-5-15,16-3-5 0,-12-4-10 16,12-2-10-16,0-2-9 0,0 0-14 16,0-10-28-16,0 1-30 0,0-6-13 15,3-1 5-15</inkml:trace>
  <inkml:trace contextRef="#ctx0" brushRef="#br1" timeOffset="-26390.38">30894 6958 161 0,'18'-23'109'0,"1"3"0"0,1 2-4 16,1 2-18-16,-2 3-35 0,1 6-39 15,-2 7-7-15,-2-9-2 0,0 9 1 0,-2 0-1 16,-3 0-2-16,1 1 0 0,-6 3 0 16,-2 1 0-16,-4 3 1 0,0 1-1 15,0 2 0-15,-10 1-1 0,1 0-1 16,-2-1-1-16,1 0 0 0,-1 1-2 0,2-1-3 16,1 0 1-16,8-1 0 0,-13 0-1 15,13 0 1-15,0-1-2 0,0 0 1 16,0 0 3-16,3 0 3 0,4 1 2 15,1 0 3-15,2 1 4 0,1-1 3 16,-1 2 0-16,0-1 5 0,0 0 4 16,0 0-2-16,-1 0-1 0,0-1 0 0,-1-2-3 15,-1 0-2-15,0 0-2 0,-1-1-3 16,-2-1-5-16,-2-1-2 0,-2 1-1 16,0 0 0-16,0 0-5 0,-18 2-3 15,5-2-2-15,-4 1-6 0,-1 2-6 16,-3-3-4-16,-2 1-9 0,1 0-20 0,0-2-39 15,-2 0-28-15,2-4 2 0,3-1 3 16</inkml:trace>
  <inkml:trace contextRef="#ctx0" brushRef="#br1" timeOffset="-25908.65">31437 6688 142 0,'0'0'109'0,"0"1"0"0,0-1 1 16,0 1-11-16,7-1-47 0,9 0-41 0,4 0-5 15,5 0-1-15,4 0-2 0,3 0-3 16,2 0 0-16,1 0 2 0,0-8-2 16,-1 8-4-16,-4 0-2 0,-2 0-4 15,-4-8-6-15,-5 8-10 0,-6-9-24 16,-7 9-37-16,-4-13-23 0,-2 4 0 0</inkml:trace>
  <inkml:trace contextRef="#ctx0" brushRef="#br1" timeOffset="-25658.23">31730 6444 133 0,'5'0'96'16,"2"-11"-2"-16,-3 11-10 0,0 0-17 15,0 0-23-15,-2 0-25 0,-1 0-5 16,-1 6 2-16,0 5 1 0,0 4 2 15,-10 3 3-15,1 3-1 0,-5 4 3 16,-2 3-5-16,-4 1-2 0,-3 3-3 0,0 0-3 16,-3 1-1-16,-2 0-5 0,-2-2-3 15,0-1-2-15,-1-1 0 0,-1-5-8 16,1-3-1-16,1-2-4 0,2-4-3 16,1-1-4-16,2-4-5 0,4-3-4 15,2-2-6-15,1-3-19 0,3-2-26 0,3 0-30 16,3 0 2-16,9 0 4 0</inkml:trace>
  <inkml:trace contextRef="#ctx0" brushRef="#br1" timeOffset="-25055.86">31468 6795 221 0,'11'0'116'15,"-1"3"1"-15,-1 1 0 0,-4 5-6 0,-3 1-92 16,-2 3-17-16,0 2-2 0,0 1-1 15,0 2 0-15,-12 0 1 0,12 1-3 16,-19 0 0-16,9 1 0 0,-2 2-1 16,-1-1-4-16,-1 2-1 0,2-3-2 15,-1-2 0-15,1-4-4 0,1-2 0 16,3-3-2-16,8-3 0 0,-11-4 1 0,11-2 6 16,0 0 2-16,3 0 6 15,6-11-1-15,2 2 7 0,4-2 1 0,5 0 5 16,2-2 0-16,4-2 2 0,-1 3-7 15,5-2 6-15,1 0-4 0,2 2 0 16,1 2-3-16,-1 0-3 0,-1 3-3 0,-4 7-1 16,-3-9-5-16,-2 9 0 0,-4 0-1 15,-6 0-9-15,-2-9-2 0,-5 9-1 16,-3 0-2-16,-3-10 4 0,0 10 3 16,0-13 9-16,-10 4 3 0,10 1 7 15,-18-2 6-15,8 2 4 0,0-2 2 0,0 2 2 16,2 1 0-16,8 7 0 0,-14-12-4 15,14 12-3-15,0 0-2 0,0 0-2 16,0 0 0-16,0 2 0 0,0 5 0 16,4 3 0-16,2 2-1 0,-1 1 1 15,0 2 3-15,0 0-1 0,0 2 2 0,0 0-1 16,0 1 0-16,-1-2-2 0,-1 0 1 16,1-1 0-16,-2-1-2 0,0 0-4 15,1-2 0-15,-1-1-1 0,0 1 0 16,0-2-1-16,-2 0 0 0,0-1 1 15,0 0 0-15,0 0-2 0,-9-1 2 0,9 1 1 16,-16-1-1-16,5 0 1 0,0 0 1 16,-2-1 0-16,-2-1 1 0,0-2-1 15,-1 0-1-15,0-2-2 0,1 0 0 16,-1-2-3-16,3 0-6 0,2 0-8 0,11 0-7 16,-15-9-11-16,15 9-28 0,0-14-43 15,0 3-12-15,0-1 1 0</inkml:trace>
  <inkml:trace contextRef="#ctx0" brushRef="#br1" timeOffset="-24160.12">31618 7045 209 0,'0'1'103'16,"0"1"1"-16,0 1-12 0,0-2-26 16,4 1-38-16,-3 0-11 0,3 0 0 15,1 0 3-15,1-1 4 0,1 2 0 16,1-2-3-16,2 1-1 0,0 1-2 15,2-1-2-15,2 1-2 0,2 0-3 0,1 0-4 16,0 1-4-16,2-1-2 0,-2 0 2 16,2 0-2-16,-1 0-2 0,1 1 0 15,-1-2-1-15,0 1 0 0,1-2-2 16,-3 0-2-16,2 0-4 0,-2-1-2 16,-1 0-6-16,0 0-7 0,-1 0-8 0,-2 0-19 15,1 0-45-15,-3 0-27 0,-2-10 1 16,-2 10 3-16</inkml:trace>
  <inkml:trace contextRef="#ctx0" brushRef="#br1" timeOffset="-23660.75">32058 6704 191 0,'0'0'105'16,"-8"2"2"-16,8 3-1 0,0 2-20 15,0 4-75-15,0 2-10 0,0 2 0 16,0 0 0-16,-12 3 1 0,12-1 2 15,-9 0-2-15,9 1-2 0,-14 1 2 16,5 1-1-16,-1 0 0 0,0-3-1 0,-2-1-2 16,1-2 0-16,-2-4-1 0,1-4-2 15,1-2 1-15,1-4 0 0,10 0-1 16,-12 0 0-16,12-7 1 0,0-2 1 0,0-2 1 16,3-1-1-16,5-2-1 15,4-1 2-15,4-1 1 0,6 2 2 0,3 1 1 16,3 1 2-16,3 3-1 0,1 9 2 15,1-11 1-15,1 11 3 0,-2 0 1 16,-3 2 2-16,-1 3 0 0,-7 3 0 0,-3 2 0 16,-7 1 0-16,-6 3-2 15,-5 0-1-15,0 1-3 0,-13-1-2 0,-3 0-4 16,-7-3-1-16,-3-1-5 0,-3-2-2 16,-4-2-5-16,1-3-5 0,-1-2-7 15,2-1-10-15,1 0-26 0,4 0-36 16,4-11-15-16,6 3 3 0</inkml:trace>
  <inkml:trace contextRef="#ctx0" brushRef="#br1" timeOffset="-23293.81">32249 6625 166 0,'13'-11'98'0,"-1"11"-1"0,0 0-1 16,2-8-23-16,0 8-66 0,2 0-6 15,0 0-4-15,0 0 2 0,-1 1 3 0,1 2 2 16,-2-1 3-16,1 1 2 0,-1 0 3 16,-1 4 1-16,-1 0 2 0,1-1-5 15,-1 1-1-15,-2 1-2 0,1-1-1 16,-2 1-1-16,-2-1 1 0,1 2-1 16,0 0 1-16,0 2 2 0,1 0 0 0,-2 2 3 15,0-1 4-15,-2 4 2 0,-2 3 3 16,-2 1-2-16,-1 3 3 0,0 2-1 15,0 3 0-15,-16 3-2 0,6 2-2 16,-2 2-3-16,-3 1-2 0,0-1-4 16,-3 1-1-16,-1-1-1 0,0-1 0 0,-1-2-3 15,3-3-1-15,0-3 0 0,2-3 0 16,1-5-1-16,4-3-4 0,2-3-7 16,8-5-8-16,-14-4-11 0,14-3-12 15,-9 0-18-15,9 0-34 0,0-12-43 16,-11 1 0-16,11-3 5 0</inkml:trace>
  <inkml:trace contextRef="#ctx0" brushRef="#br1" timeOffset="-23094.03">32245 6854 229 0,'0'-11'115'0,"0"11"-1"0,4 0-4 16,9 0-5-16,2 0-105 0,6 0 0 15,1 3-11-15,4 0-1 0,0 0-1 16,1 1 0-16,0-2-2 0,-1-1-1 0,-4 1 1 16,-1 3-4-16,-6 0-14 0,-4 0-29 15,-6-1-39-15,-5 0-2 0,0-2 0 16</inkml:trace>
  <inkml:trace contextRef="#ctx0" brushRef="#br1" timeOffset="-22961.81">32277 6961 159 0,'-23'9'116'0,"7"-2"1"0,2 1-2 15,14-2-14-15,0 0-41 0,0-2-46 16,4-1-9-16,9-1-5 0,4-2-2 0,5 0-5 16,3 0-4-16,0 0-10 0,-1-13-3 15,0 13-18-15,0-12-37 0,-3 5-34 16,-3-2 1-16,-3 0 3 0</inkml:trace>
  <inkml:trace contextRef="#ctx0" brushRef="#br1" timeOffset="-22744.22">32462 6747 195 0,'-10'-9'110'0,"10"9"1"0,0 0 2 15,0 3-16-15,-12 5-72 0,12 3-16 0,-13 3 0 16,5 3-1-16,-3 2 1 0,0 1-2 16,0 1 0-16,-2 2 0 0,0 1-3 15,-3 1-1-15,0 1-3 0,-2-1-1 16,2-3-5-16,-1-1-5 0,-1-2-3 15,4-3-4-15,2-4-2 0,1-4-10 0,11-2-10 16,-12-3-21-16,12-3-25 0,0 0-25 16,1 0 4-16</inkml:trace>
  <inkml:trace contextRef="#ctx0" brushRef="#br1" timeOffset="-22344.61">32650 6650 192 0,'14'-7'100'0,"-3"7"-2"0,4-9 1 0,1 9-39 15,2 0-50-15,2 0-2 0,1 0 0 16,2 0 4-16,-1 0 3 0,1 1 1 16,-1 2 0-16,-2 2-1 0,1 2-3 15,-3 2-2-15,-2 0-5 0,-2 1-3 16,-5 1-2-16,-4-1 0 0,-2 1-3 0,-3-1-2 15,0 0-1-15,0-1 1 0,0 1-1 16,-11 0 1-16,11-1-1 0,-12 0 2 16,12 0 1-16,-15-1 0 0,15 1 1 15,-11 0 2-15,11 0 3 0,0 1 1 16,-9 1 2-16,9 1 4 0,0 2 1 0,0 1 1 16,0 1 1-16,0 1-2 0,-9 1-7 15,9-1 5-15,0 0-1 0,0 1-2 16,-9-2 0-16,9 0-3 0,0-1-2 15,-11-3 1-15,11-1-5 0,-9-4-3 16,9-2 5-16,-12-3-9 0,12-2-6 0,-19 0-7 16,7 0-7-16,-5-9-16 0,-1 1-21 15,-3 0-20-15,-2-4-15 0,0-1-11 16,2-1 4-16</inkml:trace>
  <inkml:trace contextRef="#ctx0" brushRef="#br1" timeOffset="-22159.94">32625 6843 156 0,'11'-13'107'0,"2"3"3"0,5 10-8 15,1-9-11-15,1 9-25 0,-2 1-31 16,-3 5 1-16,-5 7 2 0,-3 5 1 0,-5 5 3 16,-2 4-3-16,0 5-6 0,-14 1-2 15,0 7-4-15,-9 3-6 0,-4 3-6 16,-4 2-7-16,-3 0-4 0,-3 2-4 16,1 0-4-16,-1-4-7 0,2-2-7 15,3-2-17-15,2-5-21 0,1-2-43 0,4-4-52 16,3-6 3-16,4-5 1 15,7-7 4-15</inkml:trace>
  <inkml:trace contextRef="#ctx0" brushRef="#br1" timeOffset="-19930.64">29682 7575 205 0,'0'1'115'0,"-11"0"2"0,11-1-3 0,0 1-26 16,0 0-45-16,0 0-22 0,3 0-6 15,3-1-5-15,5 0 1 0,3 0-4 16,2 0-2-16,3 0-4 0,3 0-1 0,2 0-3 15,1-7-3-15,1 7-6 0,1 0-4 16,0 0-4-16,-3 0-5 0,-1 0-3 16,-3 0-3-16,-4-7-5 0,-2 7-8 15,-3 0-5-15,-4-10-4 0,-4 10 1 0,-3-12 13 16,0 5 19-16,0-1 17 0,0-2 5 16,-13 0 10-16,5-1 13 0,-2 0 11 15,-1 0 7-15,0 1 6 0,0 2-8 16,0 8-13-16,1 0-12 0,-2 0 1 15,2 0-2-15,0 5-2 0,-1 8 1 16,1 3-1-16,1 4 0 0,-2 3-3 0,3 4 1 16,-1 3-2-16,9 1 0 0,-16 2-2 15,16 0-1-15,-13-2-2 0,13-1 0 16,-12-3-1-16,12-4 0 0,0-3-3 16,-10-2 0-16,10-4-4 0,0-4-4 15,0-3-5-15,0-3-2 0,0-4-4 0,0 0-1 16,0 0-1-16,0-9-1 0,1 0-1 15,6-2 3-15,2-3 2 0,4-2 3 16,3-3 2-16,2-3 3 0,5-5 4 16,3 0 4-16,4-3 2 0,3-3 3 15,3 0 1-15,1-1 7 0,3 0 0 0,1-1 3 16,-1 3 3-16,-3 1 0 0,-2 2-4 16,-1 4-2-16,-6 3 0 0,-4 4-1 15,-4 3-3-15,-6 4-1 0,-4 11 0 16,-6-6-4-16,-4 6 0 0,0 3-2 15,0 4 1-15,-16 4-1 0,7 4 1 0,0 3-1 16,9 4 0-16,-15 1 0 0,15 2 0 16,0 2 2-16,0 2 1 0,0-1 4 15,0 2 0-15,7-1 4 0,4 0 1 16,3 0 5-16,3-1 0 0,3 0 1 0,0-2-1 16,1 0-2-16,-5-1-1 0,0 0 0 15,-4 0-3-15,-3-1-4 0,-4 1-3 16,-4-1 1-16,-1-1-3 0,0 0-1 15,-13 0-1-15,0-1 0 0,-5-2-3 0,-3-2-3 16,-5-2 1-16,-2 0-2 0,-3-7-1 16,1 0-2-16,-3-5 0 0,1-4-5 15,1 0-2-15,1 0-3 0,4-11-4 16,3 0-5-16,6-4-7 0,5-4-10 16,12-4-20-16,0-4-17 0,0-1-11 0,0-2-5 15,5 1 7-15</inkml:trace>
  <inkml:trace contextRef="#ctx0" brushRef="#br1" timeOffset="-19680.34">30236 7727 154 0,'19'-17'91'16,"0"5"0"-16,-3 3-2 0,-1 9-16 16,-4-8-18-16,-2 8-35 0,-3 0-18 0,-2 2-2 15,-2 1-5-15,-2 2-3 16,0 1-1-16,0 1 0 0,-15 0-2 0,5 2 2 16,-1-1-1-16,-3 2 3 0,0 1 2 15,-2-1 1-15,2 1 8 0,-1-1 2 16,0-1 0-16,2-1 6 0,1-1 1 0,3 2 2 15,9-4 2-15,0-1 1 0,0-1 1 16,0 0-4-16,8-2-1 0,6-1-1 16,3 0-5-16,3 0-2 0,3 0-3 15,-1 0-3-15,1 0-4 0,0 0-4 16,0-7-7-16,-3 7-4 0,-1 0-11 0,-3 0-16 16,-2 0-31-16,-5 0-35 0,-3 0 3 15,-4-8 2-15</inkml:trace>
  <inkml:trace contextRef="#ctx0" brushRef="#br1" timeOffset="-19412.26">30789 7440 201 0,'1'1'116'0,"0"3"0"0,3 0 0 15,3 1-2-15,3-1-84 0,5 1-28 16,2-1-2-16,1 3-6 0,4-3-4 16,2 0-3-16,0 0-4 0,1 1-6 15,1 0-8-15,-2 1-27 0,1 0-40 16,-4 0-11-16,-2 0 1 0</inkml:trace>
  <inkml:trace contextRef="#ctx0" brushRef="#br1" timeOffset="-19214.56">31077 7577 186 0,'0'8'107'16,"-9"0"6"-16,9 5-1 16,0 2 2-16,-8 3-82 0,8 5-26 0,0 3-3 15,-13 0-3-15,13 3 1 0,-11 2 3 16,11-3 3-16,-11 3-1 0,11 2-1 15,-12 2 1-15,12-1-1 0,-14 0-1 0,14-2-3 16,-16-4-1-16,7-1-3 0,0-4-9 16,0-3-5-16,0-3-10 0,0-4-15 15,-1-4-33-15,0-5-42 0,0-4 0 16,-1 0 4-16</inkml:trace>
  <inkml:trace contextRef="#ctx0" brushRef="#br1" timeOffset="-18948.04">30734 7797 130 0,'-13'0'125'0,"-1"0"2"0,0 6 0 15,1 2-2-15,2 5-4 0,11 2-103 0,-13 2-18 16,13-1-6-16,0 0-7 0,0-2 1 16,6-3 3-16,2-5-2 0,2 0 1 15,2-2 2-15,1-1 4 0,0-1 1 16,2-2 4-16,-1 0-1 0,0 0 3 0,-3-10-3 15,-2 1-1-15,-1-2-1 0,-5-1 0 16,-2-2 1-16,-1 0 0 0,0 1 0 16,0 0-2-16,-9-1-1 0,9 2-5 0,-14 0-5 15,14 1-8-15,-14 1-26 16,4 1-50-16,2 1-17 0,8 8 2 0,-15-12 0 16</inkml:trace>
  <inkml:trace contextRef="#ctx0" brushRef="#br1" timeOffset="-17915.54">31460 7441 210 0,'0'1'112'0,"-11"-1"3"16,11 1 0-16,-8-1-28 0,8 0-53 15,0 0-14-15,0 0-2 0,0 0-3 16,0 0-2-16,0 0-3 0,0 1-4 16,2 1-6-16,2 0 0 0,1 3-9 15,1 0-7-15,0 2-6 0,-2 0-6 0,-1 2-2 16,-1-1-4-16,-2 2 0 0,0-2 1 16,0 2 4-16,0 0 6 0,-13-1 5 15,3 0 5-15,-2 0 2 0,-2-2 5 16,-1-1 5-16,-3-1 1 0,2-1 3 15,-1-1 2-15,2 0 3 0,2-2 0 16,2 2 3-16,2-1 0 0,9-1 2 0,0 0 0 16,0 2 3-16,0 0 1 0,0 1-1 15,5 2 0-15,4-1 3 0,1 3-1 16,2 2 0-16,1 2 1 0,0 1 1 0,-2 2-4 16,-2 2-2-16,-2 1-1 15,-4 4-1-15,-3 0-4 0,0 2-1 0,0 0 0 16,-12 2-2-16,2-1-2 0,-2 0-2 15,-1-1 4-15,1-3 3 0,-2-2-2 16,2 1 0-16,1-4 1 0,0-3 2 0,11-3-3 16,0-3 2-16,0-5-1 15,0-2-2-15,1 0-2 0,12 0-6 0,2-16 1 16,5 3-5-16,2-4-5 0,2-3-6 16,2-2-1-16,1-2-11 0,-1-2-9 15,2-1-11-15,-2 1-32 0,-3-1-39 0,0 2-1 16,-4 0 3-16</inkml:trace>
  <inkml:trace contextRef="#ctx0" brushRef="#br1" timeOffset="-17649.83">31822 7408 197 0,'4'0'110'0,"1"0"2"16,-1 0 6-16,-1 0-33 0,0 0-48 15,-1 0-17-15,-1 3-4 0,0 3 0 16,-1 1-4-16,0-2-1 0,0 2-6 16,0 2-5-16,0 2-5 0,0-2-6 0,0 2-7 15,0-1-10-15,-9 3-8 0,9-1-20 16,-10-3-27-16,10 1-28 0,-11-2-7 15,11 0 5-15</inkml:trace>
  <inkml:trace contextRef="#ctx0" brushRef="#br1" timeOffset="-17520.02">31722 7578 229 0,'0'0'111'0,"0"1"0"0,0 0-15 16,0 0-27-16,4 0-43 0,4 0-17 0,2 1-9 15,2 1 0-15,3-1-6 16,0 3-9-16,1 0-10 0,-1 1-25 0,2-1-36 15,-2 2-27-15,0 1-1 0,-4 1 6 16</inkml:trace>
  <inkml:trace contextRef="#ctx0" brushRef="#br1" timeOffset="-17149.29">31786 7779 194 0,'0'7'120'0,"-10"0"-1"15,10-1-4-15,2-1-1 0,5 0-68 16,4 1-46-16,3-1 0 0,2 0-2 0,2 1 2 15,0 1-1-15,-1 1 3 0,-3 0-1 16,-4 3 5-16,-2 1 1 0,-4 3 0 16,-3 1-2-16,-1 0-5 0,0 0 0 15,-14 0-3-15,-1-1-3 0,-4-1-6 16,-3-1-2-16,-2-3-5 0,-1-1-3 0,1-5-7 16,1-1-8-16,3-3-14 15,3 0-13-15,4-7-12 0,3-3-4 0,10-3-1 16,0-2 19-16,0-4 32 0,0 1 38 15,0-3 19-15,4 1 21 0,3 0 18 16,3 0 18-16,-1 2 10 0,0 3 7 0,0 1-13 16,-2 3-28-16,-3 11-31 0,-4-9-8 15,0 9-4-15,0 2-5 0,-11 4-4 16,-1 4-3-16,-3 0-2 0,-2 3-2 16,0 1-2-16,-1 0-4 0,-1 0-5 15,2-1-7-15,-1 1-9 0,2-3-4 0,0-1-11 16,3-4-22-16,3-3-35 0,10-3-29 15,0 0 6-15,0 0 5 0</inkml:trace>
  <inkml:trace contextRef="#ctx0" brushRef="#br1" timeOffset="-16867.24">32179 7507 155 0,'7'2'120'0,"1"0"-1"0,2 0-1 0,1 0 0 15,4 2-47-15,-1-2-67 0,4 1-4 16,0 0-2-16,3 1-6 0,1 0 0 15,-2 0-3-15,0 0-6 0,-2 0-5 0,-4 2-15 16,-3 1-42-16,-5 2-33 16,-5-2 3-16,-1 0-2 0</inkml:trace>
  <inkml:trace contextRef="#ctx0" brushRef="#br1" timeOffset="-16682.89">32218 7641 181 0,'0'6'122'0,"-11"3"0"0,11 4-1 0,-11 3-1 15,11 2-55-15,-11 4-60 0,11 1-5 16,-13 3 0-16,13-2-1 0,-17 0 0 16,6 0-2-16,0-1 0 0,-1 0-1 15,0 0-1-15,-3-2-5 0,3-1-5 16,-1-5-7-16,1-4-17 0,2-5-32 0,1-4-44 16,9-2-3-16,-11 0 1 0</inkml:trace>
  <inkml:trace contextRef="#ctx0" brushRef="#br1" timeOffset="-16333.42">32454 7624 151 0,'29'0'109'16,"-3"-11"0"-16,-2 11-2 0,0 0 0 0,-1 0-57 16,-1 4-49-16,0 0 0 0,-1 2-1 15,-3-1 4-15,-1-1 2 16,1 3 4-16,-1-2 1 0,0 1 0 0,-1 1 2 15,-1 2 0-15,-2-1-3 0,0 0 0 16,-4 3-4-16,-2-1-1 0,-2 1-4 0,-2 0 1 16,0 0 0-16,-2 3 1 0,0 0 0 15,-1 1 3-15,0 1-1 0,0 2 2 16,0 1 3-16,0 1 2 0,0 1 2 16,-10 0 1-16,10 3 1 0,-9 0 0 15,9 0-2-15,-13 1 0 0,13 0-2 0,-17 0-3 16,8-1-2-16,-3 0-3 0,1-3-3 15,-1 0-1-15,-3-2-3 0,-1-3-2 16,-2-1-4-16,0-4-6 0,-1-1-6 16,0-3-7-16,0-3-8 0,0-2-8 15,0-2-7-15,2 0-17 0,-1 0-29 0,2-13-33 16,1 3 6-16,3-4 5 0</inkml:trace>
  <inkml:trace contextRef="#ctx0" brushRef="#br1" timeOffset="-15950.83">32442 7782 239 0,'-9'0'128'0,"9"0"-1"15,-9 0 0-15,9 8 0 0,-12 3-88 16,12 2-33-16,-13 2-5 0,13 0-2 16,-15 0 1-16,15 0 0 0,-16-3-1 0,16 0 0 15,-14 1 0-15,14 0 0 0,-13-2 0 16,13 1-3-16,-12-2-4 0,12-3-1 15,-13-2-4-15,13-3-5 0,-11-2-4 16,11 0-2-16,0 0 0 0,0-8 0 16,0 1 3-16,0-2 3 0,7 0 4 0,2 0 5 15,3-1 7-15,1 0 4 0,3 1 4 16,2 1 3-16,3 1 1 0,3 7 3 16,0-11-1-16,0 11 3 0,-1 0 0 15,-1 0-1-15,-4 1 0 0,-1 3-2 0,-7 2-1 16,-3 2 0-16,-5 0-4 0,-2 1 1 15,0 1-4-15,-10-2-2 0,-1 0-2 16,-6 1 0-16,-1-1-2 0,-3-2-3 16,-3 0-4-16,1-2-4 0,-2-1-1 0,3-1-9 15,-1-2-6-15,5 0-15 0,2 0-30 16,5-9-40-16,11 9-1 0,-10-15 3 16</inkml:trace>
  <inkml:trace contextRef="#ctx0" brushRef="#br1" timeOffset="-15401.61">33147 7514 196 0,'4'-10'85'0,"0"10"-18"0,-1 0-20 16,-1 0-8-16,0 0-4 0,-1 0 2 16,1 2-1-16,-1 2-4 0,2 1-4 15,-1 0-6-15,1 2-3 0,3 2 0 0,0 0-4 16,0 2-1-16,1 0-2 0,1 0 2 16,1 2 0-16,0 2 1 0,-1 1 1 15,-1 1-1-15,1 2 1 0,-2 2-1 16,-3 1-2-16,-2-1 1 0,-1 3-4 15,0 2 0-15,0-1-2 0,-14 2 1 0,5 1 1 16,-3-1 1-16,-3 1 0 0,0-2 0 16,-3 0-3-16,1-2 2 0,-2 0-4 15,1-3-1-15,0-1 1 0,2-3-2 16,2-1-3-16,1-4-1 0,2-2 0 0,2 0 0 16,9-4-1-16,-15-1-4 0,15-3-4 15,-9 1-8-15,9-3-13 0,0 0-20 16,0 0-38-16,-10 0-58 0,10-13 3 15,0 4-1-15,0-2 4 0</inkml:trace>
  <inkml:trace contextRef="#ctx0" brushRef="#br1" timeOffset="-12753.19">23727 8240 178 0,'0'0'65'0,"1"0"-16"0,1 0-13 16,0 0-11-16,0 0-6 0,-1 0-2 16,1 0 1-16,0-7 3 0,0 7 0 15,0 0-2-15,-1 0 0 0,1 0-8 0,0 0 0 16,-1 0 0-16,0 0-1 0,0 0 0 16,0 0-2-16,-1 0 0 0,0 0 1 15,0 0-1-15,0 0 5 0,0 0-3 16,0 0-4-16,1 0 0 0,-1 0 2 15,0 0-1-15,0 0 0 0,2 1 1 0,0 0-1 16,0 0 0-16,2 1-2 0,0 0 4 16,0 0-1-16,2 1 0 0,1-1-3 15,1 0 0-15,1-1-1 0,2 1 1 16,1-1-2-16,0 0-1 0,-1 1 0 0,1-2-1 16,-1 0 1-16,-1 0-3 0,0 0 1 15,-2 0 0-15,-2 0-2 0,-1 0-4 16,-3 0-4-16,-1 0-7 0,-1 0-12 15,0 0-24-15,0 0-58 0,-15 0-6 16,6 0 2-16,-2 0 1 0</inkml:trace>
  <inkml:trace contextRef="#ctx0" brushRef="#br1" timeOffset="-12188.2">23605 8634 137 0,'0'3'95'0,"2"0"1"0,-1 0-13 0,0 0-19 16,0-1-21-16,2 0-29 0,-1 1-3 15,2-2 0-15,1-1 1 0,1 0 3 16,0 0-1-16,3 0-1 0,0 0 0 0,0 0-7 16,3 0 7-16,-1 0-2 0,2 0-1 15,0 0 2-15,0 0 0 0,2 0-3 16,-1-8 2-16,1 8-3 0,-3 0 0 16,1 0-3-16,-2 0 0 0,-1 0-1 15,-1 0-2-15,-1 0-1 0,-1 0 0 0,-2-7-1 16,0 7 0-16,-1 0 0 0,-2 0-1 15,-1 0-1-15,-1 0-1 0,1 0-2 16,-1 0-1-16,1 0-2 0,0 0 1 16,2 0-2-16,0-8 0 0,2 8 0 15,0 0-1-15,1 0-1 0,1-9-2 0,0 9 0 16,0 0-9-16,0 0-18 0,0-8-51 16,-2 8-18-16,-2 0-1 0,-2 0 2 15</inkml:trace>
  <inkml:trace contextRef="#ctx0" brushRef="#br1" timeOffset="-6111.29">25215 8019 133 0,'0'0'84'15,"0"2"-1"-15,0 1-11 0,0-2-27 0,0 0-28 16,0 0-15-16,-11-1-5 0,11 0 1 16,0 0 3-16,0 0 3 15,0 0 2-15,0 0 2 0,-8-7-1 0,8 7 1 16,0 0-3-16,0 0-1 16,0-8-3-16,0 8 1 0,0 0-1 0,-10-8-2 15,10 8 0-15,0 0 0 16,0 0-1-16,0 0 1 15,-8 0 0-15,8 0 2 16,0 0 0-16,0 0 2 0,0 0-1 16,0 0 2-16,0 0-2 0,0 2 0 0,0-2 0 15,0 1 2-15,0-1 1 0,2 0-1 16,-2 0-2-16,1 0 2 0,0 1 0 16,-1-1 1-16,0 0-2 0,1 0 3 15,-1 0-2-15,0 0 3 0,1 0 0 0,-1 0 1 16,1 0-1-16,-1 0-1 0,0 0 0 15,0 0-1-15,0 0 1 0,0 0-2 16,0 0-3-16,0 0 0 0,0 0 0 16,0 0 0-16,0 0 0 0,1 0-1 31,-1 1 1-31,0 3 0 0,0 0 0 0,0 0-1 16,0-1 2-16,0 1-1 0,0 0 2 15,0 0 1-15,0 0-2 0,0 1 1 16,0-1 1-16,0 1 1 0,0 1-1 15,0-1 0-15,0 2 1 0,0-1-1 16,0 1 0-16,0 2-1 0,-8 0 0 0,8 1-1 16,-10 1 2-16,10 0-1 0,-13 1-1 15,3 0 0-15,1 3 0 0,-1-3 0 16,0 0 1-16,-2-1 1 0,2 1 0 0,-1-2-1 16,2-1-1-16,1 0 3 0,8-2 0 15,-15 0-1-15,15-1 1 0,-9 0-1 16,9 1 0-16,0-1 1 0,0-1-1 15,0 3 2-15,0-1-1 0,0 1-1 16,0 1 2-16,0 1 0 0,0 0-2 0,0-1-1 16,0 1 1-16,0 0-1 0,0-2-1 15,0 0 0-15,0-1 2 0,0-1 1 16,0-1-2-16,0 0 0 0,0-3 1 16,0 2 0-16,0-3 1 0,0-1-1 15,-8 0-1-15,8 0-2 0,0 0 0 0,0 0 0 16,0 0-3-16,-9 0-1 15,9 0-2-15,0 0-3 0,0 0-7 16,0 0-7-16,0 0-14 0,-11 0-39 16,11 0-51-16,0 0 2 0,0-9 1 15,-8 9 1-15</inkml:trace>
  <inkml:trace contextRef="#ctx0" brushRef="#br1" timeOffset="-4711.94">25116 8143 197 0,'1'0'66'0,"0"-9"-11"16,1 9-13-16,-1-10-14 0,1 10-8 0,1-10-3 16,0 10-4-16,0-10-3 0,1 10-3 15,-1-8-1-15,0 8 2 0,0-10 2 16,2 10-2-16,-2-5-2 0,1 5-3 16,0 0 0-16,-1-7-3 0,-1 7 0 15,1 0 0-15,-1 0-1 0,-1 0-1 16,0 0-4-16,-1 0 3 0,1-10 1 0,-1 10 1 15,0 0-3-15,0 0 3 0,0-7 0 16,0 7 2-16,0-9-1 16,0 9 3-16,-8 0-1 0,8-10 1 15,0 10 0-15,0-8 2 0,0 8-1 0,0-8 3 16,0 8-1-16,0-8 1 0,0 8 0 16,0-7-1-16,0 7-2 0,0 0-1 15,3-8 1-15,-1 8-1 0,0 0-1 16,0-9 0-16,2 9 2 0,-2 0-2 15,0 0 3-15,0-7-2 0,0 7 3 0,0 0 2 16,0 0 0-16,-1 0-1 0,1-9 2 16,0 9-3-16,-1 0 0 0,1 0-1 15,0 0 1-15,0-7-1 0,0 7-1 0,-1 0-2 16,2 0 1-16,-2 0 0 16,0 0-1-16,0 0 3 0,0 0-1 0,0 0 1 15,0 2-1-15,0 1 2 0,0 4-1 16,-1-1 1-16,0 2 1 0,0 2 0 15,0 1-2-15,0 0 1 0,0 0-2 16,0 1 1-16,0 1 2 0,0 0-1 16,0-1-1-16,-9 3 0 0,9-2 0 0,0-1-2 15,-10 1 1-15,10-1 0 0,0-1-2 16,-13-1 0-16,13 1-1 0,-10 1-1 16,10-1 2-16,-11 0-2 0,11-1 2 0,-13 1 2 15,13 0 1-15,-13-1-1 0,13 0 0 16,-12 0 0-16,12-1 3 0,-12 1-1 15,12-1-2-15,-10 0 0 0,10-1-1 16,-8-1 0-16,8-1 0 0,0 0 0 16,-8-2 0-16,8 2 1 0,0-3-1 15,0 1 0-15,0-1 5 0,0 0-4 0,0 0 1 16,0-2 0-16,0 1-1 0,0 0 0 16,0-1-2-16,0 0 0 0,0 0 0 15,0 1 0-15,0-1-4 0,0 0 2 16,0 0 2-16,0-1-1 0,0 0-1 15,0 0-1-15,0 1 1 0,-9-1 0 16,9 1 0-16,0 0 0 16,0 1-2-16,0 0 1 0,0 1 4 15,-11 1-3-15,11-1 0 0,0 0 1 16,-9 1 0-16,9-1 1 0,0 1-1 0,-10-1 0 16,10 0 1-16,0 0 0 0,-9 0 0 15,9 0 2-15,0-2-2 0,0 0 2 16,0-1 1-16,0 0-3 0,0 0 2 15,0 0-1-15,0 0 0 0,0 0-4 16,0 0-2-16,0 0-7 0,0 0-7 16,0 0-11-16,0 0-14 0,0-8-39 15,0 8-58-15,0-7 0 0,0 7 3 16,0-13 2-16</inkml:trace>
  <inkml:trace contextRef="#ctx0" brushRef="#br1" timeOffset="-2263.64">28183 8265 196 0,'10'-11'102'15,"2"2"2"-15,-1-3-17 0,3 3-36 0,-3-3-37 16,0 1-7-16,0 2-4 16,-2-1 1-16,-1 2 0 0,0-1 1 0,-2 9-2 15,-1-11 1-15,-2 11 5 0,-2 0 1 16,-1 0 1-16,0 2 0 0,0 3 1 15,-15 4 1-15,5 2 0 0,-2 2 1 16,-3 3 1-16,-1 4 1 0,-3 3 1 16,-4 6 0-16,-1 4 1 0,-4 3 1 0,-2 5-1 15,0 0-1-15,0 3-1 0,0 3-3 16,2-1-3-16,1 1-2 0,4-2-1 16,5-1-3-16,1-1-2 0,6-3-2 15,11-3-3-15,-9-5-8 0,9-3-6 0,2-6-11 16,5-6-7-16,5-2-15 0,6-7-32 15,1-4-54-15,5-4 1 0,3 0 6 16</inkml:trace>
  <inkml:trace contextRef="#ctx0" brushRef="#br1" timeOffset="-1381.18">28538 8232 134 0,'-12'0'108'0,"12"0"1"0,0 0 1 16,-11 0-10-16,11-7-43 0,0 7-35 16,0 0 2-16,0 0 0 0,0 1-2 0,0 0-1 15,4-1 2-15,7 1-2 0,3 0-2 16,4 1-3-16,5 1-6 0,4 1-10 16,3 0-1-16,2 0-9 0,2 0-7 15,-1 0-8-15,0 1-11 0,-4 0-10 16,-2 0-35-16,-5-3-48 0,-6 2 1 15,-4-1 4-15</inkml:trace>
  <inkml:trace contextRef="#ctx0" brushRef="#br1" timeOffset="-1163.61">28736 8295 230 0,'0'9'108'0,"0"3"3"15,4 4 1-15,-1 5-40 0,0 3-59 16,-2 5 0-16,-1 3 2 0,0 4-3 15,0 1 0-15,0 3 5 0,-12 2-2 16,4 4 3-16,-4 0-2 0,1 3-1 0,-2-2-1 16,-1-2-2-16,0-4-4 0,-1-4-2 15,0-3-6-15,0-5 0 0,1-3-4 16,0-4-6-16,3-4-6 0,0-2-6 16,0-5-11-16,2-5-9 0,9-3-18 15,-17-3-35-15,17 0-31 0,-15-8 4 0,15-2 3 16</inkml:trace>
  <inkml:trace contextRef="#ctx0" brushRef="#br1" timeOffset="-881.78">28361 8479 239 0,'-14'0'125'0,"3"7"1"16,0 3 0-16,1 5-11 0,10 4-97 0,-11 2-7 15,11 2-2-15,0 0-2 16,0 0-3-16,2-3 0 0,4-3-2 0,4 0 0 16,1-2-1-16,3-2 1 0,2-2 0 15,3-6-2-15,1-5 0 0,1 0 0 0,2 0-1 16,-4-14-1-16,-1 2 0 0,-3-4 0 16,-2-2-2-16,-5-1 1 0,-3-1-1 15,-5-1 1-15,0 1-4 0,0 2 1 16,-14 1-6-16,0 2-5 0,-2 4-7 15,-5 4-11-15,-2 7-37 0,-1-8-51 16,-1 8 1-16,4 0 3 0</inkml:trace>
  <inkml:trace contextRef="#ctx0" brushRef="#br1" timeOffset="-248.93">29144 8250 146 0,'0'-8'112'0,"0"8"3"0,1 0 0 16,-1 0 2-16,0 0-52 0,0 0-53 16,0 2-5-16,0 2-4 0,0 1-3 15,0 0-1-15,0 2-1 0,0-1-5 0,0 3-5 16,0 1-7-16,-9 4-10 0,9 2-22 15,-10-1-38-15,10 1-26 0,-18 1 4 16,8-2 1-16</inkml:trace>
  <inkml:trace contextRef="#ctx0" brushRef="#br1" timeOffset="167.06">28943 8490 144 0,'0'0'104'15,"0"2"0"-15,0-2-1 0,3 0-20 16,5 0-36-16,4 0-39 0,2 0-3 15,3 0-2-15,1 0-1 0,3 0 0 16,-1 0 0-16,3 0-2 0,-1 0 0 0,0 0-3 16,-4 0-2-16,-1 0-4 0,-5 3-1 15,-5 1-3-15,-5 3-2 0,-2 1-1 16,0 2 1-16,-11 1 5 0,0 1 4 16,-4 1 4-16,-1-1 2 0,-1 1 2 15,0 0 3-15,-1-1 3 0,-1 0 5 0,3 2-2 16,0-1-3-16,4-1 0 0,3-1-3 15,9 0 0-15,0 1-1 0,0-3 3 16,0 2-4-16,0 0 0 0,6 0 0 16,1 1 2-16,0-1 1 0,-1 1 1 15,0 1 3-15,-3-2 0 0,-1 1 1 0,-2-1 0 16,0 1-1-16,0 0 0 0,-10-2-1 16,0 1 2-16,0-1-1 0,-3-1 1 15,-1 0 2-15,1-2 0 0,-2 0-2 16,2-2 1-16,1 1 1 0,2-4-2 15,10-2-1-15,-9 0-1 0,9 0-4 0,3 0-5 16,5-11 0-16,4 2-3 0,7-1-8 16,2-2-8-16,5-2-9 0,2-1-12 15,1-2-23-15,4-3-46 0,-1-1-17 16,2-2 0-16,-1-1 2 0</inkml:trace>
  <inkml:trace contextRef="#ctx0" brushRef="#br1" timeOffset="423.43">29565 8254 146 0,'3'0'115'0,"-1"0"3"0,-1 0-2 15,-1 0 0-15,1 3-41 0,-1 0-59 16,0 0-11-16,0 0-5 0,0 0 0 0,0 0-3 16,0 1-5-16,0 1-3 0,0 0-4 15,0 2-4-15,0 2-6 0,0 1-12 16,-9 2-20-16,9-1-29 0,-8 1-24 16,8 0 2-16</inkml:trace>
  <inkml:trace contextRef="#ctx0" brushRef="#br1" timeOffset="1448.88">28892 8475 215 0,'-9'0'98'16,"9"1"-1"-16,0-1-19 0,0 0-35 16,0 0-34-16,0 0-4 0,0 0 0 0,0 0 0 15,2-7 2-15,1 7-2 0,0 0 2 16,1 0 1-16,1 0 0 0,1 0 2 15,1 0-3-15,1 0 0 0,2 0 0 16,2 0 2-16,1 0-1 0,3 0 0 16,2 0 0-16,3 0-1 0,2 0 0 15,2 0-1-15,0 0-1 0,0 0-2 16,-1 0 2-16,0 0-3 0,-4 0-2 0,0-9 2 16,-3 9-1-16,-3 0 0 0,-4 0-1 15,-2-7 0-15,-4 7 0 0,-4 1-1 16,0 2 1-16,-10 1 1 0,10 0-2 15,-14 1 1-15,14 1-1 0,-17 0 1 16,8 2 1-16,0-1 0 0,0 2 1 16,-1 0 1-16,1 1 1 0,2 0-1 15,7 1 2-15,-18 0 0 0,10 2 2 16,-1 2-1-16,-1 1 3 0,0 2-2 0,-2 1 2 16,-1 1-1-16,1 1 2 0,-2 3-2 15,1 0 1-15,-2 0-2 0,2 1 0 16,-2-1-2-16,2-2-1 0,2-1-1 15,0-1 1-15,1-3-1 0,1-3-1 16,9 0 0-16,-14-4 2 0,14-2-1 0,0-1 1 16,-10-3-3-16,10-2-1 0,0-2 0 15,0 0-2-15,0 0-7 0,0 0-5 16,0 0-9-16,0-8-13 0,0 8-20 16,0-11-45-16,0 3-29 0,0-1 0 15,0-2 3-15</inkml:trace>
  <inkml:trace contextRef="#ctx0" brushRef="#br1" timeOffset="2015.52">29416 8487 149 0,'-10'0'112'16,"10"0"1"-16,0 0-1 0,-8 0 1 0,8 0-59 15,1 1-45-15,3 0 1 0,2-1-10 16,4 0 0-16,4 0 0 0,1 0 0 16,4 0 1-16,-1 0-1 0,3 0 0 15,0 0 0-15,1 0 0 0,1 0 0 16,-2 0-3-16,-2 0-5 0,-3 0-3 0,-3 0-6 15,-3 0-12-15,-4 0-32 0,-4 3-52 16,-2 1 0-16,0 0 0 0</inkml:trace>
  <inkml:trace contextRef="#ctx0" brushRef="#br1" timeOffset="2448.92">29558 8600 194 0,'0'7'106'0,"0"1"-1"15,0-1-3-15,0 0-10 0,1 0-86 16,5-1-4-16,1 0-5 0,3 0-1 0,0 0 2 16,2-1 1-16,1 2 4 0,0 0 4 15,1 2 4-15,-1 2 3 0,-2 3 0 16,1 0 4-16,-3 2 2 0,-3 2 0 16,-3 2 1-16,-3 2-1 0,0 0-2 0,0 2 0 15,-8 1-3-15,8 0-2 0,-19-2-3 16,8 1-3-16,-1-2-3 0,-4-2-2 15,-1-2-2-15,-1-3-3 0,-1-4 0 16,0-4-4-16,0-3-1 0,1-4-4 16,-1 0-1-16,1 0-3 0,4-14 0 15,-2 0 0-15,5-2 1 0,1-5-3 0,10-3 2 16,-12-3 0-16,12-1 3 0,0-4 3 16,3 1 0-16,3-1 3 0,2 2 2 15,3 2 1-15,2 2 6 0,0 3 2 0,3 2 2 16,-1 5 0-16,0 2 3 15,-2 6 0-15,-3 8 1 0,-3 0-1 0,-4 0 1 16,-3 2-1-16,0 7 1 0,0 3-3 16,-16 2 2-16,5 1-4 0,-4 1 1 15,-1 0-4-15,-3 0-2 0,0 0-3 0,-3-1-7 16,-1-2-9-16,-1 0-12 16,3-2-24-16,0-3-47 0,2-3-18 0,4-2-1 15,3-1 2-15</inkml:trace>
  <inkml:trace contextRef="#ctx0" brushRef="#br1" timeOffset="2782.73">30081 8354 145 0,'10'0'110'0,"2"0"0"16,2 0 2-16,1 0 0 0,2 0-61 15,-1 0-41-15,3 0-3 0,1 0-4 16,-2 0-3-16,2 0 0 0,-2 0-5 16,-1 0-7-16,-1 2-12 0,-4 1-30 15,-3 2-57-15,-1 0-2 0,-4 0 0 16</inkml:trace>
  <inkml:trace contextRef="#ctx0" brushRef="#br1" timeOffset="3015.32">30175 8459 140 0,'0'17'105'0,"-18"3"3"0,8 3 3 15,-1 4 0-15,-3 2-65 0,1 3-26 16,-4 1-2-16,0 2 2 0,-1 3 1 16,-1 0-1-16,0-1 0 0,-1 1-4 0,-1 1-1 15,1-1-6-15,0-1-1 0,0-3-6 16,2-3-2-16,0-4-3 0,3-4-5 15,0-6-4-15,2 0-8 0,2-6-5 16,0-3-8-16,11-4-8 0,-13-4-23 16,13 0-34-16,0 0-23 0,0-16 4 15,1 3 4-15</inkml:trace>
  <inkml:trace contextRef="#ctx0" brushRef="#br1" timeOffset="3530.95">30579 8566 211 0,'17'0'104'0,"0"0"1"16,1 0 0-16,-1 0-46 0,2-6-43 15,1 6-2-15,1 0-1 0,0 0 3 0,2 0-5 16,-2 0 6-16,2 0 0 0,-1 0 0 16,0 0-2-16,0 3-1 0,-1 2-4 15,0 1 4-15,-1 2-2 0,0 0-3 16,-4 2-1-16,1 0-3 0,-2 2 2 16,0 0 2-16,-3-1-2 0,1 2 2 0,-3 0-3 15,-1-1 1-15,-2 2 1 0,-1-1 1 16,-2 1-1-16,-4 2 1 0,0 1-2 15,0 2 1-15,0 2-2 0,-18 3 1 16,7 2-1-16,-4 2-1 0,-2 3 1 16,-2 2-2-16,0 0-4 0,-3 1 4 0,1 2 1 15,-2-2-1-15,3 0 1 0,-1-2 1 16,3-2 1-16,-1-2-2 0,4-4 2 16,1-3-1-16,3-3 0 0,0-3 0 15,3-3 1-15,8-3-2 0,-14-5-2 16,14-2-3-16,-13-2 2 0,2-6-6 15,11-3-4-15,-12-3-3 0,12-3-12 16,-12-3-12-16,12-2-10 0,-13-3-14 16,13-2-20-16,-14-2-48 0,14-1-15 15,-11-2 2-15,11 2 6 0</inkml:trace>
  <inkml:trace contextRef="#ctx0" brushRef="#br1" timeOffset="3815.04">30503 8654 195 0,'0'0'101'0,"0"0"-2"16,0 0 0-16,0 6-46 0,0-1-45 15,-8 4-1-15,8 0 2 0,0 3 2 16,0 0-2-16,-10 3 3 0,10 1-1 16,-14 2-1-16,14 1-2 0,-16 1-6 15,6 1-2-15,-2 0-6 0,0 0-5 0,-3-2-8 16,1-2-8-16,-2-1-20 0,1-4-31 16,-1-3-31-16,3-2 3 0,0-3 3 15</inkml:trace>
  <inkml:trace contextRef="#ctx0" brushRef="#br1" timeOffset="4080.55">30415 8772 213 0,'17'-10'103'15,"1"10"0"-15,-2-10 2 0,0 10-40 0,-2 0-58 16,0 1-1-16,-3 2 3 0,0 2 5 16,-1 3 3-16,-2 0 8 0,0 2-4 15,-2-1 3-15,1 2-1 0,-2 1-1 16,0 0-3-16,-2 1-4 0,-1-3-4 15,-2 3-4-15,0-1-5 0,0-1-5 0,0-1 3 16,-14 1-5-16,5-1-1 0,-1-2-1 16,0 1 1-16,-1-2-1 0,0-1-1 15,2 0 0-15,-2-2 2 0,11-1 2 16,-14 0 1-16,14-2 1 0,0-1 0 16,0 0-4-16,0 0-3 0,2 0-12 0,7 0-14 15,3-8-41-15,2 8-45 0,1-11 1 16,0 11-1-16</inkml:trace>
  <inkml:trace contextRef="#ctx0" brushRef="#br1" timeOffset="4779.6">31355 8369 136 0,'0'1'107'0,"0"3"1"0,0-3 0 0,0 3-2 15,0 2-50-15,0 2-53 0,1 2-3 16,1 1 2-16,1 0 0 0,1 3 5 16,2 1 4-16,2 1 2 0,1 3 3 15,0 3 4-15,3 4 4 0,1 4 0 16,0 2 0-16,-2 4 0 0,-1 1-4 0,-1 4-3 16,-3 0 0-16,-3 5-3 0,-3 1-1 15,0 2-3-15,0 0-2 0,-10 3-1 16,-2-2 0-16,-1-1-3 0,-5-1 0 15,-3-2-2-15,-3-1-2 0,-5-4-6 0,-1-2-5 16,-2-4-8-16,-1-4-9 0,-1-4-15 16,1-3-24-16,0-5-46 0,1-3-27 15,1-5 2-15,5-4 5 0</inkml:trace>
  <inkml:trace contextRef="#ctx0" brushRef="#br1" timeOffset="5525.38">30382 8856 127 0,'0'2'101'16,"0"1"-2"-16,-10-1-5 0,10 1-9 16,0 0-47-16,0-1-38 0,-10 1-4 15,10-1-2-15,0 0 3 0,-9 0 2 0,9-1 1 16,0 1 2-16,-11-1 4 0,11 1 5 15,0 0 1-15,0 0-1 0,0 1 2 16,0-1 0-16,0 1 1 0,0 0 1 16,0 0 0-16,0 0 0 0,4 1-3 15,2 1 1-15,0 0 0 0,1-1 0 0,0 2 2 16,3 0-2-16,-1-1 5 0,2-1 0 16,2 1 2-16,0 0 3 0,3-1 2 15,0-1-4-15,2 0 1 0,0 0-4 16,0 0-2-16,-2-1-4 0,1-1-2 15,-2 0-5-15,-1-1-3 0,-1 1-2 0,-1-1-6 16,-2 0-5-16,-2 0-8 0,-2 0-14 16,0 0-14-16,-5 0-28 0,-1 0-61 15,0 0-5-15,0 0 1 0,0 0 3 16</inkml:trace>
  <inkml:trace contextRef="#ctx0" brushRef="#br1" timeOffset="12432.44">26200 8003 132 0,'0'1'18'0,"0"-1"-15"0,0 0 4 16,0 0 6-16,0 0 11 0,0 0 6 16,0 0 1-16,0 0 3 0,0 0 2 15,-11 0-1-15,11 0-1 0,0 0-6 0,0 0-11 16,-9-8-11-16,9 8-5 0,-8 0 0 16,8 0-2-1,0-7 1-15,0 7-1 16,0 0 0-16,0 0 2 15,0 0 0-15,0 0 0 16,0 0 1-16,0 0 0 16,0 0 1-16,0 1 0 0,0 1 1 15,0-2-2-15,1 1 2 0,0 0-1 16,1 0 3-16,-1 1 1 0,0-1 0 16,1 0 1-16,0-1-1 0,0 0 0 0,-1 0 1 15,1 0-6-15,0 0 6 0,0 0-2 16,2 0 2-16,-1 0-3 0,0 0 1 15,2-7 0-15,0 7 0 0,1 0 1 16,2 0-1-16,0-7-2 0,-1 7-1 16,1 0 2-16,2 0-3 0,-2 0 1 0,1 0-3 15,-1 0 0-15,0 0 1 0,-1 0 0 16,-1 0-2-16,0 0 0 0,-1 0 1 16,0 0-1-16,-2 1 2 0,0 1-1 0,-1-1 0 15,0 0 1-15,-1 1-1 0,0-2 0 16,1 1 2-16,-1 0 0 0,1 0 0 15,0 0 2-15,1-1 0 0,0 1-1 16,1-1 1-16,0 0 1 0,0 1 1 16,2 0 0-16,-1-1 0 0,0 0 2 0,3 0-2 15,-1 0 2-15,1 0 0 0,0 0-1 16,1 0 0-16,0 0 0 0,0 0 0 16,1 0-2-16,-2-9 0 0,1 9 0 15,0 0-2-15,1 0 1 0,-1-9-2 16,-1 9 0-16,0 0-1 0,-1-7 2 0,-1 7-3 15,-1 0 0-15,-1 0 0 0,-1 0 1 16,0-8 0-16,1 8-2 0,-2 0 1 16,0 0-1-16,-1 0-1 0,0 0-2 15,0 0-2-15,-1 0-6 0,1 0-6 16,-1 0-10-16,0 0-15 0,0 1-51 16,0 1-24-16,-13 0 0 0,13 1 2 0</inkml:trace>
  <inkml:trace contextRef="#ctx0" brushRef="#br1" timeOffset="13105.35">26102 7836 132 0,'1'0'72'16,"0"0"-2"-16,0-11-10 0,-1 11-8 15,0 0-9-15,0-8-15 0,0 8-17 0,0 0-6 16,0-9 0-16,0 9 2 0,0 0 0 16,0-7 0-16,0 7 0 0,0 0-2 15,0 0-1-15,0-8 2 0,0 8 2 16,0 0-3-16,0 0 0 0,0 0 0 16,0 0-1-16,0 0 0 0,0 1 3 15,3 0-1-15,1-1-1 0,0 1 2 0,2 0-2 16,-1 1 0-16,2-1 0 0,-1 1 1 15,1 0 1-15,-1 2-1 0,0 1 0 16,2-1-1-16,-2 3 0 0,-2 0 2 16,0 2-1-16,-2 1 0 0,-1-1 0 0,-1 3-3 15,0 0 0-15,0 0 0 0,0 1 0 16,0-1-1-16,-9 0-1 16,9 0-1-16,-8-2 1 0,8-1-1 0,-11-1-1 15,11-1-4-15,-9 0-5 0,9 0-8 16,0 0-14-16,-11-2-42 0,11 0-38 15,0-1 0-15,0-2 0 0</inkml:trace>
  <inkml:trace contextRef="#ctx0" brushRef="#br1" timeOffset="14064.78">26024 7800 200 0,'1'0'89'0,"1"0"-11"0,0 0-24 0,0-7-23 16,1 7-24-16,-2 0-6 0,1 0 0 15,1 0-1-15,-1-10-1 0,-1 10 4 16,0 0-1-16,0-7 0 0,0 7 1 16,0 0-1-16,-1 0 1 0,1-9 1 0,0 9 1 15,-1 0-1-15,0 0 1 0,0-8-1 16,1 8 2-16,0 0-1 0,-1 0 0 16,2 0-1-16,0-6 0 0,0 6 1 15,1 0-1-15,1 0 0 0,1 0 1 16,1-10 3-16,0 10 1 0,0 0-1 15,1 0 1-15,3 0 1 0,-2-7 0 0,2 7 2 16,0 0-1-16,1 0-1 0,0 2-2 16,0-1-2-16,0 2-1 0,-1-1 0 15,0 1-1-15,-1 1-1 0,-1 1-2 16,-1-2 0-16,1 2 1 0,-3 0-3 16,-2 0 3-16,-1 0 0 0,-1 1 1 0,-1 1 1 15,0 0-2-15,0 1 1 0,0 1-1 16,-13 0 2-16,13 1 0 0,-15 1-2 15,7 0 0-15,-1 1-1 0,-1 0 0 0,1 0-1 16,-1-1 2-16,0 0-2 0,2-1 1 16,8-2-2-16,-15-2 0 0,15 1 1 15,-12-2-1-15,12-2-2 0,-9 1-1 16,9-1-5-16,0-1-7 0,0 0-7 16,-9 0-23-16,9 0-57 0,0-1-11 0,0-1 0 15,0 0 3-15</inkml:trace>
  <inkml:trace contextRef="#ctx0" brushRef="#br1" timeOffset="18684.42">26246 7807 173 0,'0'0'74'0,"0"-8"-8"0,0 8-12 0,0 0-7 16,2-7-15-16,-1 7-12 0,-1 0-15 16,2 0-1-16,-1-9-1 0,0 9 2 15,0 0-2-15,1 0-2 0,-1-8 0 0,0 8-1 16,0 0 1-16,0-10 0 0,0 10 1 15,-1 0 0-15,0-9 0 0,1 9 0 16,-1-7-1-16,1 7 2 0,-1-9 0 16,0 9 0-16,0-7-1 0,0 7 0 15,0-7 0-15,0 7 0 0,0 0-1 0,0-9 0 16,0 9 1-16,0 0-1 0,0-8 1 16,0 8 0-16,0 0 0 15,0 0 0-15,0 0 1 0,0 0 1 0,0 0 0 16,0 0 0-16,0 0-2 0,0 0 1 15,0 0 0-15,0 0-1 0,0 0 2 16,0 0-3-16,0 0 1 0,-10 0-2 16,10 0-1-16,0 0 2 15,0 1 0-15,0 4 0 0,-11 2 0 16,11 0 0-16,-12 4 0 16,12 0 0-16,-18 2 1 0,7 1 0 0,-1 0 1 15,1 1-2-15,0 0-1 0,-1-1 3 16,1 1 0-16,1-2-1 0,-1 0-1 15,3-2 1-15,8-3-1 0,-12 0 0 0,12-3 0 16,0-1 1-16,-9-2-1 0,9-1 2 16,0-1-5-16,0 0 4 0,0 0-1 15,1 0-1-15,0-8 1 0,0 8-1 16,1-10 0-16,1 10 1 0,-1-13 0 16,0 5-2-16,0-1 1 0,1-1 0 0,0 1 0 15,1-4 0-15,0 3 1 0,1 0-1 16,1-2 0-16,-2 4-1 0,2-2 0 15,-2 3 1-15,1 7 0 0,-1-14 1 16,0 14-2-16,0-9 0 0,0 9 0 16,-2 0-1-16,0-7 2 0,-1 7-1 0,0 0 1 15,0 0 1-15,-1 0 2 0,0 2-1 16,0 1 3-16,0 2-1 0,0 1 0 16,0 3 6-16,0-3-4 0,0 2 2 15,-9 1-2-15,9 1 1 0,0 2-3 16,0-1 1-16,-10 1-1 0,10 0-1 0,0 0 1 15,-10-1-4-15,10-2 1 0,0 1 0 16,-10-2 0-16,10 1-1 0,0-3 1 16,-10 1-2-16,10-2 1 0,0 0 1 15,0-2-1-15,-8 1-1 0,8-2 0 16,0-2 0-16,0 0-1 0,0 0-2 0,0 0 1 16,0 0 1-16,0-12-1 0,0 12-1 15,2-14-2-15,0 5 2 0,0-1 0 16,1-1 1-16,-1 0 1 0,2 1 0 15,-1-1 0-15,-1 1 0 0,1 2 10 16,-3 8-6-16,1-10 1 0,-1 10 0 0,0 0 0 16,0 1 1-16,0 4-1 0,-13 4-3 15,13 4 0-15,-15 4-4 0,4 2-20 16,-2 3-31-16,-1 3-56 0,-2 1 1 16,0 0 0-16,-1-1-1 0</inkml:trace>
  <inkml:trace contextRef="#ctx0" brushRef="#br1" timeOffset="-84655.98">7515 11936 137 0,'23'8'99'0,"-1"2"-13"15,1 0-30-15,-4 1-48 0,-3 3-8 16,1 1-2-16,-6 0-107 0,1-2 1 0</inkml:trace>
  <inkml:trace contextRef="#ctx0" brushRef="#br1" timeOffset="-84348.99">8117 11170 196 0,'7'0'101'0,"-1"0"-12"0,-2 0-30 16,-3 8-58-16,1 6-1 0,-2 6-54 15,2 3-54-15,-2-3-1 0</inkml:trace>
  <inkml:trace contextRef="#ctx0" brushRef="#br1" timeOffset="-82803.46">5145 7931 200 0,'-9'-12'90'0,"9"0"1"0,0 0-20 16,-14-1-20-16,14 2-28 0,-8 0-18 16,8 1 0-16,-15-2-1 0,15 2 2 15,-16 1-2-15,16-1 1 0,-14 3 0 0,14 7 0 16,-12-13-1-16,12 13 0 15,-10-9 0-15,10 9-1 0,0 0 0 0,0 0 0 16,0 0 0-16,0 0 0 0,1 6 3 16,7 5-1-16,0 6 1 0,3 4 2 15,2 7 0-15,3 6 0 0,1 8 0 16,4 9 2-16,-1 10-1 0,2 7-1 0,4 6-1 16,-2 5 0-16,1 5-2 0,1 0 2 15,-3 2-1-15,1-2-2 0,0-1-2 16,-2-2 2-16,0-4-1 0,-1-4 2 0,-2-7-2 15,0-6 0-15,-1-8 0 16,-4-7-1-16,2-5 2 0,-1-5-1 0,-2-5-2 16,-1-4-1-16,1-3-1 0,-3-3-5 15,-1-2 0-15,-2-4-5 0,1-2-4 16,-3-5-8-16,0-3-13 0,-1-4-49 0,-1 0-28 16,-1-7 2-16,-1-5 3 15</inkml:trace>
  <inkml:trace contextRef="#ctx0" brushRef="#br1" timeOffset="-82286.55">5140 8980 192 0,'9'1'81'0,"0"0"-3"0,1-1-13 16,-1 1-13-16,1 2-10 0,-1 3-21 15,2-1-14-15,-1 3 1 0,2 4-1 0,-1 1 1 16,2 1-3-16,-1 5 1 0,-1 1 1 16,3 2-1-16,2 2 1 0,-1 3-2 15,0 2-3-15,3 1 5 0,-2 3-1 16,3 2 2-16,1 0-2 0,-2 2 2 16,4-2 0-16,-2 3-1 0,0-1-2 0,2-1 2 15,-2-1-2-15,0-3 0 0,-2 0-1 16,-1-4 0-16,1-2-1 0,-1-4 2 15,-4-3 0-15,0-3 1 0,-1-3 2 16,-4-3 1-16,0-2 1 0,-2-3 3 16,0-2 0-16,-3-1 0 0,0-2 0 0,-2 0-2 15,1 0 0-15,0-8-2 0,-2 8-3 16,0-15 0-16,1 4-6 0,2-3 0 16,2-5-3-16,4-5-9 0,2-5-11 0,3-7-11 15,6-6-41-15,3-8-49 16,3-6 1-16,5-7-2 0,3-6 3 0</inkml:trace>
  <inkml:trace contextRef="#ctx0" brushRef="#br1" timeOffset="-79107.4">5148 9876 126 0,'7'-9'97'0,"-1"9"1"0,-1 0 0 15,0 0 0-15,-4 4-20 0,0-1-78 16,2 1 1-16,-2 1-2 0,-1 2-1 15,0 0 1-15,0 1 2 0,0 2 3 0,0 3 1 16,0 4 1-16,-9 7 2 0,9 5-1 16,0 4-2-16,-13 4 4 0,6 7-2 15,-4 4 1-15,-6 4-2 0,0 2-2 16,-4 3-2-16,-4 0 2 0,-1 0 1 0,-3-1-4 16,-1-2 1-16,0-4 1 0,-1-3-2 15,3-6 1-15,-1-5-2 0,3-8 2 16,1-6-1-16,3-9-1 0,4-4-3 15,-1-6 3-15,4-3 0 0,3 0 0 16,2-9 0-16,10 1 0 0,-13-2 0 0,13-2-2 16,0-1 1-16,0 1 0 0,0-1 0 15,2 1 0-15,3 1 1 0,2 1-1 16,2 2 1-16,2-1 1 0,0 9-2 16,0-11 2-16,2 11 1 0,-1 0-2 0,3 0 1 15,-4 0-1-15,0 4 0 0,1 2 1 16,-3 2-1-16,1 3-1 0,0 2 2 15,-3 2-1-15,2 1-1 0,-3 4 2 16,2 1-1-16,-1 3 2 0,-1 0-2 16,1 4 0-16,-1 0 2 0,1 4-1 0,-2 2 0 15,1 2 0-15,-1 2 0 0,1 1 0 16,0 4 0-16,-1 1 0 0,0 2-1 16,-1 1 0-16,1 0 0 0,-1 1 0 15,1 0 1-15,1-1-1 0,-4 0 0 0,2-1 2 16,-2 0 0-16,1-1 2 0,-3-2-2 15,2-1-1-15,-2 0 0 0,0-2 1 16,0-1-1-16,0 0 1 0,0 0-1 16,0 1 0-16,-10-1 0 0,10 1-2 15,-13 2 2-15,13 0 1 0,-13 0 1 16,13 0-1-16,-13 1 0 0,13-1 0 0,-15-1 1 16,15 0-3-16,-11-1 1 0,11 0 0 15,-13-3 0-15,13 0 0 0,-9-3-1 16,9-3-1-16,0-3 1 0,0 0 0 15,0-2-1-15,0-1 2 0,0-2-1 16,0-1 0-16,0 0 0 0,0 0 0 0,0 0 0 16,0 0 0-16,0 2 0 0,0-1 0 15,1 2 1-15,-1 0-1 0,1 1 0 16,1-1 0-16,-2 1 0 0,0 0 1 16,0 0-1-16,0 0 0 0,0-1 2 0,0 0-1 15,0 0-1-15,0-2 1 0,0 0 1 16,0-1-1-16,-10 2 1 0,10-2-1 15,0 0 1-15,0 2 0 0,0 1 1 16,0-2 1-16,0 2 1 0,1 2 1 16,2 1 1-16,-1 2-1 0,2 2 0 15,2 3 1-15,-1-1-2 0,4 4 0 0,0 0 1 16,2 2-2-16,1 0-1 0,-1 2-2 16,3 1 0-16,0 0 2 0,-1 0-1 15,3-1-1-15,0-2 0 0,-1-1-1 0,0-3 0 16,2-2-2-16,0-4-5 0,-4-1 0 15,2-3-9-15,2-3-10 0,0-3-14 16,0-3-53-16,0-5-31 0,-1-6 0 16,-3-6 2-16,-1 0 5 0</inkml:trace>
  <inkml:trace contextRef="#ctx0" brushRef="#br1" timeOffset="-77991.7">6048 9635 131 0,'8'0'94'0,"-6"7"3"16,2 7-1-16,-3 5 1 0,0 5-41 15,-1 5-52-15,1 4-1 0,-1 5-1 16,0 2 4-16,2 3-2 0,-2 1 3 16,0 2 0-16,1 4 1 0,0 4 2 0,1 1 2 15,1 0-1-15,1 1 2 0,1-2-1 16,-2-2-3-16,2-2 0 0,-2-2-2 16,0-4-1-16,-1-3-2 0,1-1-2 15,-3-3 0-15,0-3-2 0,0-5-1 16,0-4-2-16,0-3-4 0,0-4-3 0,0-3-7 15,0-5-9-15,-11-5-33 0,11-5-49 16,-10 0-1-16,10 0 1 0,-10-20 2 16</inkml:trace>
  <inkml:trace contextRef="#ctx0" brushRef="#br1" timeOffset="-77674.57">5954 9732 137 0,'-16'0'96'16,"16"-11"-1"-16,-13 11 0 0,13 0 0 15,0 0-38-15,7 0-59 16,4 0 2-16,6 0-1 0,1 0 2 16,5 0 3-16,2 4-2 15,2 2 2-15,3 2 1 0,1 3 2 0,-2 1 0 16,0 2-1-16,-2 2 3 0,-5 0-2 15,-3 4 1-15,-5 0-1 0,-8 2-2 16,-3 1 1-16,-3 1-2 0,0-1-2 0,-12 2 0 16,0-1-1-16,-6 0 2 15,-2-1-2-15,-2-2-2 0,-2-2 0 0,-1-2-1 16,0-3-3-16,3-2-3 0,1-3-3 16,3-3-5-16,3-4-17 0,2-2-40 15,13 0-30-15,-11 0 0 0,11-15 1 0</inkml:trace>
  <inkml:trace contextRef="#ctx0" brushRef="#br1" timeOffset="-77324.89">6245 9732 176 0,'12'-15'92'16,"1"2"-1"-16,-3 2 1 0,0 4-12 15,1 7-66-15,0 0-11 0,0 0-2 16,1 0 2-16,0 3 0 0,0 6 2 15,3 3 0-15,-2 4 0 0,3 3 3 0,0 4-1 16,1 3 1-16,-2 3 0 0,1 0-1 16,-1 2 1-16,-3-1-1 0,-1 0 0 15,-4-1 2-15,-2-2-3 0,-2-2 1 0,-3-3 2 16,0-1 2-16,0-4-1 16,0-2 0-16,0-4 0 0,-12-2-2 15,12-5-1-15,-11-3 0 0,11-1-1 0,0 0-3 16,-8-14-1-16,8 1-2 0,2-5 1 15,4-3-1-15,2-4-1 0,5-3-1 16,2-2 0-16,4-2-1 0,2 0-2 16,2-1-1-16,3 0-7 0,2 3-5 0,3 3-11 15,-2 4-29-15,-1 3-50 0,-2 6-3 16,-2 3 2-16,-5 11 2 0</inkml:trace>
  <inkml:trace contextRef="#ctx0" brushRef="#br1" timeOffset="-77108.06">6892 9721 138 0,'18'0'109'0,"0"1"-2"16,-4 7 0-16,-1 6 0 0,-3 7 0 0,-3 3-102 16,-2 6-3-16,-3 3-2 0,-1 1-2 15,-1 1 2-15,0-1-2 0,0-3 0 16,-10-1 0-16,10 0-1 0,-11-2-5 15,11-5-2-15,0-6-8 0,0-8-8 0,0-9-38 16,0 0-41-16,3-10 3 0,5-9-2 16,-1-7 0-16</inkml:trace>
  <inkml:trace contextRef="#ctx0" brushRef="#br1" timeOffset="-76972.35">7055 9312 138 0,'0'-12'110'0,"0"2"-1"0,-13 10-3 16,13-12-6-16,-13 12-6 0,13 3-94 0,-8 1-6 16,8 3-52-16,0 1-47 0,0-1-4 15,0-1 0-15,0-3 0 0</inkml:trace>
  <inkml:trace contextRef="#ctx0" brushRef="#br1" timeOffset="-76642.17">7226 9395 215 0,'3'16'96'0,"0"2"1"0,2 6 0 16,0 5-12-16,-1 3-83 0,5 3-1 16,-3 5-2-16,2 0 1 0,0 1 1 15,3 1 1-15,-3-1 0 0,3 1 1 16,1-1 1-16,-2-2 3 0,1-2 1 15,1-6 1-15,-1-3 2 0,-1-7 3 0,-1-5 0 16,-1-2 1-16,-2-6-4 0,-1-4 0 16,-1-3-3-16,0-1 2 0,-2 0-3 15,1 0 0-15,-1-12-5 0,2 2 2 16,1-2-1-16,1-2-3 0,3-4 0 16,0-2 0-16,1-3-2 0,4-4-4 0,-2-2-4 15,1-2-4-15,1 0-2 0,-2 1-7 16,2-1-9-16,-3 4-23 0,-2 1-41 15,1 4-15-15,-4 5 4 0,-1 2 2 16</inkml:trace>
  <inkml:trace contextRef="#ctx0" brushRef="#br1" timeOffset="-76109.38">7952 9547 191 0,'41'-14'98'0,"-4"0"0"0,-1 1 0 16,-7 0-14-16,-3 1-56 0,-5 0-19 15,-3 3 1-15,-7-1-3 0,-2 3-2 16,-8 7 3-16,-1-12-1 0,0 12 0 16,-8 0 1-16,-2 4 3 0,-1 5-1 0,-2 5 2 15,-3 3 1-15,-1 7 1 0,0 2-4 16,-3 5 1-16,0 3-3 0,1 2-1 16,1 1-4-16,2 3-1 0,1-3-1 15,3 2-1-15,0-4 1 0,12-3-1 16,-11-4 0-16,11-5-2 0,0-7 0 0,0-5-1 15,6-7-2-15,1-4-1 0,5 0-2 16,3-10-1-16,3-3 1 0,-2-2-1 16,3-2 2-16,3-1 0 0,-5 0 2 15,1 0 1-15,-2 2 3 0,1 1 2 16,-1 3 2-16,-3 4 0 0,0 8-1 0,-2 0 1 16,-2 0 4-16,-1 0-1 0,-3 6 2 15,-1 6-2-15,-1 3 0 0,0 2-2 16,-3 2-4-16,2 1 0 0,1 1-4 15,-3-1-1-15,1-1-11 0,1-1-2 16,-1-3-3-16,1-4-3 0,1-1 0 0,0-6-1 16,2-4 3-16,1 0 5 0,1 0 2 15,3-11 10-15,2-2 4 0,2-3 3 16,6-4 4-16,0-5 1 0,5-1 3 16,3-1-2-16,2 0 1 0,3-1-4 15,2 1-1-15,3 2-2 0,0 3-2 0,0 3-1 16,0 2-1-16,-1 5-3 0,-3 1-2 15,-3 2-1-15,-5 9-3 0,-3-8-3 16,-4 8-14-16,-8 0-14 0,-5-7-18 16,-4 7-12-16,-2-7-13 0,0 7-1 15</inkml:trace>
  <inkml:trace contextRef="#ctx0" brushRef="#br1" timeOffset="-75726.09">8665 9488 209 0,'-13'-10'86'0,"2"-1"0"0,1 11-8 16,10-9-18-16,-13 9-27 0,13 3-22 15,0 5-4-15,0 7 2 0,0 7-1 0,0 5 1 16,4 7-1-16,-1 4-1 0,3 2-1 16,3 4-2-16,-2 0-1 0,3 1 1 15,1 0-2-15,3-3 1 0,0-2 0 0,0-5 0 16,2-4 0-16,1-6 0 16,0-7 1-16,4-7-1 0,2-7 0 0,1-4-2 15,3 0 0-15,1-14-1 0,1-2 0 16,4-7 0-16,2-4-2 0,-1-7-2 15,0-3-2-15,2-7 1 0,-1-3 0 16,-1-1 3-16,0-2 1 0,-3 1 1 16,-6 3 0-16,-2 5 1 0,-8 4 1 0,-3 6 2 15,-7 9 1-15,-5 6 1 0,0 16-2 16,0 0 1-16,-20 0 0 0,4 8 1 16,-5 11 0-16,-2 8 2 0,-1 5-3 15,0 3-2-15,1 4 1 0,4-1 1 16,7 1-4-16,12-3 0 0,-10-3-1 0,10-3-1 15,5-5-4-15,6-4-1 0,6-4-5 16,7-3-3-16,3-6-12 0,6-2-35 16,2-2-46-16,-1-3-2 0,0-1 1 0,-3 0 1 15</inkml:trace>
  <inkml:trace contextRef="#ctx0" brushRef="#br1" timeOffset="-74570.61">6185 10590 157 0,'0'0'91'0,"0"0"-2"16,0 0 1-16,0-10-24 0,0 10-36 15,0 0-29-15,0-7 1 0,2 7 0 16,4 0 0-16,5-11 1 0,3 11 1 16,2 0 2-16,5-7 2 0,3 7 2 0,5 0 1 15,5 0 1-15,5 0 1 0,6 0-1 16,3-7 1-16,6 7-1 0,3 0 0 16,5-11-2-16,3 11 1 0,3-9-2 15,5 9 0-15,2-11-2 0,4 11-1 16,3-12 0-16,0 12-1 0,4-11-2 15,-1 11 2-15,3-11-3 0,-3 11-1 0,-2-9 0 16,-1 9 0-16,-2-7 0 0,-4 7-1 16,-1 0 0-16,-5-7 0 0,-2 7 0 15,-5 0-1-15,-4 0 0 0,-3 0 1 16,-5 0 0-16,-4 1 0 0,-3 2 0 0,-1 1 0 16,-3 2 1-16,0-1 1 0,-1 2 0 15,1 0-1-15,0 0 0 0,0 0 1 16,0-3 1-16,2 1-2 0,-1-3 0 15,1-1-1-15,1-1 1 0,-1 0-1 16,-1 0 0-16,0 0 1 0,-2-11-1 0,-2 11 0 16,-5-11 0-16,-1 11 1 0,-6-12 1 15,-2 12 1-15,-3-11 0 0,-3 11-1 16,-5-11 2-16,-1 11-1 0,-5 0 0 16,-1-6 1-16,-2 6 1 0,-1 0-2 15,-2 0-1-15,1 0-1 0,-1 0 0 0,1 0 0 16,-1 0 0-16,1 0 0 0,-1 0 0 15,0 0 0-15,1 0-1 16,-1 0 1-16,0 0-2 16,0 0 0-16,0 0-3 15,0 0-5-15,0 0-10 0,0 0-7 16,0 0-12-16,0 0-36 0,0 0-44 0,0 0-1 16,0 0 1-16,0 0 5 0</inkml:trace>
  <inkml:trace contextRef="#ctx0" brushRef="#br1" timeOffset="-73644.28">6203 11217 201 0,'0'0'94'15,"-10"0"-1"-15,10 0-12 0,0 0-26 16,-9 0-36-16,9 0-13 0,0 5 3 15,0 4-4-15,0 6 0 0,0 3 1 0,4 7 2 16,0 4-8-16,2 7 6 0,0 4 2 16,1 5-1-16,3 5-1 0,-4 3-1 15,1 4-1-15,2 3-2 0,-3 0-4 0,-1 1-2 16,-2 0 4-16,0-4-9 0,-2-2-1 16,0-4-5-16,-1-4-3 0,0-7-5 15,0-4-9-15,0-8-18 0,0-7-23 16,-12-7-18-16,12-7 2 0</inkml:trace>
  <inkml:trace contextRef="#ctx0" brushRef="#br1" timeOffset="-73062.32">6170 11644 182 0,'-10'-47'89'0,"10"0"-6"16,0 6-9-16,0 2-18 0,0 5-33 0,4 4-21 15,2 2 1-15,5 4 0 0,1 1 1 16,5 6 2-16,2 0-2 0,7 5 2 15,2 3 1-15,2 9 0 0,6 0-1 16,0 0 0-16,2 3 0 0,-2 9-2 16,-5 4 0-16,-4 6 0 0,-6 5-2 15,-8 5-1-15,-8 2 0 0,-5 4 1 0,0 1 0 16,-11 1 0-16,-7-1 0 0,-7-1 0 16,-6-2 1-16,-3-4-1 0,-5-4-2 15,-1-6 0-15,2-6-2 0,3-5-3 16,6-7-1-16,6-4-1 0,8 0-3 0,15-11 0 15,0-4-2-15,0-4 1 0,9-4 2 16,10-5 2-16,10-3 3 0,7-3 2 16,4-1 3-16,7 1 2 0,3 0 3 15,2 2 1-15,0 4 2 0,-2 5 4 16,0 6-1-16,-7 7 2 0,-1 10 3 16,-8 0-1-16,-7 1 1 0,-7 10 0 0,-4 6 0 15,-7 6-1-15,-6 4-4 0,-2 3-1 16,-1 2-3-16,0 0-3 0,0-2-1 15,0 1-2-15,0-5-2 0,0-5-1 16,0-4-5-16,0-7-2 0,3-8-2 16,7-2-1-16,5 0-2 0,7-17-1 0,2-2-1 15,6-6 0-15,3-5 3 0,4-2 3 16,-2-3 4-16,3 1 2 0,-3 1 4 16,1 1 2-16,-3 4 4 0,-3 3 0 15,-3 3 2-15,-4 5 1 0,-1 5-1 0,-3 12 1 16,-4 0-1-16,-2 0 0 0,-3 0 1 15,-4 7-7-15,1 6 1 0,0 2-3 16,-2 2-1-16,0 0 0 0,1 0-3 16,0-2-4-16,-1 1-1 0,4-2-5 0,-3-1-2 15,-1-3 3-15,1-1-6 0,-1-3-5 16,0-5-9-16,-2-1-23 0,-2 0-29 16,2-11-14-16,-3-3 3 0,0-6 0 15</inkml:trace>
  <inkml:trace contextRef="#ctx0" brushRef="#br1" timeOffset="-72627.31">7447 10987 185 0,'0'-38'90'16,"0"6"-1"-16,0 4-8 0,1 3-25 15,0 5-29-15,1 4-23 0,0 2-1 0,0 4 1 16,2 10 1-16,1-10 1 0,4 10 4 16,1 2-3-16,1 2 5 0,5 7 1 15,-2 6 3-15,6 5 0 0,-2 4-2 16,1 6-1-16,1 6-2 0,-3 2-2 15,1 7-2-15,-5 1 0 0,1 3-2 16,-8 0-2-16,0-1 1 0,-5-1 2 0,-1-3-1 16,0-5-2-16,0-5 3 0,-8-5-2 15,8-5-2-15,-20-8-1 0,12-5-1 16,-2-9 0-16,10-4-1 0,-13 0-2 16,13-9 0-16,0-4 0 0,0-5-1 15,7-3 1-15,1-1 1 0,6-1 0 0,3-1 1 16,6 1 0-16,0 2 1 0,4 3 0 15,2 2 0-15,3 3 1 0,0 4-1 16,0 9 0-16,-1 0 0 0,-2 0 0 16,-3 0 0-16,-4 9 0 0,-8 7 0 0,-4 3 0 15,-5 5 1-15,-5 2-1 0,0 4 0 16,-12 1 0-16,-3 2 1 0,-4-1-1 16,-7 1 1-16,-4-2-1 0,-2-2 0 15,-3-4 0-15,-1-2-4 0,2-7-2 16,3-3-2-16,2-10-4 0,6-3-7 15,6 0-7-15,6-16-17 0,11-6-26 0,0-9-35 16,0-8-1-16,12-7 1 0</inkml:trace>
  <inkml:trace contextRef="#ctx0" brushRef="#br1" timeOffset="-72212.49">8152 10733 167 0,'7'-8'100'0,"-2"8"0"15,-1-7 1-15,-1 7-4 0,0 2-43 0,1 4-43 16,-1 6-7-16,1 4 0 0,-1 5 0 16,2 4 0-16,0 4 3 0,2 6-3 15,2 1 1-15,0 6 1 0,2 1-2 16,3 3 1-16,-2 2 0 0,2 1-2 0,0-3 0 16,1-3-1-16,-2-2-1 0,-2-6-1 15,2-5 0-15,-2-3-1 0,0-7 0 16,0-7-2-16,0-7-3 0,-2-6 0 15,2 0-2-15,0-10 0 0,1-4 1 16,1-5 0-16,0-5 2 0,3-1 0 16,-2-3 1-16,3 1 2 0,-3 0 4 0,3 1 1 15,-1 1 2-15,-1 3 3 0,-1 5 3 16,0 6 3-16,-2 11 3 0,1 0 3 16,-3 0 2-16,-2 9 0 0,-1 10-2 15,-2 6-2-15,1 4-2 0,-1 3-3 16,1 2-4-16,0 0-3 0,5-1-3 0,0 0-2 15,2-1 0-15,1-4-1 0,2-1 0 16,1-4-4-16,1-4-8 0,1-6-6 16,0-5-8-16,0-5-14 0,-1-3-37 15,0 0-47-15,-4-10-1 0,-3-1 1 16,-4-4 4-16</inkml:trace>
  <inkml:trace contextRef="#ctx0" brushRef="#br1" timeOffset="-72060.86">8667 10935 150 0,'-15'-21'111'16,"8"3"0"-16,-4 3-1 0,11 2-5 15,-14 3-4-15,14 3-101 0,-13 7-10 16,13 0-7-16,0 0-9 0,0 0-18 16,0 0-38-16,0 0-27 0,0 0 1 15,6 6 3-15</inkml:trace>
  <inkml:trace contextRef="#ctx0" brushRef="#br1" timeOffset="-71580.46">9282 10844 163 0,'16'0'100'16,"-7"-12"0"-16,-2 12 2 0,-3 0-1 0,-4 0-55 15,0 0-38-15,0 0-2 0,-15 1 3 16,2 8 0-16,-2 3 3 0,-2 3 3 16,-5 5 1-16,1 3 1 0,2 7 0 15,-1 2 2-15,2 4-2 0,5 3-2 16,3 3-3-16,10 0-3 0,0 0-3 0,0 0-2 16,0-1-2-16,11-3 0 0,7-4-2 15,5-3 0-15,8-5 1 0,3-5-1 16,6-5 0-16,5-4 0 0,2-4 1 15,1-3-2-15,0-2 1 0,0-3 0 0,-4 0 1 16,-3 0 1-16,-4 0-3 0,-6-12 4 16,-3 12 2-16,-7-11-1 0,-5 11-1 15,-4-8 0-15,-5 8 1 0,-3 0-1 16,-4 0-2-16,0 0-7 0,0 0-3 16,-9 0-4-16,9 0-1 0,0 0-1 15,0-7 0-15,0 7-1 0,0 0 2 16,0 0 0-16,3 0 4 0,3 0 4 15,-1 0 3-15,4 0 0 0,-3 0 2 16,2-7 1-16,-2 7-1 0,-1 0 1 16,0 0-3-16,-2 0-6 0,-1-9-8 0,-2 9-24 15,0 0-61-15,0-10-9 16,-10 10 1-16,10-12 0 0</inkml:trace>
  <inkml:trace contextRef="#ctx0" brushRef="#br1" timeOffset="-70513.57">6311 12724 132 0,'0'-8'95'0,"-10"0"-1"0,10 1 2 0,-13 7-1 15,13-12-40-15,-14 12-51 0,14 0-1 16,-14 0 1-16,14 0 3 0,-9 0 4 15,9 8 0-15,0 6 3 0,0 5 1 0,1 8 1 16,4 9 2-16,3 6 0 0,1 10-1 16,2 6-4-16,4 6-4 0,-3 6-1 15,2 4-3-15,0 1-2 0,-1 0-1 16,0-2-2-16,0-3-1 0,-4-5-2 16,0-5 0-16,-2-6-2 0,-1-7-4 15,-2-8-3-15,-3-12-7 0,-1-8-5 0,0-11-7 16,0-8-14-16,0 0-29 0,-11-12-30 15,11-8-6-15,-18-8 5 0</inkml:trace>
  <inkml:trace contextRef="#ctx0" brushRef="#br1" timeOffset="-70282.48">6260 12955 158 0,'0'-39'89'0,"0"6"0"0,0 7-6 15,6 5-20-15,6 7-30 0,4 4-22 0,5 10-1 16,4 0 2-16,1 0-1 0,5 4-1 15,3 7-1-15,-2 3-2 0,2 5-1 16,-1 3 1-16,-1 4-1 0,-4 2-3 16,-4 3 0-16,-6 3 1 0,-6 1-1 15,-9 1-1-15,-3 1-1 0,0 1-1 0,-18-2-2 16,-2-1-5-16,-4-2-2 0,-8-4-2 16,-2-2-5-16,-3-6-5 0,2-5-16 15,-1-8-25-15,2-5-34 0,4-3-2 16,5 0 5-16</inkml:trace>
  <inkml:trace contextRef="#ctx0" brushRef="#br1" timeOffset="-69797.32">6591 12782 152 0,'48'-38'96'16,"-3"6"-2"-16,-1 7 2 0,-1 6-5 0,-7 6-46 16,0 6-35-16,-5 7-2 0,-3 0-1 15,-4 4 0-15,-2 6-1 0,-8 8 2 16,-1 5-2-16,-4 6-2 0,-2 5-1 15,-3 6 1-15,-1 4-2 0,-2 3 0 16,-1-1 0-16,0 0 0 0,0-5 2 16,0-2-2-16,0-4 0 0,-11-7-2 0,11-7 0 15,0-8-2-15,0-7 0 0,0-6-2 16,0 0-1-16,0-13 0 0,3-4-2 16,6-6 0-16,7-6 0 0,0-4 1 15,2-1 2-15,5-1 1 0,-1 0 0 16,1 1 1-16,3 2-1 0,-1 4 1 15,1 3 1-15,-1 6 2 0,0 4 0 0,-2 6 3 16,-2 9 1-16,-3 0 1 0,-2 1 6 16,-4 8-1-16,-3 6 1 0,-2 5 2 15,-1 4-2-15,-4 3-1 0,1 1 1 0,-2 1 1 16,1-1-3-16,0-2-2 0,0-1-1 16,2-4 0-16,0-5-2 0,4-5 0 15,1-6-2-15,6-5-3 0,2 0 0 16,5-12-3-16,4-4-1 0,4-5-2 15,1-6-2-15,1-3 0 0,-2-1-2 0,-1-3-2 16,-4 1 3-16,-5-1-1 0,-4 1 0 16,-6 3-1-16,-9 2 1 0,-1 4-3 15,0 5 0-15,-21 4 0 0,2 4 3 16,-9 11-2-16,-5-10-4 0,-4 10-4 16,-1 1-22-16,-2 2-44 0,0 2-8 15,2 2 0-15,5 0 1 0</inkml:trace>
  <inkml:trace contextRef="#ctx0" brushRef="#br1" timeOffset="-69332.41">7680 12587 138 0,'0'4'100'15,"0"1"-2"-15,0-1 4 0,2-3 2 16,9-1-40-16,6 0-49 0,7 0-8 16,7 0 1-16,5-14-2 0,8 4 1 0,2-3-4 15,9-3-2-15,3 0-1 0,4-4-2 16,2 1-1-16,3-2-3 0,0 0 0 15,-4 0-4-15,-4 3 2 0,-7 0-6 16,-10 4-3-16,-8 1-5 0,-11 5-4 16,-9 8-14-16,-11-12-23 0,-3 12-29 0,0 0-1 15,-26 0 0-15</inkml:trace>
  <inkml:trace contextRef="#ctx0" brushRef="#br1" timeOffset="-68931.8">8250 12375 173 0,'-42'5'94'15,"-1"1"-2"-15,6-1-1 0,4 4-16 16,4 1-30-16,8 4-36 0,4 4-3 0,4 2-1 15,13 5 0-15,-11 3 0 0,11 3 0 16,0 2 1-16,2 3 3 0,2 1-1 16,2 1 3-16,0 2 0 0,4-1-2 0,-1-1 2 15,1-2-1-15,3-2 0 16,0-5-3-16,2-5-1 0,2-4-2 0,4-5-3 16,3-5-1-16,3-5-3 0,2-5-1 15,4 0-3-15,1 0-1 0,3-13-2 16,2 0 1-16,-1-2-1 0,2-5-1 0,-2-3 2 15,-2-3 2-15,-2-4 3 16,-5-1 2-16,-3 0 2 0,-6-1 1 0,-5 0 1 16,-4 1 1-16,-6 1-1 0,-5 2 1 15,0 1 1-15,0 3-2 0,-12 3-2 16,-1 3 0-16,-2 4 0 0,-2 5 4 0,-3 9-4 16,1 0 3-16,-1 0 1 15,1 0-1-15,3 3 0 0,0 9 1 0,4 2 3 16,2 5-2-16,10 3 0 0,-10 3-2 15,10 1 2-15,0 2-1 0,1-1-1 16,5 0-1-16,5 1-1 0,2-4-1 16,4 0-2-16,3-3-2 0,3-4-3 15,3-3-5-15,2-4-3 0,3-3-6 0,-1-3-6 16,3-3-17-16,-3-1-28 0,2 0-30 16,-3 0-3-16,-1-12 5 0</inkml:trace>
  <inkml:trace contextRef="#ctx0" brushRef="#br1" timeOffset="-68267.66">9211 12372 149 0,'0'-12'94'0,"-12"12"2"15,12-8-1-15,-18 8-10 0,7 0-43 16,-2 1-35-16,-1 3-1 0,-1 1 2 0,0 5-2 15,-1 3 3-15,1 2-1 0,1 3 2 16,1 2-1-16,3 3 1 0,10 2-1 16,-13 3 0-16,13-1-2 0,0 1 2 15,0 0-3-15,4-1-1 0,3-1-2 16,4-3 1-16,0 0-2 0,4-3-1 0,0-2-1 16,2-2 0-16,-1-4-4 0,2-1-5 15,0-2-4-15,-2-3-7 0,2-4-17 16,-2-2-45-16,0 0-27 0,-2 0 2 15,0-13-1-15</inkml:trace>
  <inkml:trace contextRef="#ctx0" brushRef="#br1" timeOffset="-68116.54">9384 12484 216 0,'10'-9'105'16,"1"-1"-6"-16,-1 0-1 0,3 1-6 0,3 1-92 15,2-2-7-15,2 0-11 0,3-1-8 16,0-2-17-16,2 1-21 0,0-2-35 16,-1 1 1-16,1 4 1 0</inkml:trace>
  <inkml:trace contextRef="#ctx0" brushRef="#br1" timeOffset="-67318">9567 12227 188 0,'-19'0'97'15,"1"0"-1"-15,4 0-3 0,3 1-17 16,2 7-48-16,9 5-22 0,0 4 0 0,0 6-4 16,0 3 1-16,0 5 0 0,0 3-1 15,0 2 1-15,7 4-1 0,-2 1 1 16,2 0 0-16,1 1 1 0,-1-2-2 16,1-3 1-16,0-3-1 0,-1-6 0 0,0-6-1 15,2-5-1-15,0-8-1 0,2-5-3 16,4-4-4-16,0 0-1 0,5-13-4 15,2-4-2-15,1-3 1 0,5-7-2 16,2-1 1-16,2-3 3 0,-2-1 3 0,0-1 6 16,-3 0 4-16,-2 1 5 0,-5 2 2 15,-4 3 4-15,-8 4 2 0,-3 6 0 16,-5 5-1-16,0 12 3 0,-9 0-2 16,-2 0-2-16,-5 0-2 0,-3 12 0 15,-1 3-3-15,1 4-1 0,1 3-1 16,6 1-1-16,12 4-1 0,-12-2-1 0,12 2-1 15,2-2 1-15,8-1-2 0,5-3 0 16,5-3 0-16,6-6 0 0,2-3-2 16,7-6 1-16,0-3-2 0,3 0 0 15,-1 0 0-15,0-16-1 0,-3 4 0 16,0-4 1-16,-7-3 1 0,-3-3-1 0,-5 0 2 16,-5-2 1-16,-2 0 0 0,-8 1 1 15,-2 0-1-15,-2 2 0 0,0 2 0 16,-11 3-1-16,-1 2 1 0,-1 3 1 0,-3 4 0 15,-3 7 1-15,0 0 1 16,-2 0 2-16,3 0 2 0,-1 8-1 0,2 5 3 16,1 2-2-16,4 3-1 0,3 1-1 15,9 3-1-15,0 0-1 0,0 0 1 16,0-2-2-16,7-2-1 0,6-2 1 0,4-6-1 16,3-5-1-16,5-4 0 15,4-1-2-15,0 0-2 0,4-14-3 0,1 0-2 16,0-5-3-16,-3-6-4 0,0-4 0 15,-1-7-3-15,-2-3-2 0,-3-5-2 16,-4-2 1-16,-4-4 3 0,-2-3 6 16,-4 0 3-16,-3-1 6 0,-3 1 2 15,-2 1 5-15,0 4 4 0,-3 1 5 0,0 5-1 16,0 4 1-16,0 5-3 0,0 4-3 16,-11 6-1-16,11 7 0 0,0 5-1 15,0 11 1-15,0 0-4 0,-8 0 8 0,8 3 2 16,0 10 3-16,0 5 4 0,0 5-3 15,0 6 1-15,-9 5 0 0,9 7-1 16,0 5-3-16,-12 4-2 0,12 4-4 16,0 4 0-16,-11 0-4 0,11 1-4 15,0 0 2-15,-9-2-7 0,9-2-8 0,0-2-14 16,0-5-47-16,-9-3-38 0,9-8 0 16,0-7-2-16,0-5 3 0</inkml:trace>
  <inkml:trace contextRef="#ctx0" brushRef="#br1" timeOffset="-65602.38">6172 14090 182 0,'6'0'90'0,"-1"0"-1"16,0 0-14-16,-1 0-20 0,-2 0-30 15,-1 5-16-15,-1 5 0 0,0 3 1 16,0 2-1-16,-11 4 1 0,11 4 1 0,-14 0 1 16,5 0 1-16,1 1-1 15,-2-1 0-15,10-3-1 0,-13-2-3 0,13-5 1 16,0-4-3-16,0-7-2 0,0-2 1 15,7 0-3-15,6-15-2 0,7-2 0 16,4-4 3-16,8-4-4 0,2-1 2 16,6 0-2-16,1-1 1 0,3 4-1 0,-1 2 1 15,0 3 0-15,-4 5 1 0,-2 13 3 16,-7-7-4-16,-8 7 3 0,-5 6-1 16,-9 6 3-16,-8 6 0 0,0 5-2 15,-8 2 1-15,-7 3 1 0,-7 1-3 0,-5-1-1 16,-1-1 1-16,-3-1 0 0,-2-3-2 15,1-2 0-15,4-4-1 0,2-3 1 16,6-6-1-16,6-6 0 0,14-2 0 16,0 0-1-16,0-8 0 0,1-4-1 15,15-3 1-15,6-1-1 0,4-2 0 0,6 0-1 16,2 1-3-16,0 1 2 0,1 3-1 16,-1 4 0-16,-4 9 0 0,-4 0 3 15,-4 0 3-15,-8 6 4 0,-5 9-1 0,-9 8 5 16,0 4 0-16,0 6 2 15,-23 3 0-15,3 1 2 0,-2 1-1 0,-2-1-2 16,0-1-3-16,0-4-4 0,2-3-1 16,2-4-1-16,6-7-2 0,5-6-5 15,9-6-2-15,0-6-3 0,1 0-1 16,10 0-3-16,4-18 1 0,7 2 1 0,2-4 0 16,3-2 1-16,-1 0 3 0,2-2 3 15,-2 0-1-15,-1 0-2 0,-2-1 1 16,-4 1-2-16,-5 2-1 0,-4 0 0 15,-3 3-3-15,-4 3-5 0,-3 0-9 0,0 3-11 16,0 2-11-16,-17 1-11 16,5 3-7-16,-3-1 1 0,-1 8 9 0</inkml:trace>
  <inkml:trace contextRef="#ctx0" brushRef="#br1" timeOffset="-65303">6629 14293 126 0,'-15'0'51'0,"0"1"14"0,1 5 12 16,1 3 4-16,-1 4-5 0,3 5-14 15,0 5-20-15,2 5-25 0,0 3-3 16,9 5-1-16,-14 3-2 0,14 2-2 0,-10 2-1 15,10 1-3-15,0 0-1 0,-10-2-1 16,10-1 0-16,0-2 0 0,0-5-2 16,4-5 1-16,-2-7-1 0,5-5-1 0,3-6-2 15,1-10-2-15,2-1-1 0,3 0-3 16,0-14-1-16,5-2-2 0,-2-5 0 16,4-6-2-16,1-2 2 0,2 0 1 15,-1-3 3-15,0 2-1 0,-1 0 7 16,-2 3 2-16,0 3 4 0,-5 5 1 0,-3 5 1 15,-3 5 3-15,-2 9 1 0,-3 0-1 16,-4 2 2-16,-1 5-4 0,-1 5 0 16,0 3-2-16,0 2-2 0,0 1 1 15,-11 1-5-15,11 0-1 0,0-3-3 16,0-1-2-16,0-3-5 0,0-4-4 0,0-4-8 16,0-4-14-16,4 0-32 0,2 0-33 15,0-12-1-15,1-1 2 0</inkml:trace>
  <inkml:trace contextRef="#ctx0" brushRef="#br1" timeOffset="-64786.75">6948 14287 158 0,'8'-44'94'0,"3"2"1"15,2 4-1-15,2 2-10 0,3 6-51 16,3 3-26-16,4 5-3 0,2 6-1 16,2 3 2-16,3 5-2 0,1 8 0 15,-2-9 0-15,2 9 0 0,0 0 0 0,0 3 0 16,-4 2 0-16,-3 3 0 0,-5 2 0 15,-6 2-1-15,-7 5 0 0,-8 5 0 16,0 4 0-16,0 5 0 0,-22 3-2 16,0 5 1-16,-7 0 1 0,-4 5 3 15,-4-2 5-15,-2-1 0 0,-2-1 3 0,2-2-1 16,4-4-1-16,6-5 2 0,3-6 0 16,9-8-4-16,7-6-2 0,10-9-6 15,9-7-2-15,7-8-5 16,9-4-1-16,7-5-2 0,5-4-3 15,6-1-4-15,-1-3-2 0,1 0-2 0,0-1-3 16,-5 2-2-16,-5-2-5 0,-7 4-6 16,-7-1-10-16,-8 3-8 0,-8 1-4 15,-3-1-4-15,0 1 1 0,-19 1 12 0,1 0 21 16,-9 0 36-16,-2 1 11 16,-5-1 13-16,-3 2 12 0,-1-2 11 15,4 3 6-15,0 1 1 0,6 4-4 0,2 2-19 16,8 5-26-16,5 10 0 0,13 0 0 15,-11 0-1-15,11 5 2 0,1 8-2 16,5 8 3-16,4 5-4 0,1 7 0 16,2 4-2-16,3 4 0 0,0 4-3 0,-1 2 0 15,-1 2-3-15,-2 0-1 0,-4 0-2 16,-3-1-1-16,-2 0-1 0,-3-3-5 16,0-3-3-16,0-3-6 0,-11-3-7 15,1-6-9-15,0-5-24 0,-2-5-27 16,-2-6-19-16,1-3 1 0,2-6 10 0</inkml:trace>
  <inkml:trace contextRef="#ctx0" brushRef="#br1" timeOffset="-64635.99">7110 14625 146 0,'0'-9'72'0,"2"1"24"16,4-2 3-16,4 2-5 0,4 0-16 15,2 8-52-15,6 0-11 0,4 0-4 16,5 0-3-16,0 0-1 0,4 7 2 0,1 2-9 16,-1 2-2-16,2 0-3 0,0 2-7 15,-1 0 0-15,0-1-3 0,-5-2-4 16,-3-2-6-16,-1-3-12 0,-6-4-29 15,-2-1-28-15,-5 0-3 0,-3-7 2 16</inkml:trace>
  <inkml:trace contextRef="#ctx0" brushRef="#br1" timeOffset="-63904.57">7885 13292 132 0,'3'-7'90'0,"2"7"4"0,-1 0-1 16,2 5-18-16,0 3-28 15,0 4-30-15,0 5-5 0,2 3-1 0,-1 6-1 16,0 2-1-16,0 3-2 0,1 3-1 16,0 2-2-16,1 1-1 0,-1 1-1 15,2 0 0-15,-2-2-2 0,0-3-2 16,0-2 2-16,-1-6-1 0,-1-2 0 15,-1-6-1-15,-2-2-2 0,-2-6 0 0,0-4-4 16,-1-3 1-16,0-2 0 0,0 0-1 16,-10 0 1-16,10-11 0 0,-18 11 2 15,6-11 1-15,-2 11 0 0,-2-9 3 0,-2 9-1 16,-3 0 1-16,-2 0 0 16,0 4 0-16,-1 1 0 0,2 1 1 0,-1 0 0 15,1 2 3-15,5 1 2 0,1-2 1 16,7-2 3-16,9-2 0 0,0-3 1 15,0 0-1-15,11 0-1 0,8-14-2 16,7 2-1-16,7-6-1 0,6-2-2 16,6-3 0-16,6-2-1 0,1 0-2 0,5 0 1 15,-2 0-2-15,1 2 2 0,-4 2 2 16,-5 3-2-16,-3 2 1 0,-9 3 1 16,-3 5-1-16,-9 8 0 0,-9 0 1 15,-6 0-1-15,-7 0 1 0,-1 6 2 0,0 9 2 16,-17 3 2-16,-1 5 2 0,-6 6 0 15,-2 3 4-15,-5 5 0 0,0 6 1 16,-6 3-1-16,1 5-2 0,1 3 0 16,0 3-4-16,-1 1-2 0,5 0-2 15,2-2-3-15,1-3-1 0,5-4-2 0,4-5-4 16,3-4-3-16,2-5-1 0,5-8-4 16,9-7-4-16,0-6-5 0,0-10-4 15,0-4-5-15,0 0-6 0,3-20-20 16,7-4-27-16,2-7-17 0,1-7 3 0,2-4 5 15</inkml:trace>
  <inkml:trace contextRef="#ctx0" brushRef="#br1" timeOffset="-63688.18">8274 13814 197 0,'17'0'101'0,"-1"4"3"0,-2 11 4 16,-2 8-15-16,-1 10-29 0,-3 8-33 15,0 9-1-15,-1 9-4 0,-1 6-6 16,0 5-3-16,-1 4-6 0,0 1-4 15,-1 3-3-15,1 2 0 0,0-1-3 16,-1-2-1-16,1-5 0 0,1-6-1 0,0-7-1 16,0-10-1-16,-1-8-3 0,0-8-6 15,-1-9-7-15,-1-11-10 0,1-9-10 16,-4-4-30-16,0 0-49 0,0-22-3 16,0-3 4-16,0-8 2 0</inkml:trace>
  <inkml:trace contextRef="#ctx0" brushRef="#br1" timeOffset="-62971.81">8358 13938 168 0,'4'-16'93'16,"1"3"0"-16,-2 4 0 0,2 1-7 15,3 8-61-15,0-12-25 0,5 12 0 0,1-7-5 16,4 7 0-16,4 0 1 15,0-10 3-15,3 10-2 0,3 0 3 0,4 0 3 16,0 0 3-16,1 2 5 0,0 2 2 16,0 4 3-16,-4 4 3 0,-1 3 0 15,-5 6 2-15,-4 6-1 0,-4 7 0 0,-4 3-4 16,-3 6-1-16,-3 4-5 16,-1 3 1-16,-3 1-5 0,0 1 0 15,0 0-2-15,-1-2-1 0,2-3-1 0,-2-3-1 16,0-5 0-16,0-5 3 0,0-4-4 15,0-8-2-15,0-5 1 0,0-6-4 0,0-8-6 16,0-3-3-16,0 0-6 0,-8-10-1 16,8-4-4-16,-18-5-5 0,7-3 3 15,-5-4 1-15,0-1 5 0,-3-2 4 16,0-1 3-16,-6 1 6 0,1-1 6 16,-1 2-1-16,-2 2 6 0,1 3 0 15,0 3 3-15,3 2 2 0,0 4 1 0,2 3 1 16,3 1-3-16,2 2 2 0,6 1-2 15,10 0 1-15,0-2 0 0,0-3-2 16,0 0-1-16,5-1 1 0,10-1-2 16,3 0-2-16,6 0 1 0,3 2 0 15,3 1 0-15,1 2 1 0,3 0-1 0,-3 9 0 16,-1-7-1-16,-3 7 4 0,-4 0-4 16,-7 5 0-16,-4 3 0 0,-8 3-1 15,-4 3-1-15,0 1 0 0,-10 2-3 16,-3-1 0-16,-5 0 0 0,-4 1-2 0,-4-3 3 15,-2 1 1-15,2-4-1 0,-2 0 0 16,3-1 2-16,5-2 3 0,2-1 0 16,7-2-1-16,11 1 1 0,0-1 1 15,0-1-2-15,0 0 0 0,6 0 1 16,6 0-2-16,6 3 0 0,-1 1 0 0,2-1 0 16,0 4-1-16,-2-1 1 0,0 1 1 15,-5 0 4-15,0 0-1 0,-2-1 0 16,-4 0 2-16,-1-1-2 0,-3 1 0 15,0-3-1-15,3-1-4 0,-2-3-2 16,3-2-6-16,1-1-15 0,7 0-44 0,2-7-44 16,4-1-1-16,5-4 0 0,3 0 1 15</inkml:trace>
  <inkml:trace contextRef="#ctx0" brushRef="#br1" timeOffset="-60641.43">10257 11089 200 0,'-11'0'98'0,"-1"0"0"0,2 0-1 16,1 0-29-16,0 0-62 0,9 0-2 15,-11 0-1-15,11 0-2 0,0-10-1 0,0 2 2 16,6 8-2-16,5 0 2 16,3 0 2-16,6 0 1 0,7 0 3 15,4 0-2-15,5 0 2 0,7 0 2 16,6 0-3-16,6 0 2 0,4 0 0 15,6 0-1-15,5 2 1 0,4 1 0 0,4 0 2 16,1 1-1-16,4-1 1 0,-1 0-1 16,0 0 1-16,1-2 1 0,0-1-1 15,-3 0-1-15,0 0-2 0,-3 0-2 16,-2 0-1-16,-3-9-3 0,-4 9-2 16,-3-10 0-16,-3 10-4 0,-9-13-9 0,-2 13-5 15,-7-13-6-15,-7 13-13 0,-10-9-25 16,-10 9-53-16,-11 0-2 0,-6-8 1 15,0 8 2-15</inkml:trace>
  <inkml:trace contextRef="#ctx0" brushRef="#br1" timeOffset="-60339.83">11831 10776 190 0,'0'-12'92'0,"0"12"1"0,0 0 0 16,0 0-17-16,0 5-68 0,0 2-6 16,0 2 3-16,4 2 1 0,1 0 2 15,5 1 2-15,3 0 3 0,6 0-2 0,5 2 3 16,5 0 0-16,4 1-1 0,3 0-2 16,4-2 0-16,1 1-4 15,1-1 0-15,-1-3-3 0,-2 3 0 0,-1-3-2 16,-4 1 0-16,-5 0 0 0,-7-2 0 15,-6 3-1-15,-7-1-1 0,-7 2 0 16,-2 0-3-16,0-2 0 0,-18 2-2 0,-1-1-3 16,-4-1-5-16,-4 0-6 0,-4 0-13 15,-1 1-42-15,-2-1-36 0,0-3 3 16,3 0 0-16</inkml:trace>
  <inkml:trace contextRef="#ctx0" brushRef="#br1" timeOffset="-59461.21">13024 10601 204 0,'0'0'92'0,"0"0"4"0,0 3-8 0,-9 1-31 15,9 1-41-15,0 3-6 0,0 0-1 16,-10 4-2-16,10 0-1 0,-14 3 0 16,3 2-1-16,-1 2-2 0,-3 2-1 15,-3 0 2-15,-1 1-1 0,1-1 1 16,0-2-1-16,0 1 2 0,2-4-1 0,3-3-1 15,3-2 0-15,10-4 1 0,0-3-3 16,1-4-2-16,12 0-1 16,4-6-2-16,5 6 1 0,4-12-1 15,3 12 2-15,0-8 0 0,1 8 1 0,-1 0 1 16,-6 2 2-16,-2 5 0 0,-5 5 2 16,-7 3 0-16,-6 6 1 0,-3 2 0 15,0 5 1-15,-9 2 2 0,-3 0-2 16,-1 1 0-16,-4-2 2 0,0-2-3 0,-1 0 0 15,1-5-1-15,0-3-4 16,6-3-1-16,11-5-5 0,-12-6-2 0,12-3-4 16,3-2-2-16,5 0-1 0,4-9 1 15,5 0-1-15,3-1 1 0,3 0 4 16,2 0 2-16,1 0 3 0,0 1 3 0,-2 1 6 16,2 8 2-16,-2-10 4 15,0 10 1-15,-4 0 2 0,-2 0 1 0,-1 0 1 16,-4 5-1-16,-1 3-1 0,-1 3-3 15,-2 2-4-15,-1 0 0 0,1 3-5 16,0-1-1-16,0 1-5 0,-1-1-3 0,1-1-5 16,-1-1-2-16,-1-2-3 0,-1-1-10 15,0-4-24-15,-4-4-48 0,1-2-6 16,-1 0 4-16,-2-8 4 0</inkml:trace>
  <inkml:trace contextRef="#ctx0" brushRef="#br1" timeOffset="-59076.18">13544 10574 159 0,'-10'-11'102'16,"10"2"1"-16,-13 2 1 0,13 7-2 16,0-14-42-16,2 3-58 15,11 11-4-15,5-9-1 0,6 9 0 16,5-8 0-16,4 8 0 0,2 0 1 15,3 0 0-15,2 5 2 0,-1 4 1 0,0 3 3 16,-5 1 0-16,-5 1 0 0,-7 6 1 16,-9-1-1-16,-10 5 1 0,-3 1 0 15,0 3 1-15,-21 2-1 0,-2 2 0 0,-8 0 0 16,-4 0 3-16,-4-1 1 16,-2-2 0-16,2-1 0 0,2-2-1 0,3-4 1 15,5-1-1-15,5-3-1 0,8-3-2 16,7-4-1-16,9-4-3 0,0-4-1 15,7-3-1-15,10 0-3 0,6 0-1 16,5-9-4-16,4 3-5 0,1-4-4 16,1 2-5-16,0-2-9 0,-4-1-6 0,-1-2-26 15,-6-2-23-15,-6 0-19 0,-6-2 4 16,-3 1 6-16</inkml:trace>
  <inkml:trace contextRef="#ctx0" brushRef="#br1" timeOffset="-58908.82">13809 10778 188 0,'-22'-13'95'16,"-3"3"0"-16,2 2-2 0,1 8-14 0,2 0-40 15,2 0-24-15,4 3-2 0,2 7-10 16,12 5 3-16,-13 4-2 0,13 3 0 16,0 3-1-16,0 2-3 0,2 3-1 0,3 1-2 15,3 0-3-15,0 1 1 0,0-1 3 16,0-3-8-16,-2-3 1 0,0-4-3 16,-1-3-3-16,-2-7-3 0,-2-3-6 15,0-7-16-15,-1-1-25 0,0 0-29 16,0-14 0-16,0 0 2 0</inkml:trace>
  <inkml:trace contextRef="#ctx0" brushRef="#br1" timeOffset="-58741.58">13716 10915 127 0,'7'-19'100'0,"-2"6"3"0,1 13-1 15,-1 0-7-15,1 0-20 0,-1 2-38 16,0 14-12-16,-1 7-3 0,-1 9-3 0,-2 8-3 16,0 6-3-16,1 5-6 0,0 4-1 15,0 3-2-15,1 1-4 0,1 1-2 16,2 0-2-16,-1-4-5 0,0-4-5 15,1-3-4-15,0-8-6 0,0-5-5 16,0-8-20-16,-1-8-37 0,-1-9-27 0,-2-7 4 16,0-4 3-16</inkml:trace>
  <inkml:trace contextRef="#ctx0" brushRef="#br1" timeOffset="-57843.1">13996 10711 192 0,'0'0'96'0,"0"0"0"16,0-10-1-16,7 10-34 0,3-9-43 15,6 9-9-15,2-13-2 0,5 5-2 0,4-1-2 16,2-1-3-16,2 1 0 0,0 0-1 16,0 1-2-16,-2 1-2 0,-2 7-1 15,-3-13-2-15,-3 13-3 0,-3-12-1 0,-6 12 1 16,-5-10-2-16,-4 10 2 16,-3-8 1-16,0 8 2 0,0 0 3 0,-17 0 4 15,3 0 2-15,0 0 1 0,-2 0 4 16,1 0 2-16,-1 0 4 0,3 2 1 15,0 6 1-15,1 4-1 0,2 6 0 16,1 5 0-16,9 5 1 0,-14 4-2 16,14 5-3-16,-8 3-2 0,8 4-2 0,0 2-1 15,0 2 0-15,-10-1 2 0,10 0-1 16,0-2 2-16,0-4 1 0,-9-5 0 16,9-2 1-16,0-9-3 0,0-4-3 0,-11-6-2 15,11-6-1-15,0-6-2 0,-9-3-3 16,9 0-5-16,0-12 0 0,0-2-2 15,0-4-1-15,4-4 3 0,1-2 2 16,1-1 2-16,2-1 1 0,2 0 2 16,1 0 2-16,-1 3 1 0,2 1 0 15,0 1 1-15,1 3-1 0,0 4 0 16,-2 2 0-16,1 4 0 0,-1 8 0 0,-2 0 1 16,-2 0-1-16,-1 0-1 0,-2 0 1 15,0 3 0-15,-2 1 0 0,1 0 1 16,-1 1 0-16,-2-1 0 0,1-1 1 0,-1-1-1 15,0 1 0-15,0-2 1 0,0 1-1 16,-9-2 1-16,9 0-1 0,0 0 1 16,-10 0-1-16,10 0-3 15,0-10-1-15,0 10 0 0,1-13-1 16,7 4 1-16,3-2-2 0,7 0 3 0,3-1-3 16,4-1 1-16,4 0 3 0,2 2 0 15,2 1 2-15,2 0 0 0,1 2 2 16,0 8 1-16,-1-9 1 0,-1 9 1 15,-2 0 2-15,-2 2 2 0,-3 5-1 16,-3 2 2-16,-6 5 1 0,0 2-2 0,-3 2 0 16,-1 2-1-16,-2 2 0 0,0 0-3 15,-2 2-1-15,-3-1 1 0,0 0-2 16,-2-1-1-16,-4-1-1 0,-1-1 0 16,0 0 0-16,0-2-1 0,-18-1 0 15,5-2 0-15,-4-1 2 0,-2-5-3 16,-3-3 0-16,-2-2 0 0,-1-4 0 0,0 0-1 15,0 0-1-15,4-10-4 0,1 1-3 16,6-5-4-16,4-3-6 0,10-2-1 16,0-3-6-16,0-2-9 0,0 0-37 15,10-1-36-15,2 0 1 0,3 2 6 16</inkml:trace>
  <inkml:trace contextRef="#ctx0" brushRef="#br1" timeOffset="-56192.57">14263 10897 156 0,'4'0'71'0,"0"0"-2"0,0 0-3 0,0 0-6 15,-2 6-14-15,0 1-19 0,0 4-17 16,-1 3 0-16,-1 3 1 0,0 4-2 16,0 3 1-16,0 2-1 0,0 2-1 15,0 2-1-15,0 3 2 0,-9-1-4 16,9 0-1-16,0 0-2 0,0-1 1 0,0-3-2 15,0 0 1-15,0-3-1 16,0-3-1-16,0-2-1 0,0-5-3 0,0-1 0 16,2-4-2-16,1-2-2 0,0-2-3 15,0-4-6-15,-1-2-20 0,-2 0-36 0,0 0-24 16,0-9 1-16,0-2 3 0</inkml:trace>
  <inkml:trace contextRef="#ctx0" brushRef="#br1" timeOffset="-56050.76">14080 11175 144 0,'0'0'93'0,"0"0"1"0,0 0-2 16,0 0-6-16,0-7-55 0,11 7-31 0,2 0-10 16,6-8-17-16,2 8-38 15,4-9-26-15,1 9-3 0,1-9-1 0</inkml:trace>
  <inkml:trace contextRef="#ctx0" brushRef="#br1" timeOffset="-55862.09">14091 11296 187 0,'-10'7'90'15,"10"0"0"-15,0-2-12 0,0-1-25 0,6-2-34 16,6-2-13-16,4 0-5 0,6 0-1 15,3 0-3-15,3-11-5 0,1 11-10 16,0-7-28-16,-1 7-42 0,-3 0-2 16,-1-7-1-16</inkml:trace>
  <inkml:trace contextRef="#ctx0" brushRef="#br1" timeOffset="-54862.54">12725 11526 216 0,'0'-8'94'0,"0"8"-1"0,-11 0-3 15,11 0-46-15,0 0-37 0,0 0 1 16,0 0 1-16,0 0-1 0,0 0 2 16,0 4 1-16,0 0 2 0,7 3 1 15,2 3 1-15,6 0-1 0,3 1-3 0,6-1 0 16,3-1-1-16,6 0-2 0,4-3-3 16,6-1-3-16,3-4-2 0,5-1 0 15,4 0-2-15,2 0 0 0,1-14-1 16,3 3-3-16,-1-2-2 0,0-2 0 15,-2-2 1-15,-1 0 1 0,-3 3 0 0,-5 0 2 16,-2 1 3-16,-6 6 2 0,-5 7 3 16,-4 0 0-16,-4 0 1 0,-4 0 1 15,-1 7 1-15,-5 6 0 0,2 2 1 0,-2 4-2 16,-1 0-2-16,3 3-1 0,2-1 0 16,0-3 3-16,4-1-4 0,4-3 0 15,3-5-2-15,4-3-1 0,5-3 0 16,2-3-3-16,4 0-3 0,1 0-1 15,3-15-7-15,1 3-8 0,-1-2-8 0,1-3-27 16,0-2-46-16,-1-3-4 0,-1-1 1 16,-2 0 4-16</inkml:trace>
  <inkml:trace contextRef="#ctx0" brushRef="#br1" timeOffset="-46365.41">9985 9672 129 0,'0'-11'83'16,"-14"4"1"-16,14-2-3 0,-11 1-8 0,11-1-19 16,0 0-23-16,-11 0-19 0,11-1-1 15,0 0-3-15,0 2-1 0,0-2-1 16,-9 3-5-16,9-1 0 0,0 8 0 16,0-11-1-16,0 11-2 0,0 0 3 15,3 0 0-15,0 0 1 0,3 0 0 16,1 0 0-16,4 2 3 0,2 0 1 0,6 2-1 15,0-1 0-15,7 0 1 0,2 0-2 16,6 1 2-16,4 0-1 0,6 0 1 16,3 2-3-16,4-2-1 0,4 1 1 15,4 1-1-15,3-1 1 0,3-1 0 16,3-1-1-16,1 0-1 0,4-3 2 0,-2 0-1 16,1 0-1-16,-1 0 1 0,-3 0 1 15,-4 0-1-15,-4-9-2 0,-4 9-2 16,-4-8-3-16,-4 8-3 0,-7-9-5 15,-6 9-3-15,-4 0-4 0,-7-9-14 16,-5 9-28-16,-5 0-43 0,-5 0 2 0,-5 0 2 16</inkml:trace>
  <inkml:trace contextRef="#ctx0" brushRef="#br1" timeOffset="-45968.8">11259 9269 170 0,'-17'0'91'0,"9"-8"1"0,-2 8-3 0,10 0 1 16,-11 1-84-16,11 1-6 0,0-1-1 16,0 0-1-16,6 0 0 0,4-1 2 15,3 0 1-15,4 0 2 0,3 1 3 16,5 5-1-16,4 1 1 0,4 0 2 15,5 0-1-15,2 1 2 0,1 0-3 0,1-1 0 16,2 1 0-16,-1 1-2 0,-1 1 0 16,1 1-1-16,-3 0-2 0,-1 1 1 15,-2 1 0-15,-3 1 5 0,-2-1-4 16,-6 1 1-16,-4 0 0 0,-5 1 0 16,-6 1 1-16,-5-2 0 0,-6 1 1 0,0 2-1 15,0-1-1-15,-16 0-3 0,-1 0 2 16,-3 1 0-16,-4-1-2 0,-4-1-1 15,-1 2 0-15,-2-2-4 0,0 1-2 16,1-1-7-16,1 0-7 0,3-1-19 16,4 0-53-16,0-1-13 0,5-3-1 0,4-2 1 15</inkml:trace>
  <inkml:trace contextRef="#ctx0" brushRef="#br1" timeOffset="-44057.04">12530 9121 213 0,'0'7'102'16,"0"2"0"-16,0 4-2 0,0 4-6 15,0 4-88-15,-12 5-4 0,12 4-2 16,0 5-1-16,-7 0-1 0,7 1-2 15,0 1-1-15,0 0 0 0,0 1 1 16,0 1-4-16,0-1 1 0,0-3 1 0,0-4-1 16,0-4 0-16,0-5-2 0,1-7-3 15,2-6-4-15,-2-7-11 0,0-2-21 16,-1 0-23-16,0-13-17 0,0 0-2 0</inkml:trace>
  <inkml:trace contextRef="#ctx0" brushRef="#br1" timeOffset="-43789.11">12473 9337 204 0,'0'-31'82'0,"0"3"-3"16,0 3-5-16,4 1-22 0,4 5-34 0,3 2-13 16,4 4 0-16,2 2 0 15,2 5-2-15,2 6 0 0,3-11 1 0,-1 11 0 16,2 0 0-16,0 0-1 0,0 0 1 16,-1 0-1-16,-2 0 3 0,-3 3-2 15,-3 2 2-15,-4 2-1 0,-4 1-1 0,-5 2 0 16,-3 2 1-16,0 1-2 0,0 3 1 15,-19 2 0-15,1 2-1 0,-3 2 2 16,-5 2 0-16,-3-1 1 0,-4 2-2 16,-2 0 1-16,-1 2-2 0,0-4 2 15,1 2-3-15,2-2-2 0,3-3 0 16,4 0-5-16,3-3-2 0,5-2-4 0,5-2-1 16,3-1-7-16,10-5-2 0,0-2-14 15,0-1-29-15,0-3-32 0,1-1 1 16,8 0-2-16</inkml:trace>
  <inkml:trace contextRef="#ctx0" brushRef="#br1" timeOffset="-43624.17">12538 9493 192 0,'11'0'97'0,"0"1"-2"16,-1 5-10-16,-2 4-20 0,1 2-36 16,-2 6-19-16,0 2-1 0,-1 2-4 0,0 2-3 15,-2 3-2-15,-1 1-3 16,-2 1-3-16,0 2-4 0,-1-1-2 0,0 2-8 15,0-4-15-15,0 0-36 0,0-5-25 16,-14-3 1-16,14-4 2 0</inkml:trace>
  <inkml:trace contextRef="#ctx0" brushRef="#br1" timeOffset="-43307.21">12863 9494 135 0,'6'5'104'16,"-2"0"0"-16,0 1 0 0,0 2 0 0,-1 2-25 16,1 0-74-16,1 2-4 0,-2 1-1 15,1 0-6-15,0 1-3 0,1-1-4 16,1 1-6-16,2-1-7 0,-1 0-30 0,2 2-41 16,0 1-3-16,2-1 1 0</inkml:trace>
  <inkml:trace contextRef="#ctx0" brushRef="#br1" timeOffset="-42357.5">13210 8867 167 0,'2'0'96'16,"-2"0"-1"-16,0 0-2 0,0 0-10 15,-11 0-58-15,2 8-20 0,-1 3-3 16,-2 2 1-16,-2 2-1 0,1 0-1 16,1 0 1-16,2 1 3 0,10-1 0 0,-10 2 0 15,10-2 1-15,2-1-1 0,4-4-1 16,6-3-1-16,5-3 1 0,8-4-3 15,6 0-1-15,4 0-2 0,4-10-3 16,4 0-1-16,0 1-4 0,0-1-1 0,1-1-5 16,-3 1 0-16,-4 0-1 0,-5 1 1 15,-4 2 2-15,-6 7 4 0,-7-12 1 16,-6 12 5-16,-8 0 3 0,-1-8 6 16,0 8 1-16,-15 0 0 0,1 0 0 0,-6 0 2 15,0 0-3-15,-3 1-1 16,-3 0-1-16,2 1-1 0,2 2-2 0,2 1 0 15,1 3 0-15,6 3 0 0,2 4 1 16,11 4-1-16,-13 5 3 0,13 6 0 16,0 7 1-16,0 7 0 0,0 7 0 15,0 6 2-15,0 6-1 0,0 3-2 16,0 3 2-16,0 1-3 0,0 0-2 0,-13-2 2 16,13-3-1-16,-15-3 0 0,6-8 0 15,-2-5-1-15,1-7-2 0,-1-8 1 16,0-10-6-16,1-8-2 0,2-7-3 15,8-9-3-15,-13 0 0 0,13-9-2 16,0-6-3-16,0-7-2 0,0-5 0 0,0-5 5 16,5-5 2-16,0-3 0 0,1-5 0 15,1-3-2-15,1-2 1 0,3-1-3 16,-1-1-7-16,2 0-2 0,3 2-2 16,-1 3 2-16,1 2 5 0,1 3 7 15,0 5 12-15,-1 3 17 0,1 5 12 0,-1 4 10 16,0 3 6-16,-2 6 2 0,1 2 1 15,-2 5-1-15,0 9-1 0,-2-9-9 16,-1 9-15-16,2 0-7 0,-4 3-1 0,3 3-1 16,-3 5 3-16,2 3 0 15,-1 4-2-15,2 4-1 0,-2 4-1 0,2 6 2 16,0 3-1-16,0 5 1 0,1 1-2 16,-1 4-1-16,1 3-2 0,-1 1 0 15,0-1-1-15,-1 2-4 0,1-3 0 0,-2-3 0 16,-1-2 0-16,-1-5-3 0,1-5 0 15,-4-4-2-15,-1-5-4 0,-2-5-2 16,0-4-10-16,0-4-18 0,0-7-36 16,-10-3-25-16,10 0 1 0,-12-7 0 15</inkml:trace>
  <inkml:trace contextRef="#ctx0" brushRef="#br1" timeOffset="-42197.41">13520 9517 145 0,'-12'-16'96'0,"12"4"-1"16,0 2 0-16,0 1-2 0,0 2-62 16,5-6-37-16,5 13-3 15,6-11-2-15,-1 11-3 0,4-11-5 16,-1 11-9-16,0 0-23 0,-1 0-27 16,-1 0-9-16,-2 4 1 0</inkml:trace>
  <inkml:trace contextRef="#ctx0" brushRef="#br1" timeOffset="-42045.51">13511 9668 197 0,'-21'11'97'0,"2"0"0"0,5-4-4 0,4-1-28 15,10-2-37-15,0-1-24 0,0-3-5 16,9 0-4-16,4 0 0 16,7-14-4-16,2 14-6 0,1-10-21 0,2 10-39 15,0-14-22-15,-1 14 1 16,0-12 2-16</inkml:trace>
  <inkml:trace contextRef="#ctx0" brushRef="#br1" timeOffset="-40942.33">13984 8937 190 0,'3'-13'88'15,"-1"0"-10"-15,0 1-8 0,2 0-19 0,0-1-22 16,-2 3-20-16,1 0 2 16,-1 10-1-16,0-9 3 0,-1 9-3 0,0 2-1 15,-1 2 0-15,0 5-2 0,2 0 1 16,0 5 1-16,1 3 0 0,1 1-3 16,2 1-2-16,2 1-2 0,1 0 0 15,1 2-1-15,2-2 0 0,0 0-1 16,3-3-1-16,-1-1-1 0,2-2-2 0,-1-4 1 15,2-1-3-15,-2-4 2 0,1-2-3 16,-2-3-1-16,0 0 0 0,-2 0 0 16,-2 0 3-16,0-13-1 0,-4 13 1 0,-1-13 0 15,-2 4 2-15,-1 2 2 0,-2-2-1 16,0 2 2-16,0-5 1 16,0 12 0-16,-13 0 2 0,13 0 2 15,-12 0 0-15,12 4 1 0,-15 7 3 16,5 5-1-16,10 5 2 0,-16 8 0 15,8 7-2-15,8 6-1 0,-17 6 0 0,17 5 0 16,-11 4-3-16,11 1-1 0,0 2-1 16,0-2-1-16,0-2 0 0,1-3-1 15,6-4 0-15,2-4 0 0,3-8-1 16,2-7 0-16,5-11 1 0,1-8-1 0,5-8 0 16,1-3 0-16,2 0-1 0,0-16-1 15,0 0 2-15,-2-2 0 0,-3-2 0 16,0 0-2-16,-5-1 5 0,-4 1-4 15,-1 0 4-15,-7 2-2 0,-4 3 0 16,-2 2 0-16,0 5-2 0,-13 8 2 0,0-8-2 16,-5 8 1-16,-3 2-3 0,-4 2 0 15,-2 1-4-15,-1 2-3 0,0 0-3 16,2 0-5-16,2 0-11 0,1-2-31 16,2-1-37-16,5-4-2 0,2 0 4 15</inkml:trace>
  <inkml:trace contextRef="#ctx0" brushRef="#br1" timeOffset="-40792.79">14409 9464 197 0,'40'-24'99'0,"-1"1"0"0,3 2-2 0,-1 3-11 15,-1 1-76-15,2 3-10 0,-2 0 0 16,-1 2-3-16,-1 2-5 0,-3-1-4 16,-3 1-4-16,-2 2-8 0,-5 8-28 15,-3-8-41-15,-2 8-4 0,-5 0 4 16</inkml:trace>
  <inkml:trace contextRef="#ctx0" brushRef="#br1" timeOffset="-40259.43">14974 8985 175 0,'3'0'90'0,"-1"0"2"0,-2 3-1 0,0 8-30 15,0 7-44-15,-11 5-12 0,2 6 0 16,-5 5 3-16,-2 1-1 0,-4 6 2 15,-4 1-2-15,-3 3 0 0,-1 3 1 16,-5-1-2-16,-1 2 1 0,-1-3-3 16,-1-2-4-16,-1-4 0 0,1-2-3 0,0-5-6 15,1-6-3-15,4-5-2 0,2-4-7 16,5-7-7-16,4-7-19 0,6-4-13 16,14 0-2-16,-11 0 10 0,11-14 22 0,4 4 24 15,7-3 5-15,4-1 7 16,7 0 9-16,3-2 20 0,2 4 14 0,3 2 5 15,-2 2-4-15,2 8-21 0,-2 0-17 16,-3 0-1-16,-3 5 0 0,-5 7 0 16,-4 4 0-16,-5 4 0 0,-5 3-2 0,-3 3 0 15,0 1-1-15,0 2-2 16,0-1-1-16,-8-1-2 0,8-3 0 0,0-1-1 16,0-3-1-16,1-4-1 0,4-4-1 15,5-3-2-15,4-4-1 0,3-4-1 16,6-1 1-16,3 0-2 0,3-11-2 0,1 0-1 15,2-1-2-15,0-4 2 0,-2-3 3 16,-1-2-1-16,-2-1-1 0,-4-2 1 16,-5 0 0-16,-2 0 6 0,-6-1-4 15,-4 1 3-15,-5 4 4 0,-1 1 2 16,0 3-2-16,-9 3 6 0,0 4 2 0,-4 9 1 16,-1 0 1-16,-3 0 0 0,0 2-1 15,0 9-3-15,2 5-2 0,1 4-4 16,4 5-2-16,10 4-5 0,-12 4-10 15,12 1-36-15,2 1-48 0,4-1-1 16,3-3 1-16</inkml:trace>
  <inkml:trace contextRef="#ctx0" brushRef="#br1" timeOffset="-39725.19">15449 8834 188 0,'-10'8'102'0,"1"1"-1"16,1 6 0-16,8 4-2 0,-13 2-79 15,13 3-20-15,0 0-5 0,0 2-2 0,0-2-3 16,6-1 2-16,-1-3-5 0,1 0-2 15,2 0-3-15,1-1-5 0,-1-1-24 16,-1-3-35-16,-1-4-11 0,-2-4 0 16</inkml:trace>
  <inkml:trace contextRef="#ctx0" brushRef="#br1" timeOffset="-39577.32">15290 9025 221 0,'-10'-7'96'0,"2"7"0"0,8 1 0 15,-11 4-30-15,11 4-58 0,0 4-8 0,2 2-2 16,2 1-1-16,3 0-5 0,2 1-3 16,4-2-4-16,0 2-5 0,2-3-11 15,1 1-15-15,1-3-21 0,-1-3-15 16,3-2-6-16,0-4 4 0</inkml:trace>
  <inkml:trace contextRef="#ctx0" brushRef="#br1" timeOffset="-39194.35">15610 9118 160 0,'22'-14'85'0,"-3"2"5"15,-1 1-8-15,-4 4-14 0,-1 7-24 16,-5 0-33-16,-4 0 0 0,-4 0-1 0,0 1-3 16,0 7 0-16,-21 3-3 0,6 5-2 15,-7-1-2-15,-3 3 1 0,0 1-1 16,-2 1 0-16,0-1-1 0,0 1 0 16,3-3 1-16,2 1-1 0,5-3 0 15,3-1 4-15,14-2-4 0,0-2 0 0,0-2 1 16,0-2-1-16,13-3 1 0,9 1 0 15,4-3 0-15,6 1 0 0,6-1 0 16,1 2-4-16,2 2 5 0,2 2 2 16,-2 3-1-16,-2 3 2 0,-2 4 0 15,-6 3 1-15,-6 5 2 0,-5 4 1 0,-8 3 2 16,-5 4 0-16,-7 3 0 0,0 3 1 16,0-1-1-16,-18 0-1 0,3 0-1 15,-4-2 0-15,-3-4-3 0,-1-2-1 16,1-5-2-16,0-3-1 0,0-6-1 15,2-3-2-15,-1-7-3 0,3-3 0 0,2-6-5 16,1 0-1-16,2 0 2 0,4-15-3 16,9 0 0-16,-10-3-3 0,10-2-1 15,2-3-4-15,2-3-6 0,5 1-23 16,2-3-42-16,5 1-8 0,4-1-2 16</inkml:trace>
  <inkml:trace contextRef="#ctx0" brushRef="#br1" timeOffset="-38671.64">16071 8912 140 0,'0'-8'108'15,"0"8"-1"-15,0 0 2 0,0 3-6 16,0 1-19-16,0 4-84 0,0 1-8 16,0 2-9-16,0 1-16 0,1 1-36 15,3-2-35-15,-1 1-1 0,1-2-1 0</inkml:trace>
  <inkml:trace contextRef="#ctx0" brushRef="#br1" timeOffset="-38393.17">16409 8966 146 0,'14'0'97'0,"-3"0"1"16,-6 0 1-16,-5 0-2 0,0 1-52 15,0 9-42-15,-17 3-3 0,2 2-1 0,-6 1-2 16,-2 3-1-16,-5 1-1 15,-1 1 0-15,0 1-2 0,-2 1 1 0,2 0 2 16,2-1 3-16,3-3 2 0,3-2 2 16,6-3 4-16,1-1 0 0,14-4 5 15,-10-3-1-15,10-3 1 0,2-3-2 0,7 0-1 16,7 0-2-16,7-10 0 16,7 1-6-16,7-2-1 0,4 0-2 0,6-1-4 15,1 0-4-15,5 0-5 0,-1 1-4 16,-1 1-9-16,-3 0-16 0,-4 1-32 15,-7 1-21-15,-7 8 1 0,-10-9-1 0</inkml:trace>
  <inkml:trace contextRef="#ctx0" brushRef="#br1" timeOffset="-38193.9">16310 9192 217 0,'-13'10'98'16,"3"2"0"-16,10 3 1 0,-14 5-31 0,14 3-53 15,0 4-10-15,-10 3 0 0,10 3-2 16,0 2-2-16,0 1 1 0,-9 3 1 16,9 2-3-16,0 3 0 0,0 0-2 0,-11 1-2 15,11-1-2-15,-8-2-5 16,8-4-3-16,-14-3-15 0,4-6-29 0,-1-5-37 16,-1-4-5-16,-3-8 1 0</inkml:trace>
  <inkml:trace contextRef="#ctx0" brushRef="#br1" timeOffset="-37578.73">16209 9534 130 0,'21'-24'92'0,"-2"3"0"0,-1 4 0 16,-2 6-16-16,-3 1-33 0,0 10-36 0,-4-7-2 16,0 7-2-16,-2 1 2 15,0 4-1-15,-3 5 2 0,0 1 2 0,-2 7 0 16,-1 3 1-16,-1 5 0 0,0 2 0 15,0 3-2-15,0 2-1 0,0 1 0 16,-10-1-3-16,10 1-1 0,-11-2-1 0,11-3 1 16,-14-1-2-16,14-6 0 0,-16-1 0 15,16-6 0-15,-13-6-1 0,13-5-1 16,0-4 0-16,-9 0-2 0,9-10-1 16,0-1-2-16,2-3 1 0,1-4-1 15,1-1 1-15,4-3 1 0,-1 1 3 0,5 0-3 16,0 0 4-16,3 2-1 0,0 1 3 15,3 4 1-15,0 2 2 0,1 3 0 16,0 9 1-16,-2 0 1 0,0 0-1 16,-3 0 2-16,0 2-1 0,-4 5 1 15,-2 3-1-15,-2 0-6 0,-2 0 4 0,0 1-1 16,-3-1-1-16,-1-2-4 0,0 0-1 16,0-1-1-16,0-4-1 0,0-1-4 15,0-2-3-15,0 0 1 0,2 0-7 16,3-15-2-16,2 4-3 0,2-6-7 15,3-5-11-15,1-5-1 0,3-4 24 0,1-2 13 16,2-2 7-16,2-1 2 0,-3 0 8 16,1 0 2-16,-2 2 10 0,-1 4 15 15,-3 2 5-15,0 7-18 0,-4 5-9 16,-2 9 0-16,-1 7 0 0,-3 0-1 16,0 9 0-16,-3 9 1 0,0 9-1 0,0 3-4 15,0 8-3-15,0 3 1 0,0 4-4 16,0 3 0-16,0 3-2 0,2 1-1 15,0 2-1-15,0-1-1 0,0 0-1 16,-1-2 0-16,1-2-2 0,-2-5-4 16,0-3 0-16,0-3-3 0,0-6-3 0,0-4-7 15,-11-4-9-15,11-6-10 0,-14-6-35 16,5-6-34-16,0-6 1 0,9 0 1 16</inkml:trace>
  <inkml:trace contextRef="#ctx0" brushRef="#br1" timeOffset="-37336.7">17175 8994 224 0,'5'0'105'0,"-1"-11"-3"0,0 11-4 0,-1 0-6 16,1 0-92-16,0 4-13 0,0 2-10 15,0 1-34-15,0-1-40 0,-1 1-7 16,1-2 1-16</inkml:trace>
  <inkml:trace contextRef="#ctx0" brushRef="#br1" timeOffset="-37029.53">17458 8992 214 0,'14'-10'97'0,"-1"10"0"16,-5-11-1-16,-2 11-34 0,-4 0-50 15,-2 0-7-15,0 4-3 0,0 3-2 16,-18 3 0-16,2 3-2 0,-2 3 0 16,-5 2 0-16,-3 3 1 0,-2 4-2 15,-4 1 1-15,-2 3 0 0,-2 0 1 0,-1 1 1 16,-2-3 1-16,4 0 1 0,2-2 2 15,4-5-1-15,5-1-1 0,6-4 1 16,6-4 2-16,12-3 2 0,0-4-3 0,1-4 0 16,12 0-2-16,6 0 0 15,8-10 3-15,6 2-3 0,6-4-1 16,2 0-1-16,4-2-3 0,0 0-2 0,-2 1 1 16,-2 1-6-16,-5-2-4 0,-5 2-11 15,-5 0-24-15,-9 1-40 0,-6 0-10 16,-7 1 2-16,-4-1 1 0</inkml:trace>
  <inkml:trace contextRef="#ctx0" brushRef="#br1" timeOffset="-36695.32">17301 8722 149 0,'0'-12'83'0,"-15"1"-1"0,15 1-17 15,-12 2-17-15,12-1-22 0,0 2-22 0,-8 7 0 16,8-9 2-16,0 9 1 0,0 0 4 16,2 0 2-16,1 0 2 0,2 2 0 15,0 5 2-15,1 3 1 0,2 2 1 16,1 2 1-16,0 3-1 0,2 2 0 16,-1 4-2-16,0 4 0 0,-2 4 0 15,-1 4-4-15,-1 4 0 0,-1 4-3 16,-2 4-1-16,-1 4-1 0,-2 4-3 0,0 1 0 15,0 0-1-15,0 1-1 0,0 0-1 16,0-3-2-16,-8-2 0 0,8-4-3 16,0-4-6-16,-10-4-7 0,10-5-6 0,0-6-4 15,0-5-11-15,0-7-23 16,-12-6-47-16,12-5-9 0,0-6 5 0,-12 0 5 16</inkml:trace>
  <inkml:trace contextRef="#ctx0" brushRef="#br1" timeOffset="-36313.25">17343 9428 201 0,'6'-27'95'0,"2"4"-2"0,-2 3-8 0,-1 5-30 16,-3 5-46-16,-2 10-4 0,0 0-4 15,-14 5-1-15,1 7-1 16,-3 5 0-16,-3 3 4 0,0 1 2 0,0 2 0 16,0-1 2-16,3 0 0 15,2-2 1-15,5-2 0 0,9-5-2 0,0-5 0 16,0-5-3-16,0-3-1 0,13 0-1 15,6-9-1-15,7-2 0 0,5-3-1 16,4-1 0-16,1 1 0 0,2 1 2 16,0 2 1-16,-2 1 2 0,-2 3 1 15,-4 7 3-15,-5 0 2 0,-5 0-2 0,-6 0 2 16,-9 5-1-16,-5 6 1 0,0 3-3 16,-12 4-2-16,-3 3-2 0,-8-1-3 15,-5 4 0-15,-4 1-2 0,-3-1 4 0,-3 2-2 16,-2 2-2-16,0-1 2 0,3-1 4 15,2 0 0-15,5-4 2 0,5 0 2 16,7-2 0-16,5-2-1 0,13-3-3 16,0-1 1-16,0-4-5 0,6-2 0 15,10-4-6-15,6-3-7 0,4-1-7 16,5 0-8-16,5 0-11 0,0-9-30 0,-1 0-40 16,-1-1-3-16,-3-3 3 0</inkml:trace>
  <inkml:trace contextRef="#ctx0" brushRef="#br1" timeOffset="-36130.43">17490 9582 140 0,'-7'0'109'15,"7"1"0"-15,-16 8 1 0,16 5 0 16,-12 4-13-16,12 3-82 0,-16 3-8 16,7 2-6-16,0 1-1 0,-4 1-2 0,-2 0-6 15,-4-3-7-15,-2 2-3 0,-1 1-7 16,-3 0-13-16,0-1-17 0,-1-4-36 15,1-4-16-15,2-5 3 0,2-4 4 0</inkml:trace>
  <inkml:trace contextRef="#ctx0" brushRef="#br1" timeOffset="-36013.37">17235 9932 217 0,'33'-9'101'0,"3"9"1"0,2-9-1 16,0 9-22-16,2 1-68 0,-2 3-11 0,0 6-3 15,-2 1-9-15,-3 4-10 16,-2 0-25-16,-5 1-40 0,-4 1-14 0,-2-2-1 15,-4 2 3-15</inkml:trace>
  <inkml:trace contextRef="#ctx0" brushRef="#br1" timeOffset="-35564.09">17996 9421 138 0,'-10'0'109'0,"10"0"0"15,0 3-1-15,-8 3-1 0,8 3-6 16,0 1-100-16,0 3-1 0,0 0-5 0,2 2-6 16,-1 0-1-16,-1 0 0 0,0 0 0 15,0-2 0-15,0 2 2 0,0 0 1 16,0 0 3-16,-10-3 3 0,10-4 1 15,0-3-2-15,0-5 2 0,0 0-1 16,0 0-2-16,0-10 2 0,0 0-1 0,0-3 1 16,6 0 1-16,3-3 2 0,5 0 1 15,4 0 3-15,4 0 1 0,4 2 2 16,3 1 0-16,2 1 3 0,2 4 0 16,2 8 0-16,0-10 5 0,0 10-3 15,-1 0-2-15,-1 1 1 0,-4 2-2 0,-2 2 2 16,-5 2-4-16,-6 1 1 0,-6 3-1 15,-6 2-3-15,-4 1-3 0,0 1 1 16,-16 1-2-16,-2 2 0 0,-6 0-1 16,-7 0-1-16,-4-1-3 0,-5-1 1 15,-1-3-2-15,-2-1 0 0,-1-2-3 16,1-4-6-16,0-2-7 0,6-4-19 0,4 0-50 16,5-9-17-16,8-4 0 0,5-6 2 15</inkml:trace>
  <inkml:trace contextRef="#ctx0" brushRef="#br1" timeOffset="-35378.72">18129 9163 172 0,'4'0'114'0,"-1"6"10"16,-3 7-2-16,0 8 4 0,0 7-25 0,0 11-75 16,-13 7-10-16,13 6-3 0,-17 8 1 15,6 2-2-15,-1 8-9 0,0 5-3 16,-2 7-1-16,1 9-13 0,-3 7-8 15,-1 4-13-15,-2 2-26 0,-2-4-61 16,-3-4-5-16,-4-8 1 0,-2-11-1 16</inkml:trace>
  <inkml:trace contextRef="#ctx0" brushRef="#br1" timeOffset="-34098.55">18801 9087 200 0,'0'-10'95'0,"0"3"0"0,0 7-2 15,0-12-33-15,-9 12-58 0,9 0-1 16,0-7 1-16,0 7-1 0,-10 0 1 16,10 0 1-16,0 0 2 0,0 0-1 15,0 0 1-15,0 4 0 0,0 2 0 0,0 1-3 16,0 0-2-16,0 3 0 0,0 2-5 15,0 1-5-15,0 1-9 0,0 2-14 16,0 0-42-16,0 0-21 0,-9 2-1 16,9-1 2-16</inkml:trace>
  <inkml:trace contextRef="#ctx0" brushRef="#br1" timeOffset="-33799.26">18609 9386 202 0,'-10'3'92'0,"0"-2"-9"0,10 1-9 15,-14-2-22-15,14 0-22 0,0 0-24 0,0 0-2 16,0 0-2-16,3-11-1 0,8 11 2 16,2-9-1-16,4 9 1 0,3 0 1 15,2 0-2-15,2 0 2 0,1 0-1 16,0 6 1-16,0 5 0 0,-3 5 0 16,-3 3 0-16,-5 5 1 0,-6 6 2 0,-4 5-1 15,-4 5 0-15,0 2 3 0,-13 3-2 16,0 3 3-16,-4-3-1 0,-3 0 10 15,0-5-3-15,-2-3-1 0,0-5 0 0,2-4-1 16,3-6-1-16,5-5-2 0,12-8-1 16,0-7-2-16,0-2-13 15,15-15 0-15,6-1-3 0,5-4-7 16,4-4-6-16,3-1-11 0,1-1-20 16,1-3-45-16,0 0-19 0,-2-1 3 0,-2 1 4 15</inkml:trace>
  <inkml:trace contextRef="#ctx0" brushRef="#br1" timeOffset="-33416.34">19204 9131 184 0,'0'0'99'0,"0"0"2"0,0 0 1 15,0 0-17-15,0 0-55 16,-12 3-23-16,12 3-1 0,0 3-3 0,0 2-3 16,-9-1 0-16,9 3-3 0,0 2-2 15,0 4-4-15,0 1-2 0,0 3-3 16,0-1-3-16,1 2-8 0,-1-1-9 0,0-1-7 16,0-2 1-16,0-2 2 15,0-2 10-15,-11-4 20 0,11-1 7 0,-15-4 9 16,8-2 8-16,-2-5 10 0,-1 2 11 15,10-2 2-15,-14 0-1 0,14-9-3 16,0 9-19-16,0-14-2 0,0 6-3 0,5-2-4 16,5 1-1-16,6 1-1 15,3 0-2-15,4 1-2 0,3 7-1 0,2-12-4 16,1 12-5-16,1 0-4 0,-1 0-5 16,-1 0-9-16,-3 0-15 0,-4 0-30 15,-5 0-18-15,-6 6-3 0,-5 3 3 0</inkml:trace>
  <inkml:trace contextRef="#ctx0" brushRef="#br1" timeOffset="-33183.6">19316 9484 175 0,'-23'11'93'16,"5"0"-1"-16,2-1-1 0,7 0-16 15,9-1-30-15,0-2-36 0,0 1-6 0,9 0-1 16,9 1 0-16,7 2 1 0,6 1-1 16,4 1-1-16,3 2 1 0,0 2 0 15,1 3-2-15,-2 3 3 0,-5 0 0 16,-5 4 1-16,-7 1 0 0,-7 1 1 15,-9 2 0-15,-4-1 0 0,0 0 1 0,-17 0-2 16,-2-3-2-16,-8-2-1 0,-5-2-1 16,-4-4 0-16,-4-4-2 0,1-4-3 15,1-5-5-15,3-6-4 0,5 0-5 16,5 0-9-16,6-20-19 0,6 1-27 16,13-6-23-16,-9-6-1 0,9-4 4 0</inkml:trace>
  <inkml:trace contextRef="#ctx0" brushRef="#br1" timeOffset="-33065.13">19331 9645 132 0,'13'-27'92'0,"-2"4"0"0,-4 7-3 16,-6 7-12-16,-1 9-22 0,0 0-29 0,-14 2-15 16,-2 8-3-16,-5 5-4 0,-7 6-4 15,-2 1 0-15,-6 3-3 0,-3 2-6 16,-1-1-3-16,1 1-12 0,-1-2-22 16,4-2-38-16,2-3-14 0,3-3 1 0</inkml:trace>
  <inkml:trace contextRef="#ctx0" brushRef="#br1" timeOffset="-32783.48">19728 9142 155 0,'19'-11'105'15,"-1"2"0"-15,-1 1 2 0,1 1-2 16,2 7-37-16,0-10-61 0,1 10-5 0,0 0-2 16,0 0-1-16,1 0-3 15,-2 0-7-15,0 2-8 0,-1 5-23 16,-4 2-60-16,-3 5-2 0,-3 1-4 0,-3 1 4 15</inkml:trace>
  <inkml:trace contextRef="#ctx0" brushRef="#br1" timeOffset="-32583.08">19908 9428 235 0,'4'27'132'0,"-4"2"0"0,0 4-3 16,0 3-4-16,0 4-20 0,0-1-105 15,-12 1-5-15,12-2-14 0,-11 1-3 16,11-3 3-16,-15-4-1 0,15-3-1 16,-13 0-1-16,13 1 1 0,-14 0-1 15,14-3-5-15,-9-4-9 0,9-7-34 0,-9-7-38 16,9-6-3-16,0-3 3 0</inkml:trace>
  <inkml:trace contextRef="#ctx0" brushRef="#br1" timeOffset="-32233.27">20193 9375 146 0,'29'-17'93'0,"-1"5"-1"16,-2 1-2-16,1 4-3 0,-1-2-58 16,1 9-28-16,2-11 4 0,1 11-1 15,0-8 2-15,0 8 4 0,1 0-2 0,0 0 4 16,1 0 1-16,-1 6-1 0,0 3 2 15,0 4-1-15,-2 1 0 0,-1 4-2 0,-3 2 0 16,-4 4-2-16,0 2 0 16,-5 4-2-16,-2 0 2 0,-2 2-3 0,-1 4 1 15,-3 0-1-15,-2 1 0 0,-2 1 1 16,-1 1 2-16,-3 0 1 0,0 1-1 16,0 2 1-16,0 1 0 0,-13 0-2 15,3 0-1-15,-1 2 0 0,-1-2-2 16,-2-1-3-16,1-2-2 0,0-2-1 0,-2-3-2 15,1-2-3-15,1-4-6 0,0-5-6 16,-1-4-11-16,0-6-8 0,1-7-16 16,-1-7-38-16,0 0-28 0,-1-11 0 0,0-5 4 15</inkml:trace>
  <inkml:trace contextRef="#ctx0" brushRef="#br1" timeOffset="-31766.91">20357 9646 135 0,'0'0'101'0,"0"0"0"16,-12 0 1-16,12 3-1 0,-13 8-26 15,13 3-71-15,-18 4-3 0,7 3-1 16,2 2-1-16,0 2 0 0,-2-2 0 0,3 1 1 16,8-1-1-16,-15 2 0 0,15-1-2 15,-11-1 1-15,11-4 0 0,0-4-1 16,0-2-3-16,0-6-4 0,0-4-6 15,0-3-4-15,0 0-6 0,-11 0-8 16,11-17-4-16,0 3 9 0,-9-4 15 16,9-3 9-16,0-2 5 0,0-2 6 0,0 0 6 15,3-2 7-15,2 3 9 0,2 1 7 16,1 2-9-16,4 5-12 0,1 2-7 16,4 5 2-16,0 9-1 0,2 0 0 15,0 0-1-15,1 2 0 0,-1 7 1 16,-3 5-1-16,2 2 0 0,-3 2-2 0,-1 1 1 15,-2 2 1-15,-2 0 0 0,-1-2 1 16,-4-1-1-16,-2 2-1 0,-2-4 1 16,-1 0 0-16,0-2 0 0,-9-1-2 15,-1 0-1-15,-3-2 0 0,-4 1-2 0,-3-2-1 16,-3-1 2-16,-4-2-2 0,-1 0 0 16,-3-2-2-16,-1 0 0 0,1 0-2 15,1-2-5-15,0-1-8 0,4-2-9 16,3 2-20-16,3-2-62 0,6 0-2 15,5 0-2-15,9-14 3 0</inkml:trace>
  <inkml:trace contextRef="#ctx0" brushRef="#br1" timeOffset="-27402.95">12234 10106 140 0,'-9'0'92'0,"9"0"-2"15,0 0 1-15,0 0-9 0,0 0-53 16,0 0-24-16,0 0-1 0,8-9-2 16,4 9-2-16,2-10 1 0,4 10 0 15,3-11 1-15,4 11 2 0,6-8-2 0,2 8 0 16,5 0 1-16,4-7 1 0,2 7 2 15,3 0-3-15,2-8 0 0,-1 8 1 16,2 0-1-16,-2-7 1 0,2 7-2 0,-3 0 1 16,1 0 0-16,-1 0-1 15,-2 0 0-15,1 0 0 0,-1 0-1 0,-1 0 0 16,2 0 1-16,-2 0-1 0,2 1 0 16,-1 2-1-16,-1-1 0 0,3 1 0 15,0-1 0-15,0-1 0 0,2 1 2 0,0-2-1 16,2 0 0-16,2 0 1 15,-1 0-1-15,4 0 1 0,1-10 0 0,2 10 0 16,1-10 0-16,3 10 1 0,1-11-2 16,3 11 1-16,-1-12-1 0,3 12 0 15,-2-9 0-15,0 9 0 0,-1 0-1 16,-2 0 1-16,-1 0 0 0,-1 0-1 16,-2 0 0-16,-1 4 0 0,-1-1 0 0,-1 1-1 15,-4 0 2-15,2-2-1 0,0 1 0 16,2-3 0-16,0 0 0 0,4 0 0 15,1 0 1-15,2 0-1 0,2 0 1 16,1 0 1-16,0-8-3 0,1 8 1 16,-2 0 0-16,0 0 0 0,-3-8 1 0,-1 8-1 15,-1 0-1-15,-3 0 1 0,-1 0-1 16,-4 0 2-16,-2 2-1 0,0 0 0 16,-2 0-1-16,1 0 1 0,0 0-1 0,2 0 1 15,0-1 0-15,2 0 2 16,-1 1-2-16,2-2-1 0,-1 1 2 0,1 1-1 15,-2 0 1-15,0 0-1 0,-1 2 0 16,-2-1 0-16,-2 1 0 0,-3 0-1 16,-1 2 1-16,-2 0 0 0,-3 0-1 0,0 0 2 15,-2 1-1-15,-1-2 0 0,0 1-1 16,0 0 1-16,2-1 1 0,-1-1-1 16,1 0 0-16,1 1-1 0,2-2 1 15,1 2 0-15,1-1 0 0,2-1 2 16,1 0 0-16,1 0-2 0,2 0 0 0,-2 1 0 15,2-1 0-15,0 1 2 0,0 0-2 16,-1-2 0-16,0 1-2 0,-2 0 2 16,0 0 0-16,-3 0 0 0,0 0 0 15,-3-1 2-15,-2 0-2 0,-2 1-2 16,-1 0 4-16,-3 1-4 0,-2-1 2 0,0 1 0 16,-3 0 0-16,0 0 2 0,0 0-1 15,0-1 0-15,0 1 0 0,1 0 0 16,1-1-1-16,1 1 2 0,2-1-1 15,1-1-1-15,1 0 0 0,1 0 1 16,0 0-1-16,2-1 1 0,-1 0 1 0,1-1 0 16,0 0 2-16,0 0-1 0,0 0-4 15,1 0 5-15,-1 0 0 0,0 0-2 16,-1 0 1-16,2 0 0 0,0-7 0 16,0 7 0-16,0 0-1 0,0 0-1 15,1-8 0-15,-1 8-1 0,1 0 1 16,-2 0-1-16,0 0 1 0,-1 0 2 0,-1 0-3 15,-1 0 0-15,0 0 3 0,-2 0-1 16,0 1 0-16,-1 2 1 0,0 0-1 0,-1 0 1 16,2 0 0-16,-2 0-1 15,1 0 0-15,0 1-2 0,1 0 0 0,-1 0 1 16,1 1 0-16,0-1 0 0,0 0 0 16,-1 0-1-16,0 1 1 0,-1-1-1 15,-1-1-1-15,-1 1 2 0,-3 0 0 16,-1-1-1-16,-3-1 1 0,-1 0 1 15,-1-1-1-15,-4 0 0 0,0 0 2 0,-4 0-2 16,-2-1 0-16,1 0 0 0,-3 0 2 16,0 0-1-16,0 0 0 0,1 0-1 15,0 0 1-15,0 0 1 0,1 0-2 0,3-10 0 16,-2 10-1-16,2 0 0 0,-1-7-5 16,0 7-2-16,1 0-5 0,-1-8-5 15,-2 8-9-15,-1-7-18 0,-4 7-60 16,-2-12-7-16,-2 6-1 0,0-4 3 15</inkml:trace>
  <inkml:trace contextRef="#ctx0" brushRef="#br1" timeOffset="-25357.23">10819 12730 201 0,'1'3'84'0,"-1"1"-9"0,0-2-17 16,1 0-22-16,-1-1-20 0,0 0-13 15,0-1 0-15,0 0 3 0,1 0-1 16,4 0 2-16,1 0 1 0,3 0 0 0,2 0 2 15,5 0 2-15,4 0 1 0,5-9 0 16,5 9-3-16,7-7 0 16,2 7-3-16,6-8 0 0,6 8 0 0,4 0-2 15,3-10 0-15,2 10 0 0,2 0-2 16,0 0-1-16,3 0 1 0,-2 0 0 16,-1 0-1-16,-3 0 1 0,-2 1 0 0,-3 1-1 15,-3 1 0-15,-5-1 0 0,-1 1 0 16,-7-1 0-16,-2-1-1 0,-5 1-1 15,-4-1-1-15,-3 0-6 0,-3-1-3 16,-4 0-8-16,-3 0-11 0,-3 0-41 16,-3 0-34-16,-4 0-2 0,-2 0 3 0</inkml:trace>
  <inkml:trace contextRef="#ctx0" brushRef="#br1" timeOffset="-24906.87">11905 12430 191 0,'-10'-8'86'15,"10"8"1"-15,0 0-13 0,0 0-27 16,0 0-40-16,0 0 2 0,1 0-1 0,3 0 1 16,2 0 1-16,0 0 4 0,3 5-1 15,2 0 3-15,2 3-3 0,3 0-1 16,6 3-4-16,1-1 0 0,7 1 0 0,5 1-2 16,4-2-2-16,6 0-4 15,1 1 2-15,6-1-4 0,3-2 4 0,1 1-1 16,3 0 0-16,0-2-1 0,-1 1 0 15,-1 0 0-15,-4-2 1 0,-4 0 0 16,-7 3 2-16,-7-1 1 0,-8 1 1 0,-10 3 0 16,-7 0 0-16,-10 3 0 0,0 2 1 15,-9 1-1-15,-8 2-1 0,-9-1-2 16,-6 1 0-16,-6 0-2 0,-6 1 0 16,-3-1-2-16,-4-1-3 0,-1-1-4 15,0-2-6-15,1 0-10 0,3-3-15 0,5-3-47 16,3-4-20-16,7-2-2 15,6-4 3-15</inkml:trace>
  <inkml:trace contextRef="#ctx0" brushRef="#br1" timeOffset="-23792.09">13625 11973 151 0,'-12'2'87'0,"12"-2"-7"0,-10 1-7 15,10 1-13-15,-8-1-17 0,8 3-19 16,0 2-13-16,-11 1-2 0,11 2 0 15,0 3-1-15,-11 5 0 0,11 2-1 0,-17 3 0 16,7 4-1-16,-3 2-2 16,-1 3-1-16,-4 0 0 0,-1 2 0 0,-3 1-1 15,-5-1-2-15,-1 0 2 0,-1-2-3 16,-2 0-3-16,-1-2-5 0,0-3-3 16,1-3-2-16,2-5-11 0,1-4-21 0,2-5-37 15,4-3-14-15,3-6-3 16</inkml:trace>
  <inkml:trace contextRef="#ctx0" brushRef="#br1" timeOffset="-23557.1">13361 12179 135 0,'24'-12'90'0,"-3"5"2"16,0 7-7-16,-3 0-11 0,-3 0-29 15,-2 0-32-15,0 1 1 0,-4 10 0 16,-2 6-3-16,-1 6 3 0,-3 4-1 0,-1 7-2 15,-2 4-1-15,1 4 2 0,-1 3-4 16,2 3-1-16,-2 4-1 0,0 0-2 16,1 1-2-16,-1-1-2 0,0 0 0 15,0-3-1-15,0-3-3 0,0-3-5 16,0-4-4-16,0-3-6 0,0-4-8 0,0-6-15 16,0-4-38-16,0-7-24 0,-9-5 1 15,9-6 3-15</inkml:trace>
  <inkml:trace contextRef="#ctx0" brushRef="#br1" timeOffset="-23275.73">13666 12041 224 0,'1'0'101'0,"1"0"2"0,0 5-3 16,1 6-14-16,0 5-81 0,1 5-5 16,2 6-1-16,0 3-3 0,-1 3-2 15,-1 2-1-15,2 1 1 0,-3 0-4 0,2 5 0 16,0-2-1-16,-1 1 0 0,-1-3 2 16,-1-3-2-16,0-5-1 0,-1-6-1 15,-1-6-10-15,0-8-10 0,0-8-26 16,0-1-26-16,-10 0-4 0,10-17 0 15</inkml:trace>
  <inkml:trace contextRef="#ctx0" brushRef="#br1" timeOffset="-22793.42">13679 12209 140 0,'0'-29'93'0,"0"3"-2"0,1 4 0 16,2 2-21-16,1 5-29 16,4 4-32-16,0 2-1 0,2 1-3 0,4 8-4 15,1-11 0-15,4 11 0 0,0 0 0 16,4 0 0-16,1 0 1 0,1 0-1 15,0 0 2-15,0 3-2 0,0 3 0 16,-3 2 1-16,-5 2-1 0,-2 1 0 16,-6 3 0-16,-5 1 1 0,-4 3-3 0,0 1 2 15,-10 2-2-15,-3 0 0 0,-5 0 1 16,-6 0 0-16,-2 0 2 0,-4-2-1 16,1-1 2-16,0-1-5 0,-1-2 5 15,4-3-1-15,4-1 2 0,6-4-1 0,4-4-1 16,12-2 1-16,0-1-2 15,9 0-2-15,9-13 1 0,6 13 1 16,6-13-1-16,5 13 0 0,2-9 0 16,2 9 0-16,2 0-2 0,-3 0 1 0,-4 0 0 15,-5 5 0-15,-5 5 0 0,-9 2-1 16,-6 5 0-16,-9 4 3 0,0 1-3 16,0 4 2-16,-23 2 0 0,-1-1 1 15,-5 0 0-15,-5 0 2 0,-4-2 1 16,-4-2 1-16,1-2 1 0,2-3-3 0,2-3 1 15,3-1 0-15,9-4 0 0,4-3 1 16,9-4-4-16,12-3 0 0,0 0-2 16,12-7 0-16,9 0-2 15,7-2-2-15,8-2 0 0,5-1-2 16,6-2-4-16,2 0-3 0,3 0-4 0,1 0-5 16,-5 0-17-16,-2-1-30 0,-6 3-24 15,-7-1-1-15,-7 2 1 0</inkml:trace>
  <inkml:trace contextRef="#ctx0" brushRef="#br1" timeOffset="-22475.77">14008 12288 189 0,'-15'6'89'16,"15"1"0"-16,-10 3 2 0,10 2-38 16,0 2-44-16,0 2-2 0,0 2 0 15,1 4 5-15,4 1 0 0,1 3 1 0,3 3 3 16,1 3 0-16,0 4-1 0,2 3-1 16,-1 3-3-16,0 2-2 0,1-1-4 15,-3 2-1-15,-1 1-2 0,-2-1-2 16,-2 1-2-16,-2-3-1 0,-2-3-2 0,0-3-3 15,0-2-1-15,0-5-4 0,0-6-4 16,-12-4-5-16,12-6-9 0,-13-8-24 16,13-6-37-16,-16 0-10 0,16-8 5 15</inkml:trace>
  <inkml:trace contextRef="#ctx0" brushRef="#br1" timeOffset="-22326.52">14021 12789 210 0,'-9'-10'94'0,"9"10"-7"0,0 0-18 15,0 0-17-15,0 0-21 0,-13 10-21 0,13 2-2 16,-19 3-3-16,8 1-4 0,-3 2-1 16,1-1-3-16,-3 1-5 0,1 1-4 15,-3-1-12-15,2-2-25 0,-1-1-38 16,-1-3-8-16,4-2-1 0</inkml:trace>
  <inkml:trace contextRef="#ctx0" brushRef="#br1" timeOffset="-22174.6">13914 12847 161 0,'28'-11'95'0,"-4"3"0"16,3 8 0-16,0-7-10 0,0 7-55 0,0 0-26 15,-1 0-3-15,1 1-1 0,-2 0-2 16,-2 0-2-16,0 0-4 0,0 1-5 16,-4 0-11-16,-1 1-33 0,-1-1-38 15,-4-1 1-15,-4-1 0 0</inkml:trace>
  <inkml:trace contextRef="#ctx0" brushRef="#br1" timeOffset="-21959.97">14433 12400 210 0,'15'-13'103'0,"0"1"0"15,-2 1-6-15,2 1 5 0,-2 2-94 16,2-2-7-16,2 2-2 0,2-2-5 0,1 1-5 16,5 0-5-16,-1 0-4 0,3 1-7 15,-1 8-21-15,1 0-39 0,1 0-12 16,-2 0 0-16</inkml:trace>
  <inkml:trace contextRef="#ctx0" brushRef="#br1" timeOffset="-21777.34">14567 12533 132 0,'-30'19'102'16,"3"-2"0"-16,4-3 0 0,7-1-2 0,8-6-36 15,8-2-59-15,5-5-5 16,10 0-6-16,8-16-2 0,5 3-2 16,4-4-3-16,5-1-2 0,2 2-1 15,3-1-6-15,-2 0-21 0,-1-2-37 16,-1-1-13-16,-5 0 1 0</inkml:trace>
  <inkml:trace contextRef="#ctx0" brushRef="#br1" timeOffset="-21527.93">14626 11985 181 0,'0'0'93'0,"0"0"0"0,0 11-11 15,0 4-28-15,3 8-30 0,2 5-8 0,2 7-1 16,1 7-2-16,1 4-1 0,0 5-3 16,3 4 1-16,-1 4-2 0,1 3-1 15,1 3-1-15,-1-2-3 0,0 0 1 16,-2-2-4-16,0-4 0 0,-3-4-2 16,0-6-1-16,-2-7-4 0,-1-6-5 15,-2-6-5-15,-2-6-9 0,0-6-27 0,0-8-43 16,0-4-5-16,-13-4 1 0</inkml:trace>
  <inkml:trace contextRef="#ctx0" brushRef="#br1" timeOffset="-20994.63">14961 11778 207 0,'3'0'100'0,"0"0"-1"15,0 0-2-15,0 0-5 0,3 1-92 16,2 0-6-16,1 1-2 0,2-2-5 16,2 0-2-16,1 0 1 0,1 0 2 0,0 0 1 15,2 0 2-15,-2 0 3 0,2 0 6 16,-1 2 0-16,0 1 3 0,-3 1 1 15,-1-1 1-15,-4 2 1 0,-3 1 1 0,-4 1-2 16,-1 2 0-16,0 0-1 0,0 2-2 16,-11 1-1-16,11 0 1 0,-16 1-1 15,16-1 1-15,-11 0-1 0,11 0 1 16,0-1 2-16,0 0 1 0,0-1 0 16,5-1-1-16,3 0 1 0,4-1 1 0,2-1-3 15,2-1 1-15,2 0-1 0,1-1-2 16,1 1 0-16,0 1 0 0,-3-2-1 15,-4 2 2-15,-4 2-2 0,-6 1-2 16,-3 2 2-16,0 2-1 0,-11 2 1 16,-4 3 0-16,-7 1-1 0,-6 2 1 0,-4 0 2 15,-4 1 2-15,-2-1 0 0,-1 1 1 16,2-1 0-16,1-3 1 0,6-2-2 16,6-1 1-16,9-6-1 0,15-2 0 15,0-5-3-15,4-3-3 16,16-8-3-16,9-2 0 0,9-3-3 0,4-2-5 15,6-2-8-15,1-1-2 0,1 1-23 16,-3-1-39-16,-4-1-17 0,-7 1 4 16,-7 2 0-16</inkml:trace>
  <inkml:trace contextRef="#ctx0" brushRef="#br1" timeOffset="-20743.01">15079 12014 180 0,'0'2'90'0,"0"7"1"0,0 3-17 16,1 6-19-16,2 4-18 0,-2 6-20 16,2 6 1-16,-1 4-1 0,0 5-3 15,-1 5-1-15,-1 5-3 0,0 4-3 0,0 4-4 16,0 2-3-16,-13 3-2 0,4 1-5 15,-3 1-8-15,-3 0-10 0,-2-1-29 16,-4-5-44-16,-3-4-5 0,-2-5 0 16</inkml:trace>
  <inkml:trace contextRef="#ctx0" brushRef="#br1" timeOffset="-19928.33">15435 12119 205 0,'0'0'76'0,"0"0"-4"0,-8 0-6 15,8 0-9-15,0 0-9 0,0 0-17 16,4 0-14-16,2-7-4 0,6 7-5 0,1-9-1 16,6 9-2-16,3-13-2 0,3 5-1 15,4-1-2-15,2 1-1 0,2-2 0 16,1 1-5-16,1-1-5 0,0 0-6 16,-2 1-11-16,-4 2-39 0,-6 7-29 15,-4-12-4-15,-7 12 2 0</inkml:trace>
  <inkml:trace contextRef="#ctx0" brushRef="#br1" timeOffset="-19561.31">15609 12066 128 0,'-11'4'-1'15,"11"-1"4"-15,0 1 12 0,-10-1 14 0,10 1 6 16,0-1 5-16,0 1 1 0,0-1 0 16,0 2-2-16,0-2-4 0,0-1-4 15,0 3-7-15,0 0-10 0,0 0-1 16,3 3 2-16,1 2 1 0,1 2 2 16,0 5 1-16,0 3 3 0,-1 5-1 0,0 4-1 15,-2 5-1-15,-1 3-1 0,1 5-2 16,-2 1-1-16,0 4-1 0,0-1-5 15,0 1-1-15,0-1-4 0,0 0-1 16,-11-4 0-16,11-2-1 0,-10-4-1 16,10-3-1-16,-11-6-1 0,11-4-3 0,-9-4 0 15,9-5-4-15,0-2-3 16,0-4-6-16,-11-5-9 0,11-2-6 0,0-1-22 16,-12 0-42-16,12-11-12 0,-9-2-1 15,9-1 3-15</inkml:trace>
  <inkml:trace contextRef="#ctx0" brushRef="#br1" timeOffset="-19155.37">15666 12244 196 0,'15'-7'69'0,"1"7"-4"0,-2 0-9 16,0 0-7-16,-2 0-15 0,-2 0-21 16,1 0-3-16,-3 0 0 0,0 0 0 15,-1 6-1-15,-1 1 3 0,0 2 2 0,-1 1 0 16,-1 3-2-16,1 1 1 0,0 2 0 15,1 4 0-15,-1 2 1 0,0 2 1 16,1 2-1-16,0 3-2 0,0 0-1 0,0 3 0 16,0 1 0-16,-1 0-4 0,1 0-1 15,-2-1 0-15,2-2-3 0,-2 1-2 16,0-3-1-16,-1-3 0 0,0-2-1 16,-1-3-3-16,0-4-2 0,-1-2-3 15,0-1-8-15,-1-4-9 0,0-2-11 0,0-4-36 16,0-2-37-16,-12-1-2 0,12 0 4 15</inkml:trace>
  <inkml:trace contextRef="#ctx0" brushRef="#br1" timeOffset="-18845.38">15591 12630 176 0,'-13'0'101'0,"13"0"-2"16,0 2-2-16,-9 1-4 0,10 1-66 15,2 0-27-15,1 0-14 0,1 2-5 0,1-2-5 16,0 1 0-16,1 2 2 0,-1-2 4 16,-1 1 4-16,1 3 4 0,1 2 6 15,2-1 6-15,-1 1 3 0,-1-3 8 16,1 1 0-16,-1-3 3 0,-2 0-2 16,-1-3-3-16,1 0 1 0,0-2-3 0,2-1-1 15,2 0-1-15,0 0-5 0,3-11 1 16,2 11-3-16,1-14 0 0,1 5-1 15,1-2-2-15,1 2 1 0,-2-1 1 16,-1 0-2-16,-2 0-6 0,-1 2-2 16,-4 1-12-16,-5 7-29 0,-1-11-37 0,-2 11-2 15,0 0-1-15</inkml:trace>
  <inkml:trace contextRef="#ctx0" brushRef="#br1" timeOffset="-17913.67">15640 12472 144 0,'2'0'107'0,"0"1"0"16,0 1 0-16,0 1-1 0,0-1-38 16,1 1-50-16,0-1-6 0,2 0-7 15,1-2-2-15,1 0-3 0,-1 1 0 0,3-1-3 16,1 0-3-16,-1 0-2 0,1 1-9 16,2 0-10-16,-1 2-26 0,2 0-51 15,-1-1-3-15,-1 1 0 0,-1-1 2 16</inkml:trace>
  <inkml:trace contextRef="#ctx0" brushRef="#br1" timeOffset="-16830.47">16117 12033 198 0,'0'-8'88'0,"0"8"-5"15,0 0-15-15,0-10-21 16,0 10-24-16,0 0-15 0,0 0 1 0,-8 0 1 15,8 0 1-15,0 2 2 0,0 6-1 16,0-1 2-16,0 4-1 0,-11 1-1 16,11 2-2-16,-10 2-3 0,10 0-3 15,-10 2 0-15,10 0-2 0,-10 0 0 16,10 1-2-16,-10-1 0 0,10 0 0 0,0-2-2 16,0 0 1-16,0-1-4 0,0-1 2 15,6-2 0-15,2 1-2 0,1-1 1 16,4-2-1-16,0 1 1 0,3 0 1 0,-1 1 0 15,2 0 2-15,0-1-1 16,2 1 4-16,-3 2-2 0,2 0 1 0,-2 1-1 16,1 1 2-16,-3 0 1 0,0 4 1 15,-2-1 2-15,-1 2-1 0,-2 1 1 16,-1 1-2-16,-2 3 5 0,-2 0 1 16,0 1-1-16,-3 0 0 0,-1 1-1 0,0 0-1 15,0 0 1-15,0-2-1 0,-15 0 1 16,6-1-4-16,-2-1 2 0,0-3-2 15,-2-2-1-15,-1-1 0 0,0-4-1 16,-2-1-1-16,1-5-1 0,-1-1 0 0,1-4-2 16,-1-3 0-16,2 0-5 15,-1 0 0-15,2-10 1 0,0-1-2 0,1-2 1 16,2-3 0-16,0-1 1 0,10-2 2 16,-15-1 1-16,15 1 2 0,-8 0 1 15,8 0 1-15,0 0 3 0,0 1 1 0,3 1-1 16,2 2 0-16,2 3-1 0,1 0-1 15,2 3 3-15,1 2-1 0,2 7-2 16,-2-9-2-16,1 9-1 0,1 0-4 16,-1-9 0-16,0 9-9 0,0 0-11 15,-2 0-22-15,-2 0-57 0,-1 0-6 0,-2 0 0 16,-4 0 1-16</inkml:trace>
  <inkml:trace contextRef="#ctx0" brushRef="#br1" timeOffset="-13966.71">10297 14223 168 0,'-11'4'85'0,"11"-1"0"0,-13 1-5 15,13-2-31-15,-12 1-42 0,12-1-3 16,-9 0 0-16,9-1-1 0,0 0 0 16,0-1 1-16,0 0 3 0,0 0 2 15,0 0 1-15,5 0 3 0,4 0-2 16,5 0 1-16,3 0 2 0,5 0 0 0,3 0 0 15,5-7-3-15,6 7-1 0,4 0-1 16,6-12 1-16,5 12-2 0,7-8-1 16,9 8-1-16,3-10-1 0,5 10 2 15,7-7 0-15,3 7 1 0,1-8-2 16,4 8-1-16,2-9 2 0,1 9 0 16,-1-9-2-16,0 9 1 0,-3-10-2 0,-2 10 0 15,-2-11-2-15,-8 11 3 0,-5-11 0 16,-7 11-5-16,-6-11 0 0,-7 11-2 15,-6-10 1-15,-7 10 0 0,-6-8-4 16,-7 8-5-16,-6 0-3 0,-8-9-13 0,-6 9-10 16,-6 0-18-16,0-9-47 0,0 9-12 15,-20-10 0-15,2 10 4 0</inkml:trace>
  <inkml:trace contextRef="#ctx0" brushRef="#br1" timeOffset="-13629.58">12051 13748 156 0,'0'-8'102'16,"0"8"2"-16,-11 2 0 0,11 2-2 16,-16 2-46-16,16 1-50 0,-11 2-2 15,11 0-3-15,0 1 0 0,2-1 1 16,7 2 0-16,5-2-1 0,9 1 2 15,6 1-1-15,7 3 1 0,6 0 0 0,6 0 1 16,3 0-1-16,4 1-1 0,1 0 0 16,0 0 3-16,-1 0-1 0,-6 1 0 15,-4 1 2-15,-7-1 2 0,-8 3-1 16,-9 3 1-16,-9 3 0 0,-9 2 1 16,-3 3-2-16,0 1 0 0,-23 2-1 0,-2 1-2 15,-7 0-1-15,-6 0-1 0,-4-2-2 16,-4 0-4-16,-2-1-4 0,2-3-10 15,4-4-11-15,5-3-18 0,7-7-60 16,9-6-9-16,9-7-2 0,12-1 2 16</inkml:trace>
  <inkml:trace contextRef="#ctx0" brushRef="#br1" timeOffset="10892.03">23160 8904 184 0,'-9'-11'76'15,"9"2"-3"-15,0 0-8 0,0 1-5 16,0 8-19-16,0-13-29 0,2 13-5 16,0-7 4-16,0 7-2 0,1 0 1 0,0 0 0 15,0 2-1-15,1 3 2 0,0 2 0 16,1 3 0-16,-1 2 0 0,2 4-3 16,0 0-2-16,1 2-1 0,3 2 0 15,0 1-1-15,1-1 0 0,4 0-1 16,-1 0 0-16,3-1-1 0,1-2 1 0,3-2-1 15,2-3 0-15,0-1-1 0,4-4 0 16,0-1 0-16,3-3-2 0,1-3 1 16,2 0 1-16,1 0-1 0,0 0-1 15,0-9 0-15,2 9 1 0,0-10 0 16,1 10 0-16,1-13 0 0,-1 13 1 0,1-10-1 16,-1 10-1-16,-1 0 2 0,1 0 0 15,-3 0 0-15,0 0-1 0,-1 1 0 16,-1 5-1-16,-2 2 1 0,-2 2 0 15,-2 0 0-15,-2 2 1 0,1 2-1 0,-2-1-1 16,-1 0 2-16,0 0-1 0,1-2 0 16,2-1 2-16,2-3 1 0,4-2-2 15,4-3 0-15,5-2 0 0,5 0 0 16,6 0 1-16,5-10-2 0,3 3 2 16,4-3-2-16,3 2 0 0,-1-2-1 0,2 2 0 15,-3 0-2-15,-2 8-3 0,-4-10-1 16,-6 10-5-16,-3 0 2 0,-8 0-3 15,-6 1 1-15,-6 4-1 0,-6 3-2 16,-6-1-1-16,-4 2-5 0,-6 2-29 16,-3-1-45-16,-2-1-1 0,-1-2 2 0</inkml:trace>
  <inkml:trace contextRef="#ctx0" brushRef="#br1" timeOffset="25312.38">13181 13565 181 0,'0'3'90'0,"-16"1"-4"15,16 0-6-15,-14-1-9 0,14 1-23 0,-10-2-27 16,10 2-6-16,0-1-3 0,-11 0-4 16,11 0-1-16,0-1-1 0,1-1 1 15,5 0-2-15,2 0 1 0,5 1 1 16,3 0-2-16,6 0 0 0,5 2-2 15,4-1 0-15,6 1-3 0,3-1-2 0,4 1-2 16,5-1-2-16,2 2-6 0,3-1-2 16,-1-2-6-16,1 2-6 0,-3-1-14 15,-2-1-30-15,-6 0-32 0,-6-1 0 16,-6 1 0-16</inkml:trace>
  <inkml:trace contextRef="#ctx0" brushRef="#br1" timeOffset="25496.48">13790 13666 157 0,'-15'2'96'0,"4"1"0"16,2 2-1-16,9 2-22 16,0 5-44-16,0 4-22 0,0 3-1 0,0 6-2 15,2 5 3-15,5 5 0 0,-2 5 0 16,1 6 1-16,-1 6 2 0,1 4-4 16,-3 2-2-16,-1 3 2 0,-2-1-2 0,0 1-4 15,0-2 0-15,0-3-1 0,-14-3-6 16,5-4-5-16,-2-4-10 0,-2-6-12 15,0-6-38-15,-3-8-32 0,2-6 1 16,-2-9 2-16</inkml:trace>
  <inkml:trace contextRef="#ctx0" brushRef="#br1" timeOffset="25794.39">13377 14177 230 0,'-15'-16'114'16,"0"7"1"-16,-2 9 1 0,0 2-1 0,0 9-97 15,0 8-4-15,3 5-9 16,0 5-2-16,3 2 1 0,11-1-3 0,-14 1-1 16,14-2-1-16,0 2-3 0,3-2 1 15,4-4-3-15,4-3-2 0,5-6 1 16,2-7-1-16,3-8 0 0,2-1 2 0,-2 0-1 16,-1-16 3-16,-4 1 1 0,-4-5 2 15,-5-2 1-15,-4-2 1 0,-3 0-2 16,0-1 1-16,-13 3 0 0,-2 0-1 15,-2 1 1-15,-6 3-2 0,-1 1-1 16,-2 4-3-16,2 3-6 0,0 3-3 0,4 7-5 16,4-11-2-16,3 11-7 0,13-7-19 15,0 7-22-15,0-13-24 0,0 5-5 16,12 1 1-16</inkml:trace>
  <inkml:trace contextRef="#ctx0" brushRef="#br1" timeOffset="26012.12">14006 13872 199 0,'36'0'109'0,"-4"0"1"15,-5 0 3-15,-5 0-12 0,-4 11-77 0,-4 8-5 16,-4 6-2-16,-4 7 0 0,-2 5-3 16,-4 4-3-16,1 4-5 0,-1 2 0 15,0 2-1-15,0 1-2 0,0 0-3 0,0-2-1 16,1-3-3-16,0-3-3 15,1-7-5-15,2-3-4 0,-1-7-5 0,1-8-13 16,-2-6-22-16,-1-8-42 0,0-3-19 16,0 0 1-16,-1-15 4 0</inkml:trace>
  <inkml:trace contextRef="#ctx0" brushRef="#br1" timeOffset="26161.74">14250 14230 151 0,'13'-35'105'0,"5"6"2"15,0 3 2-15,5 6-12 0,1 8-43 16,1 12-38-16,1 0-2 0,2 0-3 15,-2 0-4-15,0 11-5 0,-1 4-2 0,-1 2-1 16,-1 2-7-16,1 2-5 16,-1 1-5-16,0-3-5 0,-1-1-7 0,0-4-22 15,-1-6-28-15,-1-4-26 0,0-4 1 16,1 0 2-16</inkml:trace>
  <inkml:trace contextRef="#ctx0" brushRef="#br1" timeOffset="26327.13">14966 14001 138 0,'19'-27'107'0,"-4"7"4"15,-4 8 4-15,-3 12-4 0,-6 0-49 16,-2 8-36-16,0 15-3 0,-15 9-5 16,1 10-1-16,-6 7-2 0,-5 5-5 0,-4 3-9 15,-2 2-1-15,-1 3-2 0,-2-1-7 16,1-2-11-16,1-4-11 0,2-7-16 16,3-8-45-16,2-10-28 0,5-11 0 15,3-9 4-15</inkml:trace>
  <inkml:trace contextRef="#ctx0" brushRef="#br1" timeOffset="26428.15">14740 14491 150 0,'31'-16'104'16,"2"4"0"-16,2 4-1 0,2 8-4 15,1 0-63-15,2 2-36 0,1 7-12 16,0 3-26-16,2 3-52 0,-4 0-12 0,0 2-2 16,-1 1-1-16</inkml:trace>
  <inkml:trace contextRef="#ctx0" brushRef="#br1" timeOffset="27193.95">15763 13355 184 0,'0'-18'104'0,"0"4"1"16,0 5 0-16,0 9-1 0,0 0-87 15,-12 0-12-15,12 4-5 0,-14 8-1 0,4 6-3 16,-4 5 0-16,-1 4 0 16,-5 2 1-16,0 2-1 0,-1 5 1 15,0-1 1-15,0 0 1 0,3-4 2 0,1-4 1 16,4-4 0-16,2-4 1 0,11-6-1 15,0-5 0-15,0-4 0 0,4-4 0 0,8 0-2 16,8 0 1-16,5-13 0 0,6 3-2 16,5 0 0-16,2 0-1 0,0 1 4 15,1 2-1-15,1 7 1 0,-5 0 0 16,-4 0 4-16,-7 0-3 0,-9 2-1 16,-7 9 5-16,-8 4-2 0,0 4-2 0,-10 4 1 15,-9 3-2-15,-6 2-1 0,-11 1-1 16,-4 1-3-16,-6-1-1 0,-2-2 1 15,-3 0-6-15,1-4-3 0,2-3-4 16,4-4-6-16,3-5-8 0,8-5-10 16,5-4-13-16,9-2-1 0,6 0 2 15,13-10 15-15,0 1 24 0,0-3 8 16,13-3 9-16,5 0 11 0,5 0 12 0,3 1 17 16,3 2 6-16,1 4 1 0,2 8-8 15,-1 0-18-15,0 0-2 0,-3 1-1 16,-2 12 0-16,-4 6 3 0,-3 7-1 15,-5 7-2-15,-4 5-1 0,-4 5-4 0,-4 6-4 16,-2 1 0-16,0 2-2 0,0 1-5 16,0-2-5-16,-14-3-1 0,14-2-2 15,-14-6-4-15,14-3-5 0,-15-6-4 16,15-6-5-16,-11-8-10 0,11-8-7 0,0-9-19 16,0 0-36-16,0-8-26 0,0-9 2 15,7-10 4-15</inkml:trace>
  <inkml:trace contextRef="#ctx0" brushRef="#br1" timeOffset="27393.82">15936 13939 134 0,'27'-41'99'0,"-2"8"1"0,-4 9 0 0,-5 9-18 15,-3 15-36-15,-7 0-36 0,-6 0 0 16,0 6-4-16,0 9 0 0,-17 6 0 16,2 1 2-16,-3 3 2 0,-1 1-1 15,-2 1 3-15,2 1 1 0,1-3 0 16,2 2-1-16,3-3-1 0,4-1-1 0,9-4-5 15,0-3-5-15,0-3-1 0,0-5-6 16,10-4-8-16,3-2-10 0,4-2-15 16,1 0-36-16,3-10-36 0,-1-1-3 15,0-2 3-15</inkml:trace>
  <inkml:trace contextRef="#ctx0" brushRef="#br1" timeOffset="27743.5">16161 13863 140 0,'18'-36'102'0,"2"3"1"0,4 1 2 0,4 2-5 16,6 2-52-16,7 4-36 15,4 2-3-15,7 4-4 0,3 2 1 0,2 4-1 16,1 2 0-16,-2 3 0 0,-2 7 3 16,-2 0-5-16,-5 0-3 0,-7 0 0 15,-10 1-3-15,-9 8-4 0,-12 4-3 0,-9 1-4 16,0 4-6-16,-22 0-4 16,-8 1-1-16,-8 0 5 0,-8-3 3 0,-4 0 6 15,-4-2 5-15,0-1 9 0,1-1 3 16,2-2 5-16,3 0 8 0,7-2 3 15,6 1 2-15,5 1 2 0,7 3 0 0,7 5-1 16,5 6 0-16,11 4 2 16,-10 6 1-16,10 7-1 0,0 5-5 0,0 4-3 15,0 5-4-15,0 2-1 0,0 1-6 16,0 1 0-16,0-3-3 0,0-3-3 16,0-6-2-16,-10-5-4 0,10-8-3 0,-11-8-9 15,11-9-6-15,-11-10-5 16,11-7-7-16,0 0-6 0,0-16-7 0,0-7-8 15,0-9-19-15,0-13-29 0,0-8-11 16,4-8 5-16</inkml:trace>
  <inkml:trace contextRef="#ctx0" brushRef="#br1" timeOffset="28181.45">16456 13700 165 0,'30'-57'98'0,"-1"10"6"0,0 12-6 16,-2 11-16-16,-4 11-36 0,-4 13-27 15,-4 0-1-15,-8 4-3 0,-4 13 0 16,-3 7-4-16,0 7-5 0,-9 4-1 0,-1 5-3 15,-2 0-1-15,1 1-1 0,1-1 1 16,10-3-2-16,-11-2 0 0,11-6-1 16,2-1 2-16,6-6 2 0,4-1-1 15,5-6 2-15,6 0 3 0,4-2 3 16,3-2 0-16,2 1 6 0,-2 2 1 0,-1 2 3 16,-4 2-1-16,-6 3-1 0,-6 2 1 15,-8 3-5-15,-5 2-3 0,0 2-5 16,-15 0-5-16,-5-2-1 0,-7 1-5 15,-4-5-9-15,-6 0-5 0,-4-4-6 16,-1-4-11-16,-1-5-3 0,-1-6-2 0,1-5 0 16,4 0-3-16,2 0 8 0,6-18 8 15,5 3 8-15,5-5 6 0,4 1 13 16,6-2 5-16,11 0 6 0,-9 2 9 16,9 2 8-16,2 2 4 0,6 3 4 15,4 5 3-15,6 7 4 0,6 0 4 0,3 0 1 16,4 5 2-16,3 4-1 0,1 5-3 15,3 2-3-15,2 0-7 0,2-1-5 16,-1 1-7-16,-1-1-4 0,1-1-4 16,-3-3-5-16,-2-1-9 0,-5-1 0 15,-3-2-8-15,-4-1-10 0,-7-3-16 0,-4 0-22 16,-6-2-27-16,-7 0-68 0,0-1-4 16,0 0 2-16,-15 0 4 0</inkml:trace>
  <inkml:trace contextRef="#ctx0" brushRef="#br1" timeOffset="29926.6">17683 13432 159 0,'-10'-9'92'0,"-3"9"0"16,1-12 0-16,1 12-25 0,-1-8-60 15,1 8-4-15,0 0 4 0,2 0 2 0,9 2 1 16,-14 5 2-16,14 1 3 16,0 4 4-16,0 4-1 0,0 6 0 0,0 4 1 15,0 5-2-15,0 6-1 0,2 3-1 16,-1 6-2-16,-1 4-3 0,0 1-3 15,0 5-1-15,0 1-1 0,-12 0-2 16,12-1-1-16,-16-1-2 0,7-4-2 16,-2-4-4-16,0-4-2 0,0-4-7 0,0-7-9 15,2-7-11-15,0-7-33 0,9-9-47 16,-13-8-1-16,13-1 3 0</inkml:trace>
  <inkml:trace contextRef="#ctx0" brushRef="#br1" timeOffset="30260.93">17595 13537 133 0,'16'-23'102'0,"-2"3"0"15,2 4-2-15,1 4 0 0,3 1-45 16,3 2-55-16,5 0 0 0,4 1-2 16,2-2-1-16,5-1 2 0,2 3 0 15,3-3 2-15,3 4 2 0,2 7 0 16,1 0 3-16,0-7 1 0,0 7 3 15,-2 0 0-15,-3 2 2 0,-4 1 2 16,-7 4 2-16,-4 3 4 0,-5 4 4 0,-2 2 1 16,-7 7 2-16,0 3 1 0,-4 4 0 15,-1 4-2-15,-3 5-1 0,-1 3-5 16,-2 3-4-16,-1 5-4 0,-1 3-3 0,0 3-3 16,-2 2-4-16,0 0-2 0,-1-2 0 15,0-3 0-15,0-3-1 0,0-4-1 16,0-5-1-16,0-4-4 0,0-5-1 15,-12-6-11-15,12-6-6 0,-13-7-11 16,4-7-11-16,-3-6-18 0,-3 0-34 0,-3-10-36 16,-4-6 4-16,-1-6 2 0</inkml:trace>
  <inkml:trace contextRef="#ctx0" brushRef="#br1" timeOffset="30589.9">17873 13789 207 0,'-15'-32'100'0,"5"3"0"0,10 1 0 15,0 2-38-15,1 2-52 0,8 3-5 16,8 3-3-16,6 3 3 0,5 5 1 0,2 10-1 16,2 0 3-16,0 0 2 15,-4 5 0-15,-3 11 1 0,-4 6 2 0,-6 6 1 16,-5 5-3-16,-6 5 2 0,-4 2-1 16,0 1-2-16,0 1 1 0,-13-3-2 15,2 0-1-15,-3-4-2 0,0-3 0 16,0-5-3-16,1-3-1 0,5-7-2 15,8-5-1-15,0-8-1 0,0-4-1 0,0 0 2 16,6 0-3-16,5-14 2 0,3 3 0 16,1-1 0-16,0 1-1 0,-2-2 0 15,-2 1 0-15,1 0-3 0,-5 0-1 0,-2 1-5 16,-1 2-2-16,-4 1-3 16,0 8-4-16,0-10-5 0,0 10-8 0,-12-8-27 15,12 8-42-15,-14-12-7 0,14 5 4 16</inkml:trace>
  <inkml:trace contextRef="#ctx0" brushRef="#br1" timeOffset="31157.2">18945 13216 145 0,'1'0'96'0,"-1"0"2"0,0 0-1 16,0 2-21-16,-9 5-33 0,9 2-27 0,-20 3-4 15,6 2-2-15,-2-1 0 0,1 3-4 16,-2-1 0-16,3 0-2 0,0 0-1 15,4-1 0-15,10-1-2 0,0-4-1 16,0-2 2-16,1-2-2 0,12-3 0 0,8-2-1 16,5 0 0-16,7 0 0 0,5 0 1 15,4 0-1-15,1 1 4 0,4 3 3 16,-2 2-1-16,1 1 5 0,-3 3 2 16,-4 3 3-16,-4 3 0 0,-7 4 0 15,-6 2 0-15,-9 3-4 0,-6 1-3 0,-7 3-4 16,0 1-4-16,-13-1-1 0,-4 1-4 15,-9 0-6-15,-6-1-2 0,-8-3-3 16,-3 0-4-16,-4-2-3 0,-2-3-4 16,-1-3-3-16,1-4-9 0,0-4-18 15,4-7-27-15,3-3-20 0,7 0 0 16</inkml:trace>
  <inkml:trace contextRef="#ctx0" brushRef="#br1" timeOffset="31323.72">18782 13706 140 0,'16'-17'105'16,"3"4"2"-16,1 5 0 0,0 8-13 15,-1 0-35-15,-2 0-38 0,-1 3-5 0,-5 8-4 16,-1 3-4-16,-4 3-4 0,-3 2-3 16,-3 0-1-16,0 1-5 0,0-2 0 15,0 0-1-15,-11-2-8 0,11-2-2 0,-17-3-6 16,6-1-2-16,-2-5-7 16,0-3-13-16,-2-2-19 0,0 0-23 0,-2-9-13 15,2 0 6-15</inkml:trace>
  <inkml:trace contextRef="#ctx0" brushRef="#br1" timeOffset="31490.07">18719 13782 140 0,'0'-9'104'0,"-16"9"6"16,16 0-1-16,-9 7-8 16,9 5-23-16,0 7-41 0,0 6-4 0,1 7-3 15,4 3-9-15,3 6-2 0,4 1-2 16,2 2-3-16,4-1-3 0,3-1-1 16,5-2-5-16,2-3 0 0,5-5-3 0,4-6-2 15,0-5 0-15,3-5-7 0,-1-7-10 16,2-7-12-16,-3-2-19 0,0 0-45 15,-3-15-38-15,-5 0 1 0,-2-6 0 16,-6-5 4-16</inkml:trace>
  <inkml:trace contextRef="#ctx0" brushRef="#br1" timeOffset="32639">19491 13476 165 0,'0'-7'75'0,"0"7"-4"0,0 0-8 16,0 0-5-16,0-8-15 0,0 8-16 0,0 0-11 16,0 0 2-16,3 3-1 0,2 1 1 15,1 2 2-15,1 3 3 0,-1 5-2 16,-1 1 0-16,1 7 2 0,-2 2-4 16,0 5-4-16,1 3-1 0,-3 3-5 15,-1 3 0-15,-1 3-5 0,0 2-2 0,0 0-2 16,0 2-3-16,-13-2-5 0,13-2-5 15,-15 0-1-15,5-5-5 0,10-3-3 16,-16-4-10-16,16-6-9 0,-16-6-33 0,16-5-39 16,-11-6 2-16,11-6 6 15</inkml:trace>
  <inkml:trace contextRef="#ctx0" brushRef="#br1" timeOffset="32989.61">19550 13594 176 0,'7'0'89'16,"1"0"0"-16,4-7-3 0,2 7-39 16,4 0-39-16,5 0 1 0,4 0 0 0,7-8 3 15,4 8 0-15,5 0 3 0,7-8 1 16,3 8 2-16,5 1-1 0,2-1 1 15,1 3 0-15,-1 2 1 0,-1 2 0 16,-3 2 5-16,-4 3-4 0,-5 3 1 0,-8 5-3 16,-7 3 1-16,-8 6-3 0,-6 2 0 15,-9 4-2-15,-7 2-2 0,-2 4-6 16,0 0 0-16,-13 4-2 0,-1-2-2 16,-2 1-2-16,-5-3-1 0,-2-1-3 15,0-3-5-15,-2-2-5 0,0-5-5 16,1-5-7-16,0-4-5 0,1-5-13 0,-1-7-18 15,1-7-40-15,0-2-21 0,3 0 1 16,1-20 4-16</inkml:trace>
  <inkml:trace contextRef="#ctx0" brushRef="#br1" timeOffset="33204.96">20148 13343 127 0,'3'0'106'0,"-3"3"0"0,0 13 2 16,-11 11-1-16,-4 6-40 0,-5 5-58 16,-5 3-3-16,-3 4-4 0,-3-1-2 15,-2 0-1-15,-1-3-2 0,1-2-1 16,-1-1-3-16,0 0-5 0,-2 0-9 0,2-5-24 16,4-7-54-16,0-7-6 0,6-7 3 15,1-8 0-15</inkml:trace>
  <inkml:trace contextRef="#ctx0" brushRef="#br1" timeOffset="33337.67">19739 13752 209 0,'28'0'112'0,"0"0"0"15,2 0 0-15,-1 10-3 0,0 7-92 16,-1 4-13-16,0 4-4 0,-1 2-8 16,0 1-15-16,-2 1-24 0,-2-1-61 15,-2-1-5-15,-1 1 0 0,-1-2 4 0</inkml:trace>
  <inkml:trace contextRef="#ctx0" brushRef="#br1" timeOffset="34155.08">20440 13440 212 0,'5'-10'103'0,"0"10"1"0,2 0 4 0,4 0-33 16,1 0-56-16,4 0-5 15,3 0-4-15,3 0 0 0,4 0-2 0,3 0 1 16,4 0-5-16,1 0-4 0,3 0-1 15,2 2-3-15,1-1-8 0,0 0-3 16,-3-1-4-16,-2 1-5 0,-5-1-10 16,-6 0-29-16,-6 0-38 0,-7 0-4 15,-6-8 2-15</inkml:trace>
  <inkml:trace contextRef="#ctx0" brushRef="#br1" timeOffset="34719.94">20740 13436 160 0,'-16'9'104'15,"4"4"1"-15,-2 4-1 0,4 4-11 0,1 2-55 16,9 5-26-16,-12 2-4 0,12 4-2 16,0 1 0-16,-8-1-5 0,8 2 0 15,0-1 0-15,0 2 2 0,0-1-3 0,-11-2-1 16,11-2 1-16,0-3 0 16,-10-6 0-16,10-4-4 0,0-4 1 0,-11-5-3 15,11-5-2-15,-10-5-4 0,10 0 1 16,0 0-2-16,0-17 0 0,0 1 1 15,0-3 2-15,3-4 3 0,4-2 1 0,3-1 4 16,3-1 1-16,1 2 5 16,3 2 1-16,1 1 1 0,2 4 5 0,0 3-6 15,1 6 0-15,0 9 1 0,-3 0 0 16,-1 0 0-16,-3 3-2 0,-2 8 2 16,-4 4-3-16,-2 3 0 0,-3 2-3 15,-1-1 5-15,0 1-1 0,-2-2 2 16,0-2-2-16,0-2 0 0,0-1 0 0,-9-4-2 15,9-4-1-15,0-4 0 0,0-1-3 16,0-10 0-16,0 0-3 16,2-5 2-16,9-3-1 0,3-1 1 15,4-3-1-15,4 1 2 0,6 1 0 16,4 0 2-16,5 4 0 0,6 1 2 0,1 5 1 16,6 10 3-16,1-10 0 0,0 10 2 15,2 2 0-15,-2 6 3 0,-2 3-2 16,-4 5 2-16,-4 3 0 0,-7 3 1 0,-6 3-1 15,-6 0-2-15,-11 2 0 0,-8 0-2 16,-3 0-2-16,0-1 0 0,-20 0-1 16,-3-3-2-16,-6-4-1 0,-7-2 1 15,-5-2-2-15,-3-4 2 0,-3-4-1 16,2-3-2-16,-1-3 1 0,3-1-5 0,7 0-1 16,7-12-5-16,8-2-4 0,10-5-5 15,11-5-5-15,0-4-9 0,8-3-16 16,12-4-34-16,9-1-30 0,8 0 1 15,4-1 5-15</inkml:trace>
  <inkml:trace contextRef="#ctx0" brushRef="#br1" timeOffset="35004.37">21677 13233 152 0,'2'0'105'0,"0"0"0"15,4 1-1-15,2 2-2 0,7-1-54 0,4-2-47 16,5 1-1-16,5-1-2 0,6 0-3 16,5 0 3-16,2 0-1 0,4-8 0 15,0 8 1-15,2 0-1 0,-1 0-3 16,-2 0 0-16,-2 0-2 0,-4 0-3 15,-8-9-1-15,-5 9-19 0,-11 0-34 0,-7-8-33 16,-8 8-1-16,0 0 2 0</inkml:trace>
  <inkml:trace contextRef="#ctx0" brushRef="#br1" timeOffset="35202.92">21877 13008 172 0,'-11'0'98'16,"2"0"1"-16,9 1 1 0,-12 12-25 15,12 8-53-15,0 9-14 0,0 6 1 0,-11 7-7 16,11 3 5-16,0 3 0 16,-12 4-1-16,12 2-2 0,-14 1-1 0,14 2 1 15,-16-1-2-15,5-3-1 0,2-4-2 16,0-6 1-16,-1-7-4 0,2-9-5 16,8-6-9-16,-16-7-11 0,16-7-34 15,-13-7-38-15,13-1-4 0,0 0 1 16</inkml:trace>
  <inkml:trace contextRef="#ctx0" brushRef="#br1" timeOffset="35869.03">22106 12966 126 0,'14'0'108'16,"-7"0"2"-16,-3 6 1 0,-4 15 2 15,0 13-37-15,-10 7-61 0,1 7-4 16,-3 4-3-16,-4 1-1 0,0 0-1 0,-2 0-3 15,1-3 0-15,4 0-2 0,1-1 1 16,1-1 0-16,2-6-3 0,9-4 1 16,-11-7-1-16,11-8-2 0,0-5-2 15,0-6-2-15,0-4-7 0,0-4-6 16,-11-4-6-16,11 0-8 0,-10 0-14 16,10-15-18-16,-16 4-6 0,6-3 4 0,-1-1 23 15,-2-3 30-15,0 2 10 0,-1-2 8 16,0-2 11-16,-1 1 16 0,1 0 18 15,1 2 8-15,3-1-3 0,10 1-19 16,-10 2-24-16,10 3-2 0,1 2-4 0,4 3-3 16,3 7 0-16,5-7 0 0,2 7 0 15,3 0 0-15,2 1 0 0,1 3 1 16,1 2 2-16,1 1 2 0,-2 0 3 16,-1 4-4-16,-3-2 1 0,-6 3 1 15,-4 0 2-15,-4 2-2 0,-3 0-1 0,0-1-1 16,0-2-3-16,-19 1-1 0,6-2-3 15,-5-1 2-15,-3 0 0 0,-2-1-3 16,-4 0-3-16,-1 1 1 0,1-3 0 16,-2 0 0-16,3 0 1 0,1-1-2 15,3-1 2-15,3 1 0 0,2-2 4 0,3 2-1 16,3 0 2-16,11-2 0 0,0 0 1 16,0-1 0-16,0 0 0 0,6-2 1 15,9 0 2-15,5 0-1 0,0 1-1 16,4 0 1-16,1 0-1 0,1 0 2 15,1 2-1-15,-3-1 1 0,0 0 1 0,-1 2 1 16,-5 1 0-16,-3 2 1 0,-5 1-2 16,-5 3 0-16,-5 2-1 0,0 2-1 15,0 1 0-15,-13 3-2 0,-1 0 0 16,-5 1-1-16,-3 0-1 0,-4 2-1 16,-2-2-1-16,-2 1 0 0,-2-1-2 0,-2-1-5 15,1-3-4-15,1-2-3 0,2-3-5 16,3-2-7-16,4-5-26 0,3-3-26 15,7-1-15-15,4 0 0 0,9 0 18 0</inkml:trace>
  <inkml:trace contextRef="#ctx0" brushRef="#br1" timeOffset="35986.21">21569 13979 131 0,'13'0'20'0,"2"-11"30"0,5 11 31 0,2-6 17 15,2 6 6-15,2 0-15 0,1 1-30 16,0 4-39-16,0 3-4 0,-1 3-6 16,0 3-6-16,-3 0-4 0,-1 1 0 0,-1 0-5 15,-4 0-8-15,1 0-5 16,-4-1-9-16,-1-2-22 0,-4-1-50 0,-2-4-12 15,-3-2 2-15,-1-3 3 0</inkml:trace>
  <inkml:trace contextRef="#ctx0" brushRef="#br1" timeOffset="36252.28">22429 13228 228 0,'16'-10'105'15,"-1"11"-3"-15,2 1-3 0,1 2-13 16,3-1-86-16,2-1-12 0,3 1-8 15,1-2-7-15,-1 0-11 0,-1-1-10 16,-2 0-9-16,-3 0-10 0,-3 2-11 16,-3 1-7-16</inkml:trace>
  <inkml:trace contextRef="#ctx0" brushRef="#br1" timeOffset="36668.57">22668 13277 214 0,'-26'12'99'0,"-1"3"0"15,-3 4-5-15,2 5-21 0,-2 3-34 0,1 3-18 16,2 3-3-16,1 3-5 0,1 1-5 15,3 1 1-15,2 0-7 0,2-1-1 16,3-2-1-16,2-2 0 0,2-2-1 16,11-5 0-16,-9-4 0 0,9-7-1 15,2-5-1-15,5-7-7 0,5-3-1 0,5 0-4 16,2-9-3-16,6-5-5 0,1-4-2 16,1-3 0-16,2-2 4 0,0-1 3 15,-2 1 6-15,-2 3 4 0,-1 1 9 16,-4 4 8-16,-5 6 10 0,-5 9 5 15,-7 0 4-15,-3 0 1 0,0 10 3 16,-14 7 0-16,1 8 1 0,-7 5-7 0,0 6-2 16,-2 2-5-16,2 3-2 0,5 0-4 15,1 1-5-15,14-3-5 0,-10-4 1 16,10-5-4-16,4-4-2 0,6-7 2 16,8-6-1-16,5-6-2 0,6-7-1 0,4 0 0 15,3 0 0-15,2-14 1 0,-3 1-1 16,-1-4 4-16,-5-2-3 0,-4-2 0 15,-7-1 1-15,-7-1 0 0,-7 1-2 16,-4 3-2-16,0 3-2 0,-17 2-2 16,-5 4-5-16,-4 2-3 0,-7 8-7 0,-2-9-11 15,-3 9-29-15,-1 0-50 0,3 0-2 16,7 0 3-16,6-9 1 0</inkml:trace>
  <inkml:trace contextRef="#ctx0" brushRef="#br1" timeOffset="36985.54">23226 13104 156 0,'16'-11'102'16,"-2"11"-1"-16,1 0-1 0,-2 2 0 0,-2 4-75 15,0 4-25-15,-3 1-5 0,-2 4-5 16,-1 1-3-16,-3 0-4 0,-2 2-8 15,1 0-28-15,-1 0-37 0,0-1-7 16,0 0 2-16</inkml:trace>
  <inkml:trace contextRef="#ctx0" brushRef="#br1" timeOffset="37302.06">23708 13064 147 0,'28'-17'107'0,"-5"2"-2"16,-3 6 2-16,-7 9-2 0,-6 0-41 15,-5 0-55-15,-2 2-4 0,0 6-4 16,-13 4 1-16,-1 2 1 0,-5 2-1 16,-3 3 1-16,-5 1-1 0,-4 2 0 15,-1 2 1-15,-3 1 0 0,-2 1-1 16,-1 0-1-16,-1 1-1 0,0-3 0 0,-1-1 0 16,3-4 0-16,3 1-1 0,4-4 0 15,4-2 1-15,7-1-1 0,6-5 2 16,13-3-1-16,0-3 2 0,9-2-3 15,10 0 0-15,8-12 1 0,6 2-1 16,5-1-1-16,4-2-3 0,0-1-2 16,1-1 1-16,-1 1-5 0,-3-2-3 15,-5-2-3-15,-4 2-4 0,-6 0-11 16,-9-1-29-16,-6 2-38 0,-8-1-3 16,-1 1 0-16</inkml:trace>
  <inkml:trace contextRef="#ctx0" brushRef="#br1" timeOffset="37702.77">23511 12764 137 0,'0'-11'88'0,"0"1"1"0,0 0 0 15,0 3-21-15,0 7-47 0,0-12-21 16,0 12 1-16,0-7-1 0,0 7-2 15,0 0 3-15,1 0 1 0,3 0-2 16,-2 0 1-16,1 4 1 0,2 1 3 16,0 2 0-16,1 0 0 0,0 1 1 0,2 0 2 15,-2 1-1-15,1 0 0 0,-2 1 4 16,-1 0 3-16,2 4 1 0,-4 0 2 16,-1 6 3-16,-1 1 2 0,0 3 3 15,0 6 2-15,0 6 0 0,-16 4-3 16,7 6-2-16,-2 3-2 0,-3 3-2 0,0 3-3 15,-2 1-4-15,1 1-3 0,-2 0-2 16,3-1-2-16,-2-3-1 0,2-2-3 16,0-4-2-16,3-7 0 0,2-4-4 15,9-8-1-15,-13-6-8 0,13-5-8 16,-8-6-9-16,8-6-6 0,0-5-7 16,-13 0-14-16,13 0-25 0,-10-17-25 0,10 2-9 15,-14-3 8-15</inkml:trace>
  <inkml:trace contextRef="#ctx0" brushRef="#br1" timeOffset="38200.14">23250 13528 177 0,'-12'-17'95'16,"0"3"-2"-16,1 3-3 0,11 4-18 0,-12 7-32 16,12 0-28-16,0 0-6 0,5 0-4 15,4 0 0-15,6 0-1 0,6 0 1 16,6 0-1-16,4 0 1 0,2 0 0 16,3 0 2-16,-1 0-1 0,1 0 4 15,1 1 1-15,-4 1 0 0,-3-1 3 0,-4 2 1 16,-8 0-1-16,-4 3 0 0,-10 0-3 15,-4 4 0-15,0 2-4 0,-17 2 0 16,-2 1 0-16,-7 1-3 0,-2 1-1 16,-4 1 1-16,-1 0-1 0,-1 0 0 15,-1-1 0-15,1 0-1 0,2-2-2 0,4-1 3 16,3-1-2-16,2-2-1 0,7-1-1 16,4-2 0-16,12-1 1 0,-9-1-2 15,9-3 2-15,1 0 1 0,6-2-1 16,3-1-5-16,4 0 3 0,3 0-5 15,4 0-1-15,3-9-4 0,3 9-3 0,0-14 0 16,2 5-1-16,2-2 0 0,-1-2 2 16,0 0 2-16,-2-2 4 0,-3 1 2 15,-3 0 4-15,-4 1 3 0,-2-1 3 0,-4 3 0 16,-3 0 2-16,-4 2 0 0,-3 2 4 16,-1 7 2-16,-1 0 3 0,0 0 0 15,0 0 3-15,-15 3 1 0,6 7 0 16,0 2 1-16,-5 3 1 0,2 3-3 15,-2 1-3-15,-1 1 0 0,-1 2-2 16,0 1-3-16,-4 1-2 0,0 1 1 0,-3 0-3 16,-3-1-3-16,-1-1 0 0,0-1-2 15,-1-2-3-15,-1-1-2 0,2-1-3 16,-1-1-4-16,1-1-8 0,0-2-9 16,2-3-25-16,1-1-42 0,4-5-9 15,1-3 1-15</inkml:trace>
  <inkml:trace contextRef="#ctx0" brushRef="#br1" timeOffset="38367.83">23203 13848 237 0,'24'-11'121'0,"-1"3"5"0,1 8-3 15,-2 0-4-15,0 0-87 0,-1 7-12 16,-1 4-6-16,-1 3-2 0,-2 4-5 16,-2 1-3-16,0 4-4 0,1 1 0 15,0 2-4-15,1 1-3 0,2 3-5 16,-1-1-6-16,0 0-8 0,1-1-8 0,-2-3-7 15,1-3-25-15,-5-4-44 0,1-4-10 16,-3-4 1-16,-2-6 5 0</inkml:trace>
  <inkml:trace contextRef="#ctx0" brushRef="#br1" timeOffset="40248.27">24125 13100 153 0,'0'3'98'15,"0"-1"-2"-15,0 1-5 0,0 1-19 0,0 2-36 16,1-3-19-16,2 3-1 0,1 0-3 16,0 1-1-16,0 1-2 0,1 2-2 15,-1 0-4-15,1-1-3 0,2 3-1 0,-3-1-3 16,1 1-5-16,-3 1-8 15,0 0-6-15,-2 2-19 0,0-2-39 0,0 1-24 16,-11 1 2-16,1-1 3 0</inkml:trace>
  <inkml:trace contextRef="#ctx0" brushRef="#br1" timeOffset="40498.31">23955 13465 204 0,'-8'7'98'0,"8"0"1"15,0 0 1-15,0-1-32 0,0-1-54 16,3 0-9-16,8 2-1 0,3-1 3 15,2 2 1-15,1 2 2 0,-1 4 3 16,0 3-1-16,-3 4 2 0,-2 7 0 0,-1 4 1 16,-2 3-3-16,-3 6-1 0,-2 1 0 15,-3 4-1-15,0 1-1 0,0 0 1 16,0 0-1-16,-13-1-1 0,13-4 2 16,-14-4-1-16,14-5-1 0,0-5-1 0,0-7-3 15,0-8-3-15,0-7-1 0,9-6-5 16,4 0-6-16,5-11-8 15,4-5-14-15,2-7-16 0,2-7-48 0,0-4-28 16,2-4 0-16,0-4 3 0</inkml:trace>
  <inkml:trace contextRef="#ctx0" brushRef="#br1" timeOffset="41213.96">24704 13122 189 0,'4'-8'108'0,"2"8"2"0,0-10 1 16,-2 10-10-16,1 0-66 0,0 0-17 15,1 1-6-15,0 3-1 0,0 2 2 0,-1 2-1 16,0 1-3-16,0 0-1 0,-1 4-3 16,0 1-3-16,1 1-2 0,-2 0-3 15,-1 1-7-15,-2 0-4 0,0 1-7 16,0 0-5-16,0-1-6 0,-13 1-13 16,4-2-27-16,-4 1-35 0,-4-1-4 15,-2-1 5-15</inkml:trace>
  <inkml:trace contextRef="#ctx0" brushRef="#br1" timeOffset="41326.39">24524 13430 185 0,'0'0'101'0,"-9"0"4"16,9 0-6-16,2 0-18 0,4 0-40 0,5-8-23 15,1 8-7-15,5 0-3 0,1 0-4 16,2-8-4-16,0 8 0 0,0 1-9 16,0-1-10-16,-2 3-20 0,0 0-51 15,-6 1-17-15,0 5-1 0,-5 0 1 0</inkml:trace>
  <inkml:trace contextRef="#ctx0" brushRef="#br1" timeOffset="41699.86">24610 13708 232 0,'0'12'110'0,"0"0"2"16,2-3-1-16,9 0-4 0,3-1-91 16,3 0-14-16,1 0-1 0,0 0-1 15,-2 1 0-15,-1 1 0 0,-4 2 1 16,-3 1-1-16,-2 3 0 0,-3 3 2 15,-3 0-3-15,0 2 1 0,0 0 1 16,-11-1-1-16,0-1 0 0,-5-1 0 0,-2-1-3 16,-3-4-2-16,-2-2-4 0,1-5-5 15,0-2-4-15,2-4-4 0,5 0-5 16,2-12-14-16,13-4-17 0,-11-4-13 16,11-6 12-16,1-4 41 0,5-3 12 0,3-1 13 15,2 1 10-15,1-1 6 0,2 2 15 16,-1 2 21-16,-1 2 15 0,-2 5-12 15,-4 4-35-15,-3 6-9 0,-3 13-8 16,0 0-4-16,-8 0-2 0,-3 0-1 16,-7 11-1-16,-4 3-3 0,-4 1 3 0,-1 3-2 15,-2 0 0-15,-1 0-2 0,0 0-1 16,0 0-4-16,2-2-6 0,2-2-4 16,3-3-5-16,5-3-13 0,2-4-30 15,5-4-35-15,11 0-10 0,-11 0 1 16</inkml:trace>
  <inkml:trace contextRef="#ctx0" brushRef="#br1" timeOffset="42099.04">25325 13140 221 0,'21'-10'115'0,"0"10"1"0,-2 0-1 16,3 0-2-16,-1 0-91 0,1 3-19 16,1 0-3-16,-1 1-10 0,0 0-3 15,-4 0-6-15,-1 1-3 0,-3-1-8 0,-2 3-11 16,-3 1-24-16,-2 0-40 15,-2 3-2-15,-2-2 3 0</inkml:trace>
  <inkml:trace contextRef="#ctx0" brushRef="#br1" timeOffset="42296.49">25508 13303 192 0,'-11'12'112'0,"11"7"1"0,-16 4 0 15,7 5 0-15,-2 5-77 0,-1 2-20 16,0 5-4-16,-1 1-5 0,-1 0-2 15,0 2-2-15,0-4 0 0,1 1 0 16,-1 1-1-16,0 0 1 0,-2-4-3 0,2-2-3 16,0-6-4-16,3-4-6 0,0-6-8 15,0-5-13-15,2-6-25 0,9-6-47 16,-14-2-11-16,14 0-1 0,-9-8 5 16</inkml:trace>
  <inkml:trace contextRef="#ctx0" brushRef="#br1" timeOffset="42563.14">25557 13459 140 0,'37'-21'100'0,"-1"4"-1"0,-1 3-1 0,1 3-1 15,0 2-64-15,-1 1-31 0,0 8 2 16,-2-10 1-16,-3 10 6 0,-1 0 3 16,-2 0 5-16,-3 6 5 0,-3 2 5 15,-1 7 1-15,-4 5 1 0,-2 2-3 16,-1 6 0-16,-3 1-9 0,-5 4-2 0,-1 2-4 15,-4 3-4-15,0 2-3 0,0 1-4 16,0 0-2-16,-9 0 0 0,9-3-1 16,-11-1-4-16,11-5-3 0,-13-2-4 15,13-3-7-15,-18-4-5 0,8-4-10 0,-2-4-10 16,-2-5-17-16,0-5-43 0,-4-4-21 16,1-1 4-16,-3 0 5 0</inkml:trace>
  <inkml:trace contextRef="#ctx0" brushRef="#br1" timeOffset="42995.99">25756 13556 147 0,'-14'0'104'0,"6"0"-2"16,-4 0 0-16,-1 4 1 0,-3 7-54 0,-1 3-45 16,-1 3-1-16,0 3-1 0,0 1 0 15,0 0-1-15,3 0-1 0,-1 2 1 16,2-1 1-16,-1 3-2 0,1-2 0 15,1-1-1-15,-1-3-1 0,3-2-3 16,0-5-2-16,0-3-2 0,1-3-4 0,0-4-1 16,2-2-4-16,8 0 0 0,-11-8-1 15,11-1 1-15,0-3 3 0,0-4 1 16,2-1 4-16,3-3 4 0,3-1 2 16,4-1 3-16,0 0 1 0,4-1 5 15,0 0 0-15,4 2 4 0,1 3 1 0,2 3 1 16,1 2 3-16,-1 5 1 15,0 8 3-15,1 0 1 0,-1 0 1 0,-2 0 3 16,-1 5-2-16,0 4-1 0,-3 4-1 16,-2 2-2-16,-2 3-1 0,-3 1-4 15,-4 1-1-15,-3 0 0 0,-3-1-4 0,0 1 0 16,0-1-4-16,-11-1 1 0,-2-2-2 16,0-3 0-16,-6-2 0 0,-1-2-2 15,-3-2 0-15,-3-4-4 0,-1-1 0 16,0-2-4-16,0 0-8 0,-1 0-14 15,2-8-34-15,1 8-53 0,3-15-2 0,4 4 2 16,4 0 0-16</inkml:trace>
  <inkml:trace contextRef="#ctx0" brushRef="#br1" timeOffset="46326.01">17643 14241 151 0,'-13'2'35'0,"13"-1"2"16,-9 1 0-16,9 0-1 0,0 0-3 16,0-1-2-16,0 1-4 0,0 0-1 15,0 0-7-15,2-1-7 0,4 1-3 16,3 1-2-16,1-1 1 0,2 2-2 16,4 1 0-16,3 0 1 0,3 2-2 0,6-2-1 15,3 1 2-15,4 0-2 0,6 1 0 16,2-1 1-16,4 0-2 0,2 1 2 15,3 0-2-15,2 0 0 0,0 0 0 16,2-2-1-16,1 1 2 0,-1 1-2 16,-1-4 1-16,-2 2-1 0,-1 0 1 0,0 0-1 15,-3-2 0-15,1 0 0 0,0 0 2 16,-1-1-2-16,1-1 0 0,1 1 0 16,0-1 1-16,0 1-1 0,0-1-1 15,1 1 1-15,-1 0 0 0,-1 0 1 0,0 1-3 16,-1 0 2-16,-1 0-1 0,-2 1 2 15,-2 0-2-15,-1 0 2 0,-1-1 0 16,-1 2 2-16,-1-1-2 0,1-1-1 16,0-1 0-16,0 0 0 0,3-1 0 15,-2 0 0-15,4-1-1 0,2 0-1 16,0 0 1-16,3 0 0 0,-1 0 0 0,1 0-1 16,-1 0 2-16,1 0-1 0,0 0 0 15,-3 0-1-15,2 0 0 0,-1 0 1 16,-1 0-1-16,1 1 0 0,-1 0 0 15,2-1 3-15,-2 1-2 0,3-1 0 16,0 0-1-16,0 0 1 0,3 1 0 0,1-1 0 16,1 0-1-16,2 0 0 0,1 0 1 15,-1 0-3-15,1 0 2 0,1 0 0 16,0 0 1-16,0 0-1 0,-1 0 0 0,1 0 0 16,-2 1 0-16,2-1 0 0,-1 0 0 15,-1 0 0-15,1 1-1 0,-2-1 1 16,2 0-1-16,0 0 1 0,2 0 0 15,-1 0-1-15,2 0 2 0,0 0-1 16,-1 0 0-16,1 0 0 0,-1 0 1 0,1 0-1 16,0 0 0-16,-1 0-1 0,0 0 0 15,-1 0 2-15,1 0-1 0,-1 0 0 16,-1 0 0-16,2 0 0 0,-3 0 0 16,0 0 0-16,1 0 0 0,-1 0 1 15,-1 1-1-15,1 0 0 0,0 0 0 0,-1-1 0 16,1 1 0-16,-2 0 0 15,-1-1 0-15,1 0 0 0,-1 0 0 0,-1 0 0 16,0 0 1-16,-1 0-1 0,-1 0-1 16,0 0 2-16,-2 0 1 0,1 0-2 15,-2-8 0-15,-2 8 0 0,1 0 1 0,-1 0-1 16,0-9-1-16,-1 9 1 16,1 0 1-16,-1-8-1 0,2 8-2 0,-1 0 2 15,2-8 1-15,-3 8 0 0,3 0-2 16,-1-10 1-16,0 10 0 0,0 0 0 15,-1-7-1-15,1 7 1 0,-3 0 0 0,1 0 0 16,-2-9-1-16,0 9 0 0,-4 0 3 16,-1 0-1-16,-2 0 2 0,1 0-1 15,-2 0-2-15,-1 0 0 0,-1 0 0 16,-2-7 0-16,1 7 1 0,-1 0-1 16,0 0-3-16,0 0 3 0,1 0-3 0,-2 0 3 15,2-8 0-15,-1 8 0 16,0 0 1-16,0 0 1 0,1 0-2 0,-4 0 0 15,1 0 0-15,0 0 0 0,-2 0 0 16,0 0-2-16,-2 0 4 0,0 0-2 16,-2 0 0-16,-2 0 0 0,1 0 0 0,-1 0 2 15,-2 0-2-15,-1 0 1 0,1 0 0 16,-2 0 0-16,2 0 0 0,-2 1-1 16,-1-1 0-16,0 1 0 0,-1-1 0 15,-1 1 0-15,-2 0 0 0,0-1 0 0,-3 0 1 16,-2 1 0-16,0-1 1 0,0 1 1 15,-4-1 2-15,0 0-1 0,-1 0 0 16,-1 0 0-16,-1 0 2 0,-1 0-3 16,0 0 0-16,0 0 0 0,0 0-1 0,0 0 0 15,0 0 1-15,0 0-7 16,0 0-5 0,0 0-14-16,0 0-33 0,0 0-54 15,0 0-1-15,-11 0-2 0,11 0 2 16</inkml:trace>
  <inkml:trace contextRef="#ctx0" brushRef="#br1" timeOffset="61961.37">17469 14115 187 0,'4'0'95'0,"2"0"0"0,-1 0 0 0,-1 0-34 16,2 3-50-16,0 3-5 0,1 2-2 15,0 1 3-15,1 1 0 0,1 2 2 16,2-1-1-16,1 2 2 0,2 1-3 15,2 1 1-15,2-3 1 0,2-1-1 16,1-3-1-16,3-3-3 0,-1-4 0 0,4-1-1 16,1 0-2-16,3-10 2 0,2 1-2 15,1-4-1-15,3-1 0 0,1-1-1 16,1-2 0-16,2 1 1 0,3-1 0 0,-1 2 0 16,3 1 0-16,-1 2 0 0,1 4 0 15,-2 8 1-15,1-10 0 0,-2 10 1 16,0 1 1-16,-1 4 1 0,-3 2-1 15,0 2 1-15,-2 4 0 0,0 1 0 16,-3 2 1-16,0 4 1 0,-2-2-1 0,-1 0-2 16,-1 1 0-16,0-1-3 0,-1 0 2 15,1-2 2-15,0-2-3 0,2-2 0 16,1-2 2-16,3-3-5 0,3-5 0 16,2 0 1-16,3-2-1 0,2 0 2 15,3 0-2-15,3 0-1 0,0 0 2 0,1-8 0 16,2 8-3-16,1 0 5 15,-2 0-2-15,0 0 1 0,0 4 1 0,0-2 0 16,-2 4-1-16,-1 2 1 0,-1 1 0 16,-1 1-1-16,0 1 0 0,0 0 0 15,0 0 0-15,-1-3 0 0,0 0-1 0,1-2 1 16,-1-1-1-16,2-3-2 0,0-1-3 16,-2 1-2-16,1-2-5 0,-2 0-4 15,2 0-11-15,-1 0-37 0,-3-10-45 16,2 10-1-16,-3-8 1 0</inkml:trace>
  <inkml:trace contextRef="#ctx0" brushRef="#br1" timeOffset="69938.51">24359 14368 161 0,'0'-12'91'0,"0"12"-1"0,0-12-5 16,0 4-32-16,0 0-41 0,0-1-8 16,0 0-1-16,0 0 2 0,-9 1-2 15,9-1 0-15,0 9 0 0,0-12 0 16,0 12 1-16,0-7 1 0,0 7-2 0,0 0 1 16,0 0-1-16,0 0 0 0,0-8-1 15,0 8 2-15,0 0 0 0,0 1 1 16,0-1 2-16,0 1 0 0,0 1 1 0,0 0 2 15,0 0 1-15,3 1 4 0,1 2-3 16,0 2 0-16,1 2-2 0,0 3-1 16,3 2-2-16,-1 3 0 0,0 3-2 15,1 1-1-15,2 3-2 0,-2 0-3 16,1 3 2-16,1 1 2 0,-1-1-5 0,0 1 4 16,0-2-2-16,0-2 0 15,-2-3 0-15,0-1 2 0,0-3 0 0,0-2 1 16,-2-4 1-16,0-3 0 0,0-4 4 15,0-1-2-15,1-3 2 0,3 0 0 16,-1 0 0-16,4-11-1 0,3 3-2 0,2-3 1 16,6-2-1-16,2-3-1 15,4 0-1-15,3-2 1 0,4-1-3 0,3-1 0 16,3-1-1-16,1 0 0 0,1 1 0 16,0 0 0-16,-1 2 0 0,-1 2-1 15,-4 2 1-15,-3 2-1 0,-4 1 2 0,-4 3 0 16,-2 8-1-16,-6-13 3 0,-2 13 0 15,-5 0 1-15,-1-8 0 0,-4 8 0 16,-2 0 1-16,-2 0 2 0,-2 0-1 16,0 0 0-16,-1 0-1 0,0 0-1 15,0 0-1-15,0 0 0 0,0 0 1 16,0 0 1-16,0 0-1 0,0 0-2 0,0 0 1 16,0 0 1-16,0 0-1 0,0 0 1 15,0 0-1-15,0 0-1 0,0 0-1 16,0 0 2-16,0 0-2 15,0 0 0 1,0 0 0 0,0 0 0-1,0 0-2-15,0 0 2 16,0 0-2-16,0 0 2 16,0 0-2-16,0 0 2 0,0 0 0 15,0 0 0 1,0 0 0-16,0 0 0 0,0 0 1 15,0 0-1-15,0 0 0 16,0 0 1-16,0 0 1 0,0 0-1 16,0 0 0-16,0 0 0 0,0 0 1 0,0 0-2 15,0 0 0-15,0 0 0 16,0 0 1-16,0 0 0 16,0 0-4-16,0 0 4 15,1 0-2-15,0 0 0 16,0 0-2-16,0 0 2 15,0 0 2 17,-1 0-1-32,0 0-2 0,2 0 1 0,-1 0 0 15,2-7-2-15,0 7 2 0,3 0-2 16,2 0 0-16,0-9 2 0,3 9-3 16,0 0 0-16,2-10 0 0,-2 10 1 15,3 0-2-15,0-9 3 0,0 9-1 16,1-9 1-16,0 9 3 0,1-8-2 0,0 8 0 15,2-11 1-15,1 11-1 16,1-12 0-16,1 4 1 0,2 1-1 0,1-1 1 16,3 1 0-16,0-1-4 0,0 0 5 15,1 0-2-15,-1 0 1 0,-1 8 3 16,-3-13-4-16,-1 13 0 0,-2-9 0 16,-5 9-1-16,0 0 1 0,-5 0 1 15,-2-7-3-15,1 7 3 0,-4 0-1 0,0 0-3 16,0 0 5-16,1 0-4 0,1 0 4 15,1 0-1-15,0 1-1 0,2-1 0 16,1 0 1-16,0 0-1 0,0 0-1 0,0 0 1 16,0 0 0-16,0 0 2 15,-3 0-3-15,0 0 1 0,-1 0 1 0,-1 0 0 16,-1 0-1-16,-2 0 0 0,0 0 0 16,-1 0 0-16,-1 0 0 0,0 0 0 15,0 0 0-15,0 0 2 0,0 0-3 16,0 0 3-16,-1 0 1 0,2 0-1 15,-2 0 1-15,1 0 1 0,0 0-2 16,-1 0 1-16,0 0-1 0,0 0 5 16,0 0-5-16,0 0 1 0,0 0-1 15,0 0 0-15,0 0 0 0,0 0 3 0,0 0-1 16,0 0 0-16,0 0 3 0,0 0-4 16,0 0 3-16,0 0 2 0,0 0 0 15,0 0 0-15,0 0-1 0,0 0 0 16,0 0-1-16,0 0-2 0,0 0 2 15,0 0-3-15,0 0 0 0,0 0 0 0,0 0-1 16,0 0 1-16,0 0-2 0,0 0 2 16,0 0 0-16,0 0-2 15,0 0 0-15,0 0 1 0,0 0 0 16,0 0 0-16,0 0 1 0,0 0-1 16,0 0-1-16,0 0 0 0,0-7 1 15,0 7-1-15,0 0 0 0,0 0 2 16,0 0-2-16,0 0 0 15,0 0-3 1,0 0-4-16,0 0-5 16,0 0-5-16,0 0-11 0,-8 0-9 0,8 0-9 15,0 0-9-15,1 0-12 0,0-7-41 16,2 7-40-16,2-15 6 0,4 3 6 16,1-3 10-16</inkml:trace>
  <inkml:trace contextRef="#ctx0" brushRef="#br1" timeOffset="72051.7">31130 9392 150 0,'0'0'97'0,"0"0"0"16,0 0 0-16,0 0-15 0,2 0-67 0,1 0-11 15,3 0-1-15,1 0-3 16,1 0 0-16,1 0 1 0,0 0-2 0,2 0 0 16,-1 5 1-16,-2 5 0 0,1 3-1 15,1 3 2-15,-1 1 0 0,1 1 2 16,2 0 1-16,-1 0 0 0,2 1 3 16,1-2 0-16,1 0 1 0,1-1-1 15,4 1 1-15,0-2 0 0,4 1-3 0,2-1 0 16,1 1-1-16,3-1-1 0,1 1-2 15,1 1-1-15,0 1 0 0,-1-2 0 16,-1 3 0-16,-2-1-1 0,-2 1 1 0,-5-1 0 16,-2 0 1-16,-6 0-1 0,-1-2 1 15,-5 0 0-15,-3-1-1 0,-4-1 1 16,0-1-1-16,0-2 2 0,-9 0-1 0,9-1 1 16,-19-2-2-16,7 1 0 15,-2-1-1-15,-1-1 1 0,-1 0 1 0,-2 0 0 16,-2 2-1-16,-3 0-1 0,0 2 1 15,-5 0-2-15,-3 3 2 0,-3 1 0 16,-4 4 0-16,-2 4 1 0,-3 4 0 16,-4 3-2-16,-2 4 1 0,-4 4 1 15,-1 4 0-15,-3 3 1 0,0 2-2 0,0 3 2 16,-3 3-2-16,2 1 0 0,-2 3 0 16,-1 2 1-16,0-1 1 0,-2 1-2 15,-2 3 0-15,-2 0 0 0,-1 0 0 16,-2 4 0-16,-1 0 0 0,-3 2 0 15,-2 0 0-15,-2 0 0 0,0-1-1 0,-2-1 1 16,0-1 0-16,-1-2 0 0,2-2 1 16,2-3 0-16,-1-2 0 0,3-4 1 15,1-3 0-15,4-6 2 0,3-3 1 0,3-4-1 16,4-1 0-16,3-3-1 16,2-2 0-16,4-1 1 0,1 0-2 0,3 0 1 15,2-1-3-15,2 1 0 0,3 1 0 16,3-2 0-16,2 3 0 0,1-2 0 15,1 1 0-15,2 1 0 0,1-2 0 16,2 0-1-16,-1-1 1 0,3-1-1 16,0-1 2-16,2-1-1 0,-1 0 0 0,0-3 0 15,0 0 0-15,0-1-1 0,0-1 2 16,-2 1-2-16,0-1 0 0,-3 0 2 16,0 0-2-16,-1-1 1 0,-1 2 0 15,0 0 0-15,-2-2 0 0,2 1 0 16,-3 0 0-16,3 0 0 0,-1 1 0 0,1-1-1 15,0 0 0-15,0 0 0 0,0 1 0 16,3 0 1-16,0 1-2 0,0 0 2 16,1 1-1-16,1 0 2 0,-1 3-1 15,-1 0 0-15,1 3 0 0,0-1 0 16,0 2 0-16,-1 1-1 0,1 1 1 0,-1-1 0 16,1 0 0-16,0 0-1 0,2 0 1 15,-1-3 0-15,1 0-1 0,1-1 1 16,0-2-1-16,0-2 0 0,2-2 2 0,-2 0-1 15,1-5-1-15,1 1 1 0,0 0 0 16,-3-3 0-16,1 1 0 0,-1 0 0 16,0 0 0-16,-1 1 0 0,-1-1-2 15,3 1 1-15,-3 0 1 0,1 0-1 16,2 0 1-16,0-1-1 0,1-1 1 16,3 0-1-16,1-1 1 0,1-1 0 0,3-1 0 15,-2 1-1-15,4-3 1 0,-1 1 0 16,1-1 1-16,0 0-1 0,-1 0 0 15,2 0 0-15,-1-2 1 0,0 2-1 16,-1 0 0-16,1 1 0 0,-1-1 0 0,2 1-1 16,-1-2 1-16,2 3 0 0,0-2-1 15,0-1 0-15,2 2 0 0,1-3 0 16,-1 2 1-16,1-1 2 0,1 1-2 16,8-2 1-16,-16 3-3 0,16-3 2 15,-14 0 1-15,14 0 0 0,-13-2 0 0,13-1 1 16,-10 1-1-16,10-1-2 0,0-1 2 15,-11 0 0-15,11-1 1 0,0-1 0 16,0 1 0-16,0-2 1 0,0 0-1 0,0 0 0 16,0 0 0-16,0 0 0 15,0 0-1-15,0 0 1 0,0 0-1 0,0 0 1 16,0 0 0-16,0 0 0 0,0 0 1 16,0 0-2-16,0 0 1 0,0 0 0 15,0 0 0-15,0 0 0 0,0 0 3 16,0 0-2-16,0 0 1 0,0 0-2 15,0 0 1-15,0 0-1 0,0 0 0 0,0 0-1 16,0 0 0-16,0 0 0 0,0 0-2 16,0 0-3-16,0 0-2 0,0 0-5 15,0 0-15-15,0-8-48 0,1 8-40 16,0-9-1-16,-1 3-2 0,0-6 0 16</inkml:trace>
  <inkml:trace contextRef="#ctx0" brushRef="#br1" timeOffset="86655.25">18094 11874 176 0,'-11'0'80'0,"11"0"-9"16,0 0-25-16,-8 0-28 0,8 0-25 15,0 0 2-15,0 0 1 16,-8-8 4-16,8 8-1 0,0 0 2 16,0 0 3-16,0 0 3 0,0 0-1 15,0 0 2-15,0 0 1 0,0 0-2 0,0 0-2 16,0 0 1-16,0 0 1 0,0 0 0 15,0 0-3-15,0 0 0 0,0 0-1 16,0 0-1-16,0 0 0 0,0 0 0 16,0 0 1-16,-10 0 0 0,10 0-2 15,0 0 1-15,0 0 0 0,0 0 0 16,0 0 2-16,0 0-1 0,0 0 2 16,0 0-2-16,0 0 0 0,0 0 0 15,0 0 0-15,0 0-1 0,0 0 0 16,0 0 0-16,0 0-1 0,0 0 0 15,0 0 0-15,0 0 0 0,0 0 0 0,-8 0-1 16,9 0 1-16,-1 0 0 0,0 0 0 16,0 0 0-16,0 0 0 15,0 0 0-15,0 0 0 16,0 0 0-16,0 0 0 16,0 0 0-16,0 0 1 0,0 0-1 0,0 0 0 15,0 0 0 1,0 0 1-1,0 0-4-15,0 0 4 16,0 0-1 0,0 0 0-16,0 0 0 0,0 0 1 15,0 0 0-15,0 0 1 16,0 0-2 0,0 0 0-1,0-6-1-15,0 6 1 0,0 0-2 16,0 0 0-16,0 0 2 0,0 0 0 15,0 0 0-15,0 0 2 32,0 0-4-17,0 0 2-15,0 0-2 0,0 0 0 16,0 0-1 0,0 0 3-1,0 0-2-15,0 0 2 16,0 0 0-16,0-8-1 31,0 8 1-31,0 0 0 31,0 0-2-15,0 0 2 0,0 0 1-1,0 0-4-15,0 0 4 16,0 0-1-16,0 0-2 15,0 0 2 1,0 0-2-16,0 0 3 16,0 0-3-16,0 0 0 0,0 0 2 15,0 0 0-15,0 0 0 16,0 0-3 0,0 0 3-16,0 0 0 15,0 0-2-15,0 0 3 31,0 0-1-15,0 0 0 0,0 0 0-1,0 0-2-15,0 0 0 16,0 0 0 15,0 0 2-15,0 0-2-16,0 0 0 15,0 0 2 1,0 0-2-16,0 0 2 16,0 0-2-1,0 0 2 1,0 0 2-16,0 0-4 0,0 0 2 16,0 0 0-1,0 0 0-15,0 0-2 16,0 0-1-16,0 0 4 0,0 0-1 15,0 0 0 1,0 0 0 15,0 0 0-15,0 0 0-16,0 0 0 0,0 0 1 16,0 0-1-16,0 0 0 15,0 0 0 1,0 0-2-1,0 0 2-15,0 0 0 32,0 0 0-32,0 0 0 15,0 0 0-15,0 0 1 0,0 0-1 0,0 0 1 16,0 0 1-16,0 0-2 16,0 0 2-16,0 0-2 0,0 0 1 15,0 0 3-15,0 0 0 0,1 1 1 16,1-1 1-16,2 1-1 0,0 2 2 15,1-1-1-15,0 0 1 0,1 1-3 0,0-1-2 16,1 1-3-16,1 0 0 0,-1 3-3 16,0-1-10-16,-2 3-14 0,-1 2-77 15,-3 1-3-15,-1 2-2 0,0-1 1 16</inkml:trace>
  <inkml:trace contextRef="#ctx0" brushRef="#br1" timeOffset="87037.85">17862 12162 189 0,'0'0'120'15,"0"0"-9"-15,0 0-4 0,0 0-4 16,0 0-4-16,6 0-99 0,0-14-29 16,7 5 1-16,-2-2 0 0,6-2 2 15,-4 0 8-15,6 3 8 0,-3 10 8 0,3 0 2 16,1 6 4-16,-1 10 4 0,1 3 0 15,-1 8 1-15,-2 4-2 0,-5 5-1 16,-4 4 3-16,-5 5-3 0,-3 5 1 16,0 5-1-16,0 3 0 0,-13-1 1 15,13-1-1-15,-15-4 2 0,7-2 1 16,8-7 0-16,-14-5 1 0,14-7 3 16,0-7 0-16,-9-7 0 0,9-8-3 0,3-8 1 15,2-1-3-15,3-8-1 0,5-5-3 16,2-8-3-16,3-5-1 0,1-3-4 15,1-4-4-15,2-1-4 0,-2-2-3 16,0-1-6-16,0-1-3 0,-3-1-8 0,0 2-6 16,-3 0-19-16,-2 4-32 0,-3 1-26 15,-3 1 2-15,-2 2 4 0</inkml:trace>
  <inkml:trace contextRef="#ctx0" brushRef="#br1" timeOffset="88020.15">18448 11788 173 0,'-11'0'88'0,"11"-12"2"16,-9 12-10-16,9-12-36 0,0 12-36 15,-9-11-3-15,9 11 1 0,0-10 2 16,0 10-1-16,0-8 3 0,0 8 1 0,0 0-2 15,1 0 2-15,1 0-1 0,1 0 0 16,1 0-1-16,0 0-1 0,0 0 0 16,0 2-2-16,0 1 3 0,0 0-1 15,0 0-2-15,0-1 0 0,0 1-1 16,1 0-1-16,-1 0 1 0,-1 0 1 0,1 1 0 16,-1-1-3-16,-1 2-1 0,0-1 3 15,-2 4-1-15,0 0-2 0,0 0 1 16,0 2-1-16,0 0 0 0,-8 2-1 15,8 0-1-15,-11 1 2 0,11 0-2 16,-13 1-2-16,13 0 1 0,-15-2 1 0,15 0-1 16,-14 0 1-16,14-3-1 0,-10 1 0 15,10-3 0-15,0-1 0 0,0 0 1 16,0-2 0-16,0-1 0 0,0-2 0 16,5 1 0-16,3-2-1 0,2 0 2 0,0 0-1 15,0 0 0-15,1 0-1 0,0 0 3 16,-1 1-3-16,0 0 0 0,-2 0 1 15,-2 2-1-15,-4 0 1 0,-2 2-2 16,0 1 0-16,0 3 0 0,-11-1 0 0,1 3-2 16,-2-1 3-16,-1 1 0 0,-2 0-1 15,3-1 2-15,-2 0-1 0,1-1 1 16,2 1 0-16,1-2 0 0,10-2 0 16,-11 0-1-16,11-2 1 0,0-2 0 15,1-2 0-15,4 0 0 0,3 0 0 0,2 0-1 16,0 0 3-16,1 0-2 0,-1 0 0 15,0 0 2-15,-1 0 0 0,0 0-1 16,-1-7 1-16,-1 7 0 0,-2 0 2 16,0 0-1-16,-2 0-2 0,0 0 2 15,-3 1-1-15,0 0 0 0,0 2 1 0,0-1-3 16,0 0 3-16,0-1-2 0,0 1 0 16,-10 1-1-16,10-1 0 0,0 0 1 15,0-1 0-15,0 0-2 0,0 1 0 16,-9-1 1-16,9 1 0 0,0-2-1 15,0 0 2-15,0 0 0 0,0 0 1 16,0 0 0 0,0 0-1-16,0 0 0 0,0 0 0 15,1 0 0-15,-1 0 1 0,0 0 1 16,0 0-1-16,0 0 0 0,1 0-1 16,0 0 0-1,-1 0 0-15,0 0-2 0,0 0 0 16,0 0 0-16,1-7 0 0,-1 7 0 15,1 0 0 1,-1 0-1-16,0 0 0 0,0 0 4 16,0 0-4-16,0 0 4 15,0 0-1-15,0 0 0 16,1 0-2-16,0 0 2 0,1 0-2 16,1 0 1-16,-1 0 3 15,2-9-4-15,0 9 0 0,0 0 1 0,0-7-1 16,0 7 1-16,0 0 1 0,0-7-1 15,0 7-5-15,2 0-3 0,-2 0-6 16,1-8-4-16,-1 8-9 0,0 0-24 16,0 0-48-16,-1 0-12 0,1 0-3 15,-2 0 5-15</inkml:trace>
  <inkml:trace contextRef="#ctx0" brushRef="#br1" timeOffset="88304.37">18703 11992 216 0,'10'0'94'0,"-4"-7"3"15,-1 7 0-15,0 2-48 0,-3 2-48 16,-1 4-1-16,-1 4 1 0,0 2 0 0,0 5 2 16,-15 3 3-16,3 5 0 0,-2 5 2 15,-2 3 0-15,-2 4 1 0,-2 1-1 16,1 0-2-16,-3 0 1 0,0-1-3 15,-1-3-1-15,1 0-2 0,1-4-1 16,0-4-1-16,3-3-2 0,2-5-1 0,2-3-6 16,4-7 0-16,10-3-8 15,-11-5-6-15,11-2-18 0,0 0-30 0,4-14-29 16,3-1 0-16,6-5 2 0</inkml:trace>
  <inkml:trace contextRef="#ctx0" brushRef="#br1" timeOffset="88469.9">18837 12094 178 0,'22'-7'100'0,"-3"7"1"0,-5 0-10 16,-3 4-24-16,-8 9-38 0,-3 8-14 15,0 5-5-15,0 7 1 0,-19 4-4 0,3 4-1 16,-5 6-2-16,-4 1-4 0,-3 2 0 16,-3 2-2-16,-1 0-5 0,-1-3-4 15,0-1-9-15,-1-6-28 0,2-5-53 16,3-7-5-16,3-7 1 0</inkml:trace>
  <inkml:trace contextRef="#ctx0" brushRef="#br1" timeOffset="88619.89">18816 12527 234 0,'41'-8'114'0,"1"8"-1"16,-4 0 1-16,-3 2-2 0,-2 7-111 15,-4 5-1-15,-4 2-9 0,-4 3-6 16,-7-1-3-16,-3-1-5 0,-3-3-16 15,-3-5-40-15,-1 1-35 0,0-4 3 0,0-5 2 16</inkml:trace>
  <inkml:trace contextRef="#ctx0" brushRef="#br1" timeOffset="88788.93">19323 11710 173 0,'14'-10'113'16,"-5"10"-3"-16,-3 0-2 0,0 0-4 16,-3 0-52-16,-1 8-52 0,-1 1-21 0,0 2-14 15,0 0-29-15,-1 1-39 0,1-1-7 16,0-1 0-16</inkml:trace>
  <inkml:trace contextRef="#ctx0" brushRef="#br1" timeOffset="89119.84">19758 11687 167 0,'7'-9'104'0,"-5"9"-1"0,-2 0-1 16,0 0-5-16,0 0-66 0,-13 1-34 16,13 2-5-16,-18 3 1 0,3 2 1 15,-1 2 0-15,-5 3 1 0,-2 4 1 16,-1 4 2-16,-2 4 1 0,-2 1 1 15,-1 1 0-15,-1 2 1 0,-2 0 0 16,-1 0 2-16,1 0 0 0,0-1 4 0,2-2-1 16,3-5 1-16,6-1 2 0,8-6 0 15,13-5-1-15,0-4 1 0,0-4-1 16,1-1-1-16,15 0-2 0,8-9 1 16,6 2-3-16,6-3-1 0,4-1-2 15,3-1-1-15,2 1-2 0,2 0-3 0,-2 0-1 16,-2 0-6-16,-5 1-3 0,-4 2-4 15,-7-1-6-15,-7 9-24 0,-10-12-34 16,-6 12-19-16,-4-11-2 0</inkml:trace>
  <inkml:trace contextRef="#ctx0" brushRef="#br1" timeOffset="89535.56">19438 11502 155 0,'-9'-9'81'0,"9"1"-2"0,0-1-21 0,0 2-19 16,0 7-23-16,0-12-13 16,0 12 0-16,1-8-1 0,1 8 0 0,1 0 1 15,0 0 2-15,1 0 0 0,0 0 0 16,1 1 2-16,-1 2 0 0,1-1-1 15,1 2 3-15,-1 1 2 0,1 0 1 0,1 2 1 16,0 4 1-16,-2 0 1 0,2 5 0 16,1 0-1-16,-1 5 0 0,-1 3 0 15,0 2-2-15,0 5 2 0,1 1-4 16,-1 3 1-16,-1 4-3 0,1 2 2 16,-1 2 0-16,1 0-1 0,0 2 0 0,-1 0-2 15,-1 1-1-15,1 0 0 0,-1-2-1 16,1 0-1-16,0-2 2 0,-2-4-6 15,0-2 0-15,0-4-1 0,-1-1-2 16,-2-5-2-16,0-2-3 0,0-5-4 16,0-2-7-16,-11-7-6 0,11-5-12 15,-16-5-21-15,6 0-47 0,0 0-9 16,0-15 2-16,1-1 3 0</inkml:trace>
  <inkml:trace contextRef="#ctx0" brushRef="#br1" timeOffset="90151.5">19542 12072 212 0,'-16'5'100'0,"4"4"0"0,-4 2-1 16,-2 3-44-16,-5 3-55 0,-2-1 0 0,-1 1-1 16,-2 0 0-16,0-2 0 15,1 1 1-15,2-1 0 0,2 0 2 0,2-1-3 16,6-2 2-16,5-4 0 0,10-4-1 15,0-4 1-15,2 0-1 0,10 0 2 16,5-16 2-16,8 3-3 0,4 0-1 0,4-3 3 16,5 1-1-16,2 0 0 0,1 1 0 15,1 0 1-15,1 0-1 0,-1 4 2 16,-3 1-4-16,-1 9 3 0,-5-8-2 16,-3 8 1-16,-5 1 1 0,-6 1 0 15,-5 5 0-15,-6 3 1 0,-7 3 0 0,-1 5-3 16,0 3 0-16,-15 2 2 0,-1 3-1 15,-6 2-1-15,-5 1 2 0,-2 1 1 16,-3-1-1-16,-2 0 0 0,1-3 1 16,1 2 1-16,2-3 2 0,3-3-2 15,6-3 1-15,5-4-1 0,16-3 0 0,-9-5-3 16,9-4 0-16,7-3-2 0,9 0 0 16,6 0-3-16,7-8-5 0,5 8-2 15,5-13-4-15,2 5-3 0,1-2-3 16,3 0 0-16,-1-1-3 0,-3-1 1 0,-1 0-5 15,-6-1 0-15,-4-3-9 0,-6 1 0 16,-6 1 8-16,-4-2 7 0,-7 1 15 16,-5 0 3-16,-2 2 5 0,0-1 5 15,-12 1 8-15,-1 0 12 0,-2 2 4 16,-3 2-3-16,-1 1-6 0,1 8-8 16,-2 0-1-16,3 0-1 0,-1 1-2 0,2 8 1 15,-2 5-1-15,1 3-2 0,-1 4-1 16,1 2 1-16,2 3-5 0,-2 1-1 15,2 4-2-15,-2-2-1 0,0 2-4 16,1-2-7-16,0-1-6 0,-1-3-22 16,1-3-39-16,0-5-22 0,2-4 1 0,2-4-1 15</inkml:trace>
  <inkml:trace contextRef="#ctx0" brushRef="#br1" timeOffset="90251.87">19575 12648 188 0,'12'0'98'0,"2"0"2"0,3 0-8 16,2 0-23-16,1 3-57 0,3 4-12 0,2 1-1 15,-1 2-9-15,0 0-6 0,1 1-23 16,-3-1-31-16,-1 0-26 0,-2 0-3 16,-2-2 3-16</inkml:trace>
  <inkml:trace contextRef="#ctx0" brushRef="#br1" timeOffset="91067.24">20098 11985 133 0,'7'-12'106'0,"0"0"-7"16,1 0-1-16,3 1-5 0,2-1-39 15,4 2-54-15,2-2-20 0,5 1-3 16,2-2 1-16,2 1 0 0,-1 2 0 15,1 1 7-15,-3 9 2 0,-1 0 5 16,-2 0 4-16,-5 0 6 0,-1 0 3 0,-4 0 2 16,-5 3 0-16,-6 2 3 0,-1-1-1 15,0 3 3-15,-14 1 1 0,0 4 3 16,-3 2 0-16,-4 2 1 0,-1 3 0 16,-1 1 0-16,0 3-1 0,3 4-3 15,-1 3 0-15,2 4-3 0,4 2-3 0,0 3-2 16,5 1 2-16,10 1-3 0,-13 0-3 15,13-1 0-15,0-2-1 0,0-2 0 16,0-6 0-16,0 1-1 0,0-7 0 16,2-3-1-16,1-6-3 0,1-6-1 15,-1-6 0-15,1-3-2 0,0 0 0 0,-1-12 0 16,1-1-1-16,0-3 1 0,2-3 0 16,0-2 3-16,1-1 0 0,0 2 3 15,1 0 2-15,-1 1 2 0,2 2 1 16,2 3 1-16,-2 2-1 0,2 4 1 15,0 8 2-15,-1 0-2 0,-3 0 1 16,-1 0-1-16,0 7 1 0,-3 2-2 0,-1 2 0 16,0 0 0-16,-1 0-1 0,0-1 0 15,-1 0-2-15,0-3 0 0,0-1 0 0,0-3 0 16,0-2-4-16,-11-1 2 16,11 0-2-16,0-6-1 0,0-4-1 0,2-1 1 15,3-4 0-15,3-1 2 0,2-2 2 16,5 0-1-16,1 1 1 0,4-1 4 15,3 2-1-15,2 1 2 0,2 4-1 0,3 2 1 16,0 9-1-16,2 0 3 16,-1 0-2-16,-1 1 2 0,-2 7 0 0,0 7-1 15,-3-1 1-15,-1 5 1 0,-5 3 0 16,0 1 1-16,-5 0-3 0,0 1 1 16,-5-1-1-16,-2-1 2 0,-2-1-3 0,-5-2 0 15,0 0 0-15,0-2-2 0,-16-2 0 16,3-1 0-16,-6 0-1 0,-3-3 0 15,-3-4 0-15,-2-2-1 0,-3-1 3 16,0-2-2-16,1-2-1 0,0 0 0 16,3 0 0-16,4-12-1 0,6 3-2 0,5-3-3 15,11-1-4-15,0-3-4 0,2-2-10 16,10 0-8-16,6-1-28 0,6 0-51 16,5-1-2-16,5 1 2 0</inkml:trace>
  <inkml:trace contextRef="#ctx0" brushRef="#br1" timeOffset="91800.21">21183 11776 197 0,'0'-7'106'0,"0"7"1"16,0-13-3-16,0 13-9 0,0-10-90 15,6 10-4-15,7-9 0 0,4 9-1 16,3 0 0-16,2 0-1 0,1 0-2 15,2 2 1-15,0 6 1 0,-4 3-1 0,1 3 2 16,-2 1-2-16,-4 2 0 0,-2 1 1 16,-7 1 0-16,-5 0 1 0,-2 1 2 15,0 1-1-15,0 0 0 0,-18 1 1 16,6-1-1-16,0 1 2 0,-1 1 1 0,1 0-3 16,2 1 1-16,1 1-2 0,9 1 1 15,-13 1 1-15,13 2 0 0,0 0 0 16,0 1 1-16,2 0 1 0,3 0 0 15,1 1 2-15,3-1 1 0,0-2 1 16,-1 0 3-16,-1-3 0 0,0-2 2 0,-3 0-1 16,-3-3-2-16,-1-2 0 0,0-1-1 15,-10-1-2-15,-3-1-1 0,-6-1-3 16,-3-3-1-16,-5-3-2 0,-4-2 0 16,-1-2 1-16,-3-1-1 0,-1-3 0 15,1 0-1-15,2 0-1 0,3-9 0 0,5 1 0 16,6-3 1-16,6-4 0 0,13-4 1 15,0-2-3-15,0-2-1 0,15-2 1 16,8-1-2-16,7-1-2 0,8 0-2 16,5 0-2-16,7 0-3 0,2 1-4 15,1 3-5-15,2-1-2 0,-1 3-9 0,-4 1-33 16,-2 0-38-16,-5 2-3 0,-5-1 1 16</inkml:trace>
  <inkml:trace contextRef="#ctx0" brushRef="#br1" timeOffset="92015.4">21958 11343 178 0,'2'-8'113'15,"1"8"-5"-15,-2 1-1 0,1 5-9 16,-1 4-66-16,1 3-32 0,-1 3-36 0,0 1-53 16,0 2-24-16,0-1 1 0,2 1 2 15</inkml:trace>
  <inkml:trace contextRef="#ctx0" brushRef="#br1" timeOffset="92333.12">22363 11426 230 0,'6'-9'109'0,"-6"9"-3"16,0 0-1-16,0 2-25 0,-13 4-80 15,-2 2-2-15,-3 3-2 0,-5 1-1 16,-4 3 1-16,-3 1-1 0,-3 2 0 16,-3 1 2-16,-1 3 0 0,-1 3 1 15,-2 0 3-15,5-2 2 0,1-1 1 16,2-2-1-16,4-2 0 0,1-3 2 0,4-1-1 15,6-4 0-15,6-2 0 0,11-2 1 16,0-3-2-16,0-3-1 0,6 0 0 16,10 0-1-16,8-9-1 0,6 9-2 15,3-14-3-15,3 5 1 0,5 0-3 16,-1 2-2-16,1-2-3 0,0-1 0 0,-2 1-5 16,-3-1-4-16,-5 1-8 0,-6 1-24 15,-7-3-34-15,-4 0-12 0,-7 1 3 16</inkml:trace>
  <inkml:trace contextRef="#ctx0" brushRef="#br1" timeOffset="92681.86">22127 11137 217 0,'0'-8'86'0,"-11"0"-3"15,11 8-13-15,0-10-23 0,0 10-26 16,0 0-10-16,0 0 1 0,0 0 0 16,0 1-2-16,3 6 4 0,3 4 3 15,1 5 1-15,0 3 2 0,1 7 1 0,0 5 2 16,2 5 3-16,-1 5 0 0,-1 4 0 16,2 4 1-16,-1 4-2 0,-1 2 1 15,-1 3-9-15,0 1 4 0,-3 1-2 16,0 0-2-16,-1-2-3 0,-2-1-2 0,0-5-3 15,-1-2-1-15,0-4-1 0,0-4-1 16,0-3-6-16,0-6 0 0,-12-2-5 16,12-6-6-16,-11-3-6 0,11-6-11 15,-12-6-11-15,12-4-16 0,-17-6-21 16,8 0-56-16,0-9-9 0,9-4 4 0,-17-5 4 16</inkml:trace>
  <inkml:trace contextRef="#ctx0" brushRef="#br1" timeOffset="93068.22">22134 11860 197 0,'0'-10'105'0,"0"10"-1"0,0 0 0 16,-16 0-30-16,5 0-57 0,-3 1-12 15,-2 7-4-15,-4-1 0 0,1 2 0 16,-1-1-1-16,2 0-2 0,3 0 6 16,1 1-4-16,14-1 0 0,-10-2 3 0,10-2 0 15,5-1 2-15,9-3 0 0,7 0 0 16,10 0 0-16,8 0 0 0,6-13-2 15,5 13 3-15,3-11-2 0,1 11 0 16,1-11 0-16,0 11 0 0,-1 0 1 0,-5-7 2 16,-4 7 1-16,-8 2-1 0,-8 3 0 15,-11 4 0-15,-10 3-1 0,-8 3 0 16,0 4-3-16,-19 3-1 0,-7 1-2 16,-7 4 0-16,-5-1-2 0,-8 2 0 15,0 0 3-15,-5-2-1 0,1-2 0 16,0 1 0-16,2-4 3 0,5-1 0 0,6-3 2 15,7-5-1-15,8-3 0 0,11-4-2 16,11-3-1-16,0-2 0 0,8 0-1 16,11 0-2-16,6-13-4 0,10 6-6 15,2-2-5-15,4 0-5 0,2 0-7 16,1-1-5-16,-2-1-16 0,-2 0-31 0,-4-2-31 16,-6 2 1-16,-4-2 3 0</inkml:trace>
  <inkml:trace contextRef="#ctx0" brushRef="#br1" timeOffset="93198.86">22479 11991 201 0,'-11'0'103'0,"-1"0"0"16,-1 0-1-16,-1 2-31 0,-1 8-60 15,-3 4-11-15,0 6-3 0,-3 2-5 16,-4 2-3-16,-1 3-5 0,-2 0-2 16,-3 2-7-16,-1-1-25 0,0 1-36 15,-2-1-11-15,1-3 1 0</inkml:trace>
  <inkml:trace contextRef="#ctx0" brushRef="#br1" timeOffset="93315.37">21999 12357 215 0,'11'2'124'16,"2"1"4"-16,5 2-2 0,4 5 0 0,4 0-81 15,5 4-28-15,2 4-16 0,6 4-1 16,-1 2-21-16,1 2-30 0,1 0-72 16,-2 1-5-16,1 1 0 0,-1-2-2 15</inkml:trace>
  <inkml:trace contextRef="#ctx0" brushRef="#br1" timeOffset="93981.58">23111 11739 134 0,'1'0'98'0,"3"0"-1"0,-1 0-1 15,1 0-3-15,3 0-62 0,2 0-31 16,4-9 0-16,3 9-4 0,3-7 3 15,3 7 1-15,2 0 3 0,4 0 2 16,2 0 2-16,2 0 0 0,1 5 1 0,0 3 3 16,1 3-1-16,-4 2 0 0,-6 3 0 15,-3 2-3-15,-10 3-2 0,-5 3 1 16,-6 2-3-16,0 2-1 0,-15 0-2 16,-3 0-1-16,-5-1-3 0,-7-2-4 15,-3-3-5-15,-4-2-4 0,0-6-8 0,-2-4-12 16,3-6-25-16,2-4-36 0,4 0-6 15,5-9 3-15</inkml:trace>
  <inkml:trace contextRef="#ctx0" brushRef="#br1" timeOffset="94085.91">23190 11803 215 0,'13'0'99'0,"-1"-9"-1"0,-1 9-6 16,-3 7-49-16,-1 3-43 0,-4 5-4 15,-2 3-11-15,-1 0-23 0,0 0-42 0,0-1-18 16,-15-3 0-16</inkml:trace>
  <inkml:trace contextRef="#ctx0" brushRef="#br1" timeOffset="94332.51">23117 11450 213 0,'0'0'114'16,"0"0"3"-16,0 3 0 0,-13 16 0 15,2 14-95-15,-3 10-10 0,-1 13 0 0,-2 11 0 16,1 5-1-16,2 7 1 0,3 0-1 16,11 2 3-16,-9 1-2 0,9-2 1 15,2-2-1-15,5-9-1 0,9-8-2 16,6-10-6-16,8-12-3 0,11-10-8 16,6-12-15-16,7-12-18 0,7-5-37 0,1 0-53 15,2-21-2-15,1-3 1 0,-3-7 3 16</inkml:trace>
  <inkml:trace contextRef="#ctx0" brushRef="#br1" timeOffset="94880.95">23762 11505 220 0,'5'0'115'0,"3"-9"-1"0,3 9-3 15,5 0-7-15,6 0-102 0,4-8-2 0,8 8-6 16,6-9-5-16,5 9-4 0,5-14-3 15,4 4-5-15,2 4-4 0,2 6-7 16,-3-8-16-16,-4 8-25 0,-5 0-23 16,-5-9 0-16</inkml:trace>
  <inkml:trace contextRef="#ctx0" brushRef="#br1" timeOffset="95097.35">24281 11442 214 0,'-22'4'98'0,"5"-1"3"16,4 3-7-16,13 3-31 0,-10 0-42 0,10 6-5 15,1 4-1-15,5 3 2 0,1 6 1 16,1 4-1-16,0 4-3 0,0 6 0 16,-4 5-4-16,-3 4-1 0,-1 5-3 15,0 3 0-15,0 2-5 0,-13 1 0 16,4-1-2-16,-1-3-2 0,-3-2 0 16,1-6-3-16,-3-5-6 0,1-6-7 0,-1-7-9 15,0-7-17-15,1-8-44 0,0-10-28 16,1-7 2-16,0 0 3 0</inkml:trace>
  <inkml:trace contextRef="#ctx0" brushRef="#br1" timeOffset="95346.93">23872 11874 207 0,'-16'0'121'0,"-3"0"-1"0,-1 1 1 15,1 11 1-15,-1 5-65 0,6 5-46 0,1 1-11 16,13 1-1-16,0 0-4 0,0-4-2 15,0-3-2-15,11-4-4 0,6-1-1 16,7-3-2-16,3-2 1 0,5-4 0 16,3-3 2-16,2 0 0 0,1-8 0 15,-1-3 0-15,-4-5 3 0,-8-3 1 0,-4-4 3 16,-8 0 1-16,-9 0 0 0,-4 1-1 16,0 3 1-16,-16 2 1 0,-3 2 1 15,-9 3-6-15,-4 3-4 0,-5 1-21 16,-2 8-48-16,2-9-16 0,2 9-1 15,4 0 1-15</inkml:trace>
  <inkml:trace contextRef="#ctx0" brushRef="#br1" timeOffset="96095.76">24621 11432 214 0,'0'-10'106'0,"-13"10"0"0,13-8-2 16,-12 8-37-16,12-10-58 0,-9 10-3 15,9-7-1-15,0 7-2 0,0 0-2 16,0 0 0-16,0 0-2 0,0 2 1 16,0 9-4-16,0 2-4 0,0 3-5 15,0 3-13-15,0 1-34 0,-9 1-42 16,9 1-3-16,-11 0 1 0</inkml:trace>
  <inkml:trace contextRef="#ctx0" brushRef="#br1" timeOffset="96396.78">24332 11711 178 0,'-9'0'106'0,"9"-8"1"0,0 8-2 16,0-9 0-16,0 9-71 0,7-11-27 0,11 11-5 15,5-10-2-15,7 10 1 0,4 0 2 16,5 0-1-16,1 0 0 0,2 0 3 15,1 11 0-15,-3 5-1 0,-1 5 3 16,-1 5 0-16,-8 3 0 0,-5 7-2 16,-7 4 3-16,-7 5 0 0,-9 2 2 0,-2 3 2 15,0-1 3-15,-10-2 1 0,-1-2 3 16,-3-3 2-16,-2-4 1 0,-1-4-1 16,2-5-2-16,0-5-2 0,2-6-4 15,4-6-3-15,9-9-6 0,0-3-5 16,0-16-4-16,4 0-6 0,5-5-11 15,4-6-1-15,2-2-5 0,3-4-8 16,2-3-5-16,2-2-6 0,3-3-8 16,-1-1-29-16,2-1-38 0,0 1 8 15,-1 0-2-15</inkml:trace>
  <inkml:trace contextRef="#ctx0" brushRef="#br1" timeOffset="97198.53">25241 11201 157 0,'2'0'103'0,"-1"-8"1"0,0 8 1 16,0 0-20-16,0-8-40 0,-1 8-32 0,0 0-3 16,0 0 0-16,0 0-3 0,0 0-3 15,2 1 1-15,0 3-2 0,0 2-3 16,0 0-2-16,1 3-3 0,1 1-3 16,-1 2-5-16,-1 2-4 0,1 3-1 15,-3 1-3-15,0 2-2 0,0 1-4 16,0 2 4-16,0-1 1 0,-13 1 4 0,13 0 4 15,-17-2 6-15,7-2 4 0,0-1 4 16,-1-2 1-16,0-1 4 0,1-4-1 16,0 0-1-16,2-4 2 0,8-1-2 15,-12-2-2-15,12-3 0 0,0 0 0 16,0-1 0-16,0 0 2 0,2 2-1 0,2-2 0 16,2 0 3-16,0 1-1 0,1 1 0 15,-1 2 1-15,-2 2-5 0,0 0-1 16,-2 2-4-16,-2 2-9 0,0 1-17 0,0 2-18 15,0 1-11-15,-11 0 0 16,11 2 4-16,-16-1 11 0,8 2 28 0,8-1 22 16,-16 0 11-16,16-1 21 0,-12-1 20 15,12-3 11-15,0 1 0 0,0-3-3 16,0-1-10-16,4 0-23 0,7-1-21 0,2-1-2 16,5 0-2-16,3 0-7 15,2 2 8-15,3-1-2 0,1 2 1 0,1 0-1 16,-1 3-1-16,1 1-1 0,-3-1 1 15,0 4 1-15,-2-2-2 0,-5 2-2 16,-4 0 0-16,-5-1-1 0,-5 0-1 0,-4 0 0 16,0-2-1-16,0-3-5 0,-19-1-4 15,2-3-3-15,-3-3-3 0,-3-3-3 16,-3 0 0-16,0 0 2 0,0-12 2 16,1 3 3-16,2-2 8 0,2-2 2 15,2 1 4-15,3-1 6 0,2 2 4 0,5 0 4 16,9 3 1-16,-9 8 2 15,9-9-1-15,0 9 1 0,0 3 0 0,0 4-1 16,-9 4-3-16,9 6 0 0,-11 4-5 16,2 3-1-16,-4 3-5 0,0 1-3 15,-3 1-1-15,-3-1-2 0,-2-1-2 0,0-2-2 16,-2-2-5-16,-1-5-7 0,2-4-7 16,3-5-14-16,1-6-38 0,4-3-34 15,5 0 4-15,9-11-1 0</inkml:trace>
  <inkml:trace contextRef="#ctx0" brushRef="#br1" timeOffset="97462.51">25771 11262 198 0,'18'-7'96'0,"1"7"-3"0,0 0-7 15,0 0-50-15,0 3-36 16,-3 0-93-16,1 1-6 0,-4 3 0 0</inkml:trace>
  <inkml:trace contextRef="#ctx0" brushRef="#br1" timeOffset="98160.61">25662 11644 189 0,'0'14'111'16,"0"4"3"-16,0 4 1 16,0 8-20-16,-15 4-52 0,3 6-16 0,0 4-6 15,0 4-2-15,-2 2-6 0,1 3-3 16,0 0-2-16,1 0-3 0,-2-1-3 15,3-3-2-15,1-4-1 0,10-4-3 0,-15-5-5 16,15-8-6-16,0-4-9 16,-9-9-13-16,9-7-24 0,0-7-44 0,0-1-16 15,0-8 2-15,0-6 2 0</inkml:trace>
  <inkml:trace contextRef="#ctx0" brushRef="#br1" timeOffset="98494.96">25862 11609 211 0,'48'-31'97'0,"-1"4"0"0,-1 5 0 16,2 3-49-16,-4 3-45 0,1 4-1 15,-2 3 3-15,-1 2 0 0,-4 7 2 0,-2 0 1 16,-4 0 1-16,-2 0 2 0,-2 0 0 16,-2 5 5-16,-1 3-2 0,-2 3 0 15,-1 0-2-15,-2 2-1 0,-3 1 4 16,-2 2 0-16,-3 2 0 0,-2 2 0 0,0 2 0 15,-1 2 1-15,-1 3 4 0,0 1-2 16,-1 4 0-16,-2 3-1 0,-1 4-3 16,-2 2 0-16,-1 5-2 0,-1 4-4 15,0 3-1-15,0 2-5 0,0 1-2 16,-10 1 4-16,10 1-3 0,-16-2-1 0,6-2 2 16,1-4-1-16,-3-3-1 0,0-5-1 15,-1-5-2-15,0-6-7 0,0-7-5 16,-2-6-12-16,-1-8-6 0,0-7-10 15,-1-3-11-15,-1 0-21 0,-1-15-34 16,0-4-22-16,1-7 4 0,0-6 7 0</inkml:trace>
  <inkml:trace contextRef="#ctx0" brushRef="#br1" timeOffset="98860.4">26142 11859 155 0,'-10'0'116'0,"-2"2"1"15,0 10 0-15,-2 5 0 0,1 5-46 16,0 4-58-16,3 2-5 0,0 2-2 16,10-1-4-16,-15-3-1 0,15-2-1 15,-9-3-1-15,9 0 1 0,-9 0-2 0,9-4 0 16,-12-3-1-16,12-4-2 0,-10-7-1 16,10-3-1-16,0 0-1 0,-10-11-2 15,10-3 0-15,0-6 0 0,1-5 3 0,4-2 0 16,1-1 4-16,4 0 3 15,5 0-1-15,2 3 3 0,4 2 4 0,4 4 3 16,3 4 2-16,4 6-3 0,0 9 1 16,2 0-1-16,-1 0 2 0,-4 7-1 15,-3 9 1-15,-5 5 0 0,-7 4-5 16,-8 4 1-16,-6 1-1 0,0 2 1 0,0-1-2 16,-21-4-1-16,-1-2-1 0,-6-5 1 15,-6-4-2-15,-4-6-2 0,-5-4-2 16,0-4-6-16,-1-2-10 0,4 0-21 15,4-13-61-15,6-1-21 0,6-5 0 16,10-5 0-16</inkml:trace>
  <inkml:trace contextRef="#ctx0" brushRef="#br1" timeOffset="101095.04">26363 13605 134 0,'1'0'85'0,"-1"0"0"0,0 0-15 15,0 0-10-15,0 0-15 0,1 0-19 16,-1 0-20-16,1 0-4 0,-1 0-1 16,1 0 1-16,0 0 0 0,1 0 0 15,0 0 3-15,-1 2 0 0,2-1 0 0,1 2 0 16,0-1 4-16,1 1 0 0,1 1-1 15,2 0 3-15,3 1 0 0,-1 1 1 16,4 0-1-16,4 1 3 0,2 2 0 16,1 0 0-16,6 1 0 0,3-1-2 15,4 1-1-15,6-2-1 0,4 2-1 0,4-4 0 16,4 0-2-16,3-2-1 0,3-1 0 16,2-1-1-16,1-1-1 0,1-1 2 15,-1 0-1-15,1 0 0 0,-2-8 2 16,-1 8-2-16,-2-12 0 0,-3 3 0 15,-3 0-1-15,1-1-1 0,-5-1-1 0,1-1 1 16,-1-2 0-16,2-2-1 0,1-2-1 16,1-3 0-16,2-3-1 0,0-3 0 15,0-3 0-15,1-2 1 0,0-3 1 16,-1-1-3-16,-3-2 1 0,0 0-1 16,-4 1 1-16,-2 0 0 0,-5 1 1 0,-4 2-1 15,-5 1 0-15,-5 2 0 0,-4 2 0 16,-5 3 1-16,-2 1-2 0,-5 3 2 15,-2 1-1-15,-3 1 1 0,-1 0 0 16,-2 0 0-16,-1-1 1 0,0-1-2 16,0 0-1-16,0-2 1 0,-9 1 0 0,9-4-1 15,-10 1 2-15,10 0-2 0,-16 1 1 16,6-1 0-16,-1 1-1 0,-3 0 2 16,-2 2 1-16,-2 1-2 0,-2 1 1 0,-1 2 0 15,-2 2 1-15,-1 1 2 16,-1 1-2-16,1 3 1 0,-1 1 0 0,1 1 2 15,1 2-3-15,2 1 2 0,1 7 0 16,2-11-3-16,4 11 0 0,1-9 0 16,2 9-1-16,11 0 1 0,-13 0 0 0,13-8-3 15,0 8 1-15,-9 0-1 0,9 0-1 16,0 0 0-16,0 0-3 0,1 0-3 16,1 0-3-16,0 0-7 0,0 1-6 15,-1-1-6-15,0 0-12 0,-1 2-22 16,0-2-48-16,0 0-10 0,0 0 4 0,0 0 3 15</inkml:trace>
  <inkml:trace contextRef="#ctx0" brushRef="#br1" timeOffset="101795.88">28348 11951 194 0,'12'-10'96'0,"-1"-1"-2"0,1 1-1 16,-2 1-38-16,1 0-51 0,0 1 0 0,-2 0 0 15,-1 8 2-15,-1-11 4 0,0 11 0 16,-5 0 2-16,-2 0 1 0,0 0 0 16,0 4 0-16,-12 3-2 0,1 4-1 15,-3 1-2-15,-3 1-5 0,-3 2 0 0,0-1-1 16,-4 1-2-16,-1 1 2 0,-1 0-3 16,0 0 2-16,0-2 0 0,0 1-1 15,1-3 0-15,2 1 0 0,1-2-1 16,5-1 0-16,0-2 1 0,2 1-2 15,1-1 2-15,3 1 0 0,0 0-2 0,1 1 1 16,10 1-1-16,-15 0 1 0,15 0 0 16,-13 0 1-16,13 0 0 0,-8 1 0 15,8-1 1-15,0-1-3 0,-8 0 3 16,8 1-2-16,0-2 2 0,0 0 0 16,0-1 0-16,0 0-1 0,0 0 0 0,-9-1 0 15,9 1 0-15,0-1 2 0,0 1-1 16,-9 1 0-16,9-2 1 0,0 2 0 15,0 0 0-15,0 1 3 0,-9 1 0 16,9 1 1-16,0 2 1 0,0 0 2 16,0 1 1-16,1 2-1 0,3 1 3 0,0 3 2 15,2 1-4-15,-1 1 2 0,0 2-1 16,0-1-2-16,0 2 0 0,0 0 0 16,1 0 1-16,-1 0-2 0,0-2-1 0,1-1-1 15,-3-1 0-15,3-3 0 16,-3-1-1-16,2-3-1 0,-1-2-3 0,-1-2 0 15,1-2 0-15,-1-2-1 0,1-1-1 16,-2-2-2-16,1-1-2 0,-1-2-3 16,-1 1-3-16,0-1-5 0,1-1-5 0,-2 0-11 15,1 0-13-15,-1 0-25 0,0 0-55 16,0 0-1-16,0 0 3 0,0-8 2 16</inkml:trace>
  <inkml:trace contextRef="#ctx0" brushRef="#br1" timeOffset="102340.66">27147 11944 140 0,'-13'0'95'0,"2"2"1"15,1-2 0-15,1 1-22 0,9-1-37 0,-11 1-22 16,11 0-1-16,0 0 0 0,1 0 0 16,4-1-1-16,2 0 0 0,6 0-1 15,1 2-4-15,4-2-4 0,3 1-1 0,5-1-3 16,3 1 0-16,2-1-5 16,2 0-4-16,-1 0-8 0,-1 0-10 0,-1 0-33 15,-5 0-44-15,-3 0-4 0,-5-8 2 16</inkml:trace>
  <inkml:trace contextRef="#ctx0" brushRef="#br1" timeOffset="102692.75">27270 11639 199 0,'4'0'91'0,"0"-7"0"15,0 7-1-15,-1 0-51 0,2 0-37 16,-1 0 2-16,-1 2-2 0,1 1 3 16,1 1 1-16,-1 1 3 0,0 2 3 0,0 1 1 15,0 2 1-15,1 1 0 0,-1 1 0 16,3 4 2-16,-4 0 3 0,1 4 0 16,-2 3 1-16,-2 2 2 0,0 6-1 15,0 3 1-15,0 4-1 0,0 6 1 16,-12 5-4-16,12 4-3 0,-15 3-1 0,15 1-1 15,-17 1-2-15,6-1-2 16,2-1-1-16,-2-1 0 0,1-7-1 0,1-1 0 16,0-7 0-16,9-4 0 0,-15-6-1 15,15-6-3-15,-10-6-3 0,10-7-4 16,0-3-12-16,-9-5-15 0,9-3-23 0,0 0-58 16,-11 0-28-16,11-13-2 0,-9 2 1 15,9-3 3-15</inkml:trace>
  <inkml:trace contextRef="#ctx0" brushRef="#br1" timeOffset="103621.75">27094 11868 193 0,'-11'0'91'0,"3"0"-2"16,8 0-17-16,-16 0-33 0,16 0-35 16,-15 0-2-16,15-7 1 0,-10 7 1 0,10 0 2 15,0 1 0-15,-13 1 3 16,13-1-1-16,0 2-1 0,-9 1 2 0,9 0 0 16,0 0 0-16,0 0-2 0,0 1 0 15,0 0 3-15,3 0-3 0,0 0-1 16,2 1 0-16,2 0-1 0,2 0-1 0,0 0 1 15,5 0-1-15,-1-1-2 0,2 0-1 16,0 1-1-16,2-1 1 0,-2 0-1 16,0-1 0-16,-1-1 0 0,-1 1 0 15,-2-2 0-15,-1 1-1 0,0-3 2 16,-3 3 0-16,-1-2 1 0,-3-1 2 0,1 2 1 16,0-2 1-16,0 0 3 0,3 1 0 15,0-1 2-15,3 0-1 0,4 0 2 16,3 0-2-16,3 1 3 0,5 0-6 15,3-1-1-15,3 2 0 0,3-1-2 16,3 1-1-16,1 0-1 0,1 2-1 0,2-2 0 16,-2 3 0-16,-2-1-3 0,-3 1 2 15,-2-1 5-15,-5 0 2 0,-3 1 3 16,-3-1-1-16,-7-1 2 0,-2-1 0 16,-4 0-1-16,-3-1 0 0,-3 0-1 15,-2-1-5-15,0 0-7 0,-9 0-6 16,9 0-8-16,-12-8-12 0,12 8-10 15,-10 0-29-15,10-7-56 0,-10 7-4 16,10 0 2-16,0-9 2 0</inkml:trace>
  <inkml:trace contextRef="#ctx0" brushRef="#br1" timeOffset="111831.62">15818 12919 160 0,'0'0'65'0,"0"0"-2"15,0 0-4-15,0 0-8 0,0 0-11 0,0-8-9 16,0 8-15-16,-9 0-9 0,9 0-1 15,0 0-3-15,0 0-1 0,0 0 1 16,0 0 0-16,0 0 0 0,-10 0-2 16,10-8 1-16,0 8-3 15,0 0 2-15,0 0 0 16,0 1 0-16,0 0 1 16,0 1-2-16,0-1 2 0,1 0 1 15,0 1 0-15,0 1 0 0,2-1 2 16,-1 1 2-16,2 2-2 0,1 0 0 0,0 0 3 15,0 1-1-15,0 2 1 0,1 1 1 16,0 1-2-16,1 3-1 0,0 0-1 16,0 1-1-16,1 2 1 0,1 0 0 15,-2 0 1-15,1 1 0 0,-1 1 2 16,2 0 0-16,-1 3 2 0,-1 0 0 0,0-1-1 16,1 2 0-16,-2 0 1 0,0-1-2 15,-1 1-2-15,1-3-1 0,0-1-1 16,-2-1 0-16,0-1 0 0,-1-1 1 15,0-2 3-15,-1-3-2 0,0-1 1 0,-1-4 1 16,0-4 0-16,2-1-1 0,1 0-2 16,1-12 0-16,1-1-1 0,1-2-3 15,1-3 0-15,3-2 0 0,0-2-2 16,1-3 1-16,3-1-2 0,1-3 4 16,2 0 1-16,2-3-2 0,1 0 0 15,3-1 2-15,0 0-2 0,3 0 3 0,1 0-1 16,1 0-1-16,2 1 0 15,0 0-2-15,1 2 0 0,0-1 1 0,-1 4 0 16,1-1-2-16,-2 3 2 0,-1 0 0 16,-1 3-1-16,-4 1 1 0,-2 4 1 15,-3 2 3-15,-3 3-1 0,-2 2 1 0,-5 2 1 16,-1 1-2-16,-3 7 2 0,-2-11 0 16,0 11-1-16,-3 0-2 0,0-9 0 15,0 9-2-15,0 0 0 0,0 0 2 16,0 0-2-16,-9 0 0 0,9-7-2 0,0 7 0 15,0 0-1 1,-9 0 2-16,9 0-1 16,0 0 2-1,0 0 1 1,0 0-1 0,0 0 0-1,0 0-2 1,0 0 2-16,0 0 0 31,0 0-3-31,0-9 3 31,0 9-2-31,-9 0 1 0,9 0-3 16,0-9-4-16,0 9-5 0,-9 0-6 16,9-9-13-16,0 9-17 0,0 0-47 15,-11 0-38-15,11 0 3 0,0 0 1 0,-13 4 4 16</inkml:trace>
  <inkml:trace contextRef="#ctx0" brushRef="#br1" timeOffset="119879.8">6607 14994 197 0,'-19'-10'87'0,"0"10"3"15,2 0-18-15,-2-7-38 0,-1 7-27 16,3 0 0-16,-3 0 2 0,4-9-3 16,-1 9 1-16,2-9 0 0,1 9-3 0,3 0 1 15,2-7-1-15,9 7-1 0,-12 0 0 16,12 0 0-16,0 0-1 0,0 0 1 15,0 0 2-15,0 0 1 0,3-7 0 16,4 7 1-16,1 0 1 0,3 0-1 16,4 0 1-16,1-8 2 0,7 8-1 15,0 0-3-15,7-8 2 0,6 8-3 16,5-13-1-16,5 4 1 0,5-1 1 16,6-1-2-16,3-2-2 0,6-1 0 15,7 0 0-15,1 1 0 0,7 1 0 16,2 0 1-16,2 2-2 0,4 3 0 0,-1 7 0 15,-1-8 0-15,-2 8 0 0,0 1 0 16,-4 2 1-16,-3 3 0 0,-3 1 1 16,-4 2 1-16,-4 1 0 0,-4-1 1 15,-5 1 2-15,-6-2-1 0,-4 0 0 0,-6-2 1 16,-3-1-1-16,-5-2 0 0,-4 0 1 16,-3-1-2-16,-5-2 1 15,-3 0 1-15,-2 0 1 0,-3 0 1 0,-5 0-3 16,0 0 3-16,-4 0-3 0,-2 0 2 15,0 0-2-15,-2 0-1 0,-1 0 0 16,0 0-3-16,0 0 0 0,0 0-1 16,0 0-2-16,0 0 0 15,0 0 0-15,0 0 0 16,0 0 2 0,0 0 0-16,0 0 0 15,0 0 1-15,0 0-1 0,0 0 0 0,0 0 0 31,0 0-2-15,0 0 2 0,0 0-2-1,0 0 2 1,0 0-2 0,0 0-1-16,0 0 1 15,0 0 0-15,0 0-2 16,0 0-3-16,0 0 1 0,0-8-6 15,0 8-7-15,0 0-6 0,0 0-12 0,1-9-25 16,-1 9-63-16,0-8 0 0,0 8 0 16,0-9 2-16</inkml:trace>
  <inkml:trace contextRef="#ctx0" brushRef="#br1" timeOffset="122272.83">20105 8697 166 0,'0'3'110'0,"0"0"2"0,-14 0-3 0,5-2 1 16,-1 2-63-16,-2-2-44 0,2-1-1 15,-4 0-2-15,3 0 0 0,-3-8 0 16,2 8 2-16,0-13-1 0,2 13-2 16,1 0 1-16,9 0 1 0,-12 0-1 0,12 0 2 15,0 2 1-15,0-1-2 0,0-1 0 16,0 0-3-16,0 0-1 0,0 0 5 16,0 0-1-16,0 0-2 0,0 0 2 15,0 0-2-15,0 0-1 16,0 0-2-1,0 0-5-15,0 0-5 0,0 0-7 16,0 1-9-16,0 1-40 0,0 1-36 16,0 2-1-16,-11-1 2 0</inkml:trace>
  <inkml:trace contextRef="#ctx0" brushRef="#br1" timeOffset="123254.4">8381 14820 187 0,'3'7'104'16,"-3"0"0"-16,0-1 0 0,0 1 0 15,0-3-90-15,0 1-5 0,-11-2-5 16,11-1 1-16,-13-2-4 0,4 0-1 0,-2 0 0 16,1 0 0-16,10-7 0 15,-12 7 0-15,12 0-1 0,0 0-1 16,0 0-3-16,0 0 0 15,0 0-4-15,4 0-7 0,2 0-11 16,2-8-36-16,0 8-43 0,3 0 0 0,-2-7 2 16</inkml:trace>
  <inkml:trace contextRef="#ctx0" brushRef="#br1" timeOffset="124278.26">20473 8803 201 0,'1'0'102'16,"-1"0"-3"-16,0 0-3 0,0-8-27 16,0 8-84-16,0 0-26 15,-10 0-55-15,10 0-4 0,0-7-1 0</inkml:trace>
  <inkml:trace contextRef="#ctx0" brushRef="#br1" timeOffset="125567.36">8896 14759 194 0,'0'7'92'16,"0"-2"-2"-16,0 1 1 0,0-1-42 16,0-1-46-16,0-2-2 0,0-1 0 0,0 0-2 15,0 0-1-15,0-1-2 0,0 0 0 16,0 0-2-16,5 0-5 0,2 0-6 16,3 0-29-16,1 0-45 0,2 0-1 15,2 0 1-15</inkml:trace>
  <inkml:trace contextRef="#ctx0" brushRef="#br1" timeOffset="164133.3">5132 13068 131 0,'0'0'23'0,"0"0"10"0,0 0 0 15,0 0 0-15,0 0 0 0,0 0 0 16,0-8 1-16,0 8-3 0,0 0-7 0,-11 0-12 15,11-10-9-15,0 10 0 0,0 0 1 16,0-7 0-16,0 7-1 0,-8 0 1 16,8-8-4-16,0 8 5 0,0 0-1 15,0 0 1-15,0-7 1 0,0 7 2 0,0 0-2 16,0-7 2-16,0 7-1 0,1-7-1 16,0 7 1-16,1-9-1 0,1 9-1 15,-2-9-1-15,3 9-1 0,-3-7-1 16,2 7 0-16,0-7 0 0,-1 7-1 15,1 0 0-15,-2-9 0 0,1 9 0 0,1 0 1 16,-2 0 0-16,3 0-1 0,-1 0 1 16,0 0-1-16,3 0 0 0,0 0 2 15,0 2-1-15,3 1 2 0,0 1 3 16,2 2-1-16,1 1-2 0,2 2 1 0,0 2-2 16,3 3 4-16,1 2-2 0,2 1-2 15,-1 3-1-15,1 3 0 0,1 2-3 16,0 0 2-16,0 2 1 0,-1 0-1 15,0-1 0-15,-3 1-1 0,2-1 1 16,-4-2 0-16,2 1-1 0,-5-3 1 16,1-1 0-16,-3-3-1 0,-1-1 1 15,-2-5 0-15,1 0 1 0,-2-1 0 0,-2-4-1 16,1-2 1-16,-1 1 2 0,-2-2-1 16,3-1 1-16,-3-2 0 0,-1-1 1 15,2 0-2-15,0 0 0 0,0-10 1 0,2 1-2 16,0-3 0-16,1-4-1 15,3-2-1-15,0-4 1 0,2-3-1 0,3-3 0 16,1-3 0-16,3-3 0 0,3-2 0 16,-2-2 2-16,4-1-2 0,1 0 1 15,1-1-1-15,-2 2-1 0,2 2 1 0,0 2 0 16,-2 2 0-16,0 2 1 0,-1 3-1 16,-1 2 0-16,-2 3 0 0,-1 1 0 15,-1 3 1-15,-3 1 0 0,-1 2 0 16,-3 1 0-16,-1 3-1 0,0 1 1 15,-2 2 0-15,-2 1-1 0,-2 7 1 0,0-11 0 16,-1 11 0-16,1-9 0 0,-2 9 0 16,-1 0 0-16,0 0 0 0,0 0 0 31,0 0 0-15,0 0 1-1,0 0-4 1,0 0 1-16,-8 0-3 0,8-7-4 15,0 7-5-15,0 0-6 0,0 2-10 16,0 1-45-16,-9 2-33 0,9 1-2 16,0 1 2-16</inkml:trace>
  <inkml:trace contextRef="#ctx0" brushRef="#br1" timeOffset="170942.35">3535 11131 131 0,'0'-12'83'0,"-11"12"-3"16,11-14-1-16,0 14-30 0,0-12-48 16,-9 12-3-16,9-13-2 0,0 2 4 15,0 11 1-15,0-9 3 0,0 9 3 16,0 0 2-16,0 1 3 0,8 3-2 16,2 4 3-16,3 2-1 0,1 4 0 15,3 4 0-15,2 3-5 0,1 7 1 16,4 1-4-16,2 4-1 0,0 5 0 0,2 0 0 15,3 2-2-15,-2-1 0 0,4 1-1 16,-2-2 0-16,1-3 1 0,-2-3 1 16,0-4 0-16,-1-4 1 0,-2-6 2 15,-2-6-1-15,-1-5 2 0,-4-7-1 0,-1 0-1 16,-1 0 0-16,-4-16 1 0,0 0-2 16,-3-6 0-16,1-6-2 0,-2-4-1 15,-1-5 0-15,3-3 1 0,1-4 0 16,2-2 0-16,2-4 0 0,4-2 0 15,2-1 0-15,3-1-1 0,4 0 2 16,1-1-1-16,4 1-1 0,2 3 1 0,2 1-1 16,0 3 0-16,2 1 3 0,-1 2-3 15,0 3-4-15,-2 4-4 0,-1 3-5 16,-4 7-15-16,-1 7-66 0,-7 6-6 16,-4 5 0-16,-8 9 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9T12:17:18.012"/>
    </inkml:context>
    <inkml:brush xml:id="br0">
      <inkml:brushProperty name="width" value="0.05292" units="cm"/>
      <inkml:brushProperty name="height" value="0.05292" units="cm"/>
      <inkml:brushProperty name="color" value="#C0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1831 1495 143 0,'-15'0'93'0,"3"-11"1"15,0 2-6-15,1 3-21 0,0-1-39 16,2 7-15-16,9-16-3 0,-14 16 0 15,14-11 2-15,-11 11-3 0,11 0 1 16,0 0-1-16,0 1 2 0,0 5-2 16,0 8-1-16,0 2 2 0,0 6 1 0,0 4-3 15,7 5 1-15,-2 4-3 16,2 2-2-16,3 3-2 0,0 3 2 0,-1 0-5 16,1 0 1-16,2 1-5 0,-1-2-1 15,-1-1-6-15,2-3-6 0,-4-1-10 16,1-4-30-16,-3-1-45 0,1-6-3 0,-3-5 2 15</inkml:trace>
  <inkml:trace contextRef="#ctx0" brushRef="#br0" timeOffset="516.39">1834 2357 143 0,'-11'15'85'0,"1"-2"0"0,1 0 0 16,-3-4-27-16,2 0-43 0,-2-2-15 0,2-4-1 16,2-2 0-16,-2-1 2 0,-1 0 2 15,2 0 2-15,1-13 6 0,-4 5-2 16,3-2 1-16,-2-1-1 0,-2-4 3 16,0 0 2-16,-3-3-2 0,-1-1 0 15,0-1-4-15,0-3-3 0,-2-1-3 0,2-3 1 16,2-1 0-16,4-4-1 0,0-2-1 15,11-4-1-15,0-1 1 0,0-5-2 16,0-2 0-16,0-3-1 0,9-1 1 16,4-2 1-16,3 0 0 0,7 0 0 15,1 1-1-15,4 1 1 0,5 3-1 0,2 3 0 16,1 4 3-16,4 5 1 0,3 6-1 16,-1 5-1-16,6 8 3 0,0 7 2 15,2 9 2-15,2 0 3 0,1 7 0 16,0 11-1-16,-1 8 1 0,-1 13-1 15,-2 10 0-15,-3 8-1 0,-6 7-3 0,-5 5-3 16,-5 8-1-16,-7 0 0 0,-7 3 0 16,-6 3 4-16,-9-3 0 0,-1 0 0 15,0-1 4-15,-22-9 1 0,2-4 0 16,-9-10 2-16,-4-6 0 0,-6-9-2 16,-6-6-4-16,-1-9-5 0,-5-6-2 0,2-7-4 15,0-8-10-15,0-5-13 0,2 0-20 16,3-9-64-16,3-7-11 0,2-9 1 15,5-4-3-15</inkml:trace>
  <inkml:trace contextRef="#ctx0" brushRef="#br0" timeOffset="10206.42">8492 1203 156 0,'2'2'108'16,"1"-2"0"-16,3 0 3 0,3 0-3 15,5 0-37-15,2 0-62 0,5-10-4 16,4 10-5-16,2-12-1 0,5 3-2 0,1 0-6 16,3-1-1-16,-1 0-6 15,1 2-1-15,-1 8-4 0,0-11-4 0,-3 11 1 16,-7 0-1-16,-2-9-4 0,-5 9 0 15,-5 1 4-15,-7 1 16 0,-4 2 4 16,-2 5 6-16,0 0 7 0,-8 2 4 0,-3 5 5 16,-1 3 8-16,-2 3 8 0,-3 7-3 15,-1 5-11-15,-1 5-1 0,-1 7-3 16,-1 6-9-16,0 5 4 0,4 3-2 16,-4 3-2-16,2 1-4 0,3 0 0 15,-1 0-2-15,3-4 1 0,-1-1-1 0,4-6 0 16,0-6 0-16,0-6-1 0,11-8 0 15,-12-9-2-15,12-10-3 0,0-9-1 16,-11-5 0-16,11 0-4 0,0-12 1 16,1-5-3-16,4-4 0 0,1-7 0 15,4-4 4-15,3-3 1 0,4-4 4 0,4-1-1 16,3-1 2-16,4 1 1 16,-1 2 4-16,6 1 1 0,-1 7 2 0,1 3 0 15,-2 6 2-15,0 6-1 0,-3 5 1 16,-4 10 3-16,-3 0 0 0,-3 4-2 15,-9 8 1-15,-2 6-3 0,-5 4 0 0,-2 4 0 16,0 2-1-16,0 2-1 0,-9-1-2 16,9 0 0-16,-16-2 0 0,8-2 0 15,0-2 0-15,8-3 0 0,-17-6 2 0,17-2-4 16,-11-6 0-16,11-6 0 0,0 0-1 16,0-11-2-16,5-2 3 15,2-3-3-15,5-2-2 0,3-2 1 16,3 0 2-16,1-1 0 0,4 0 3 15,3 3 0-15,3 1 2 0,2 5 0 16,3 4-1-16,2 8 5 0,1 0 0 16,3 0 1-16,-1 1 1 0,-1 9 0 0,1 3-1 15,-2 6 1-15,0 0-1 0,-3 4-1 16,-2 2-3-16,-2-1 1 0,-7-1-2 16,-6 3 0-16,-5-5-3 0,-7 0-2 15,-5 1 0-15,0-3-2 0,-11-1 0 16,-6-2 0-16,-5 0 1 0,-7-3-2 0,-2-3 0 15,-3-4-1-15,-3 1 3 0,-1-4 0 16,2-3 2-16,3 0-3 0,4 0-3 16,6-17-1-16,7 2-7 0,6-3-3 15,10-6-5-15,0-4-15 0,3-3-37 16,7-5-32-16,8-3 2 0,2-2 4 0</inkml:trace>
  <inkml:trace contextRef="#ctx0" brushRef="#br0" timeOffset="10455.62">10047 952 174 0,'7'0'108'0,"1"3"1"16,2 2-4-16,1 2-4 15,2 3-68-15,0 0-33 0,3 2-20 0,-2 2-35 16,2-1-43-16,-4 0-8 0,-2 0 0 16,-2-1 1-16</inkml:trace>
  <inkml:trace contextRef="#ctx0" brushRef="#br0" timeOffset="11121.47">10045 1216 176 0,'-9'14'105'0,"0"3"0"15,9 6-1-15,-16 3-5 0,16 8-71 16,-11-1-25-16,11 6-3 0,-10 1-1 16,10 2-2-16,-14-1-1 0,6-2-1 15,-2 0 1-15,0-1 2 0,0-2 3 0,0-3 0 16,-1-6 2-16,2-4 0 15,9-7-3-15,-14-5 0 0,14-7-2 0,0-4-2 16,0 0-1-16,0-10-5 0,3-3-1 16,8-4 3-16,4-3 1 0,4-1 3 15,4-1 4-15,2-1 0 0,4-1 0 16,1 2 1-16,2 2 4 0,-2 2 1 16,2 2-3-16,-2 5 4 0,-3 2 0 0,-2 9-1 15,-3 0 2-15,-4 0 1 0,-3 1 1 16,-4 8-4-16,-5 3 3 0,0 5-2 15,-4 2-1-15,-1 0-2 0,-1 1-1 0,0 1 0 16,0 1 0-16,0-2-1 16,0 0 3-16,0-1-2 0,0-3-1 0,2-3 1 15,4-3 0-15,1-4-3 0,5-4 1 16,1-2-2-16,3 0 0 0,4 0-1 16,0-15-4-16,2 5 0 0,0-3 0 15,-1-3-3-15,-1-2-2 0,-4-2 3 16,0-2-1-16,-5 0 2 0,-4 0 0 0,-3 1 3 15,-4 0 2-15,0 4 3 0,0 2 1 16,-14 4 0-16,1 4 1 0,-3 7 3 16,-4 0-5-16,-3 0 0 0,-1 4 0 15,-4 8-1-15,0 2-2 0,-2 6-3 16,1 4 3-16,-1 1 0 0,2 2-1 0,0 1 0 16,2 1 3-16,2-2 0 0,1-2 2 15,4 1 1-15,2-3 1 0,2-2 4 16,5 0 0-16,10-2 4 0,-9-2 2 0,9 0 2 15,2 0 3-15,3 0 1 0,6-1 1 16,5-2 2-16,2 0-4 0,9 0-2 16,2-3-1-16,7-2-5 0,5-1 0 15,3-2-6-15,5-3-5 0,3-3-2 16,4 0-5-16,3 0-8 0,-1 0-6 0,1-14-9 16,-2 6-13-16,-4-2-29 0,-4-2-52 15,-6-1 0-15,-4 1 4 0,-5-4 4 16</inkml:trace>
  <inkml:trace contextRef="#ctx0" brushRef="#br0" timeOffset="11604.43">11641 1184 202 0,'7'7'109'0,"-5"3"3"15,-1 3 0-15,-1 5-27 0,0 4-43 0,-9 2-17 16,0 4-5-16,-6 3-5 0,-2 2-1 16,-4 2-6-16,-4 1-6 0,-3 3-2 15,-4 0 0-15,-2 1-4 0,-4 0-5 0,-3-1-6 16,-5-1-6-16,-4-4-2 15,2-2-7-15,-1-2 3 0,3-8-4 0,1-6-1 16,5-5 5-16,4-9 4 0,4-2 4 16,5 0 10-16,4-20 8 0,6 0 6 15,5-6 4-15,12-1 6 0,0-5 1 0,0-1 6 16,0 1-1-16,11 1 3 16,1 5-2-16,5 5 1 0,2 8 3 0,3 13 0 15,0 0 1-15,1 3 5 0,0 16-2 16,1 12-1-16,1 9-2 0,-3 8-1 15,3 6-4-15,0 7-7 0,0 1-1 16,1 3-6-16,-1 2-4 0,0-3-3 16,-1 0-1-16,0-6-1 0,-3-4-6 0,-1-6-2 15,-3-10-6-15,-1-3-5 0,-3-8-11 16,-4-8-10-16,-2-8-18 0,-4-5-42 16,-3-6-30-16,0 0 2 0,0-17 4 0,-11-2 4 15</inkml:trace>
  <inkml:trace contextRef="#ctx0" brushRef="#br0" timeOffset="11752.08">11194 1289 220 0,'6'-15'123'0,"-1"8"2"16,1 7-10-16,0 0-2 0,4 0-41 15,2 3-72-15,2 7-28 0,5 2-35 16,1 2-59-16,1-1-2 0,2-1 0 0,0-5-1 15</inkml:trace>
  <inkml:trace contextRef="#ctx0" brushRef="#br0" timeOffset="114533.8">12204 1852 173 0,'-17'-10'70'0,"8"1"-3"0,9-1-7 15,-14 0-8-15,14 2-20 0,-11 1-22 16,11-2-8-16,-9 9-3 0,9-12 0 15,0 12-4-15,0-9-2 0,0 9-9 0,-10-10-15 16,10 10-32-16,0-7-20 0,0 7-2 16</inkml:trace>
  <inkml:trace contextRef="#ctx0" brushRef="#br0" timeOffset="116041.07">12100 2094 131 0,'0'0'56'0,"5"-7"-2"15,2 7 1-15,4-11-3 0,0 4-5 16,3-3-6-16,5-1-8 0,4-4-8 16,2-1-14-16,4-2-3 0,4-3 0 15,3-2 0-15,4-2-1 0,1-2 1 16,5-2 2-16,3-3 2 0,-2 0-3 0,4 0 0 16,1 0 0-16,1-2-1 0,1 2-1 15,1-3 1-15,1 3-2 0,-2 0-3 16,0 1-2-16,-2 3-1 0,-3 1 0 15,-1 2-2-15,-4 2-4 0,-6 4-4 0,-1 4-7 16,-7 1-9-16,-7 4-40 0,-4 10-35 16,-10-9 0-16,-6 9 0 0</inkml:trace>
  <inkml:trace contextRef="#ctx0" brushRef="#br0" timeOffset="116406.62">12736 1730 159 0,'0'7'71'0,"0"2"-11"0,0-2-6 16,5 2 2-16,2 0 0 0,2 3-8 15,3 0-18-15,2 6-16 0,4 2 0 16,0 2-1-16,3 4-2 0,2 3 2 16,0 3-3-16,1 2 1 0,2 3-4 15,0 1 3-15,2 3-2 0,1 0 0 0,1 2 1 16,1-2 0-16,2 0 2 16,-2 0-4-16,1-3 0 0,2-2 0 0,-1-2-2 15,0-3-3-15,0-3 1 0,-1-3-3 16,0-3-1-16,-2-3-5 0,0-2-9 15,-3 0-8-15,-1-2-43 0,-5-1-45 0,-3-4-2 16,-2-6 3-16,-6-4-3 16</inkml:trace>
  <inkml:trace contextRef="#ctx0" brushRef="#br0" timeOffset="116908.96">14576 970 177 0,'0'-8'87'0,"0"8"-1"16,0 0-23-16,0 0-16 0,0 3-10 15,0 6-20-15,0 4-8 0,0 5 0 16,0 5 2-16,0 5-2 0,0 5-1 16,0 8 1-16,0 0 0 0,0 8-3 15,0 1-4-15,0 3 1 0,0 2 1 0,-11 1-4 16,11-2-3-16,-11-3 0 0,11-3-2 15,-17-4-9-15,8-5-15 0,-4-6-37 16,0-6-29-16,-2-8-4 0,-1-6 0 0</inkml:trace>
  <inkml:trace contextRef="#ctx0" brushRef="#br0" timeOffset="117505.93">14352 1190 187 0,'20'-39'88'0,"3"4"-3"0,3 4-22 15,5 4-17-15,1 3-17 0,3 5-23 16,0 3-4-16,0 2 0 0,1 6 0 16,1 8 2-16,-1 0 2 0,-2 0 1 15,-4 0-1-15,-3 10 3 0,-6 5-3 0,-7 4 0 16,-5 7 3-16,-7 3-1 0,-2 4-5 16,0 3 0-16,-18 1 1 0,0 2-3 15,-5 0 2-15,-5 0-2 0,-3-4-1 16,-2 0 3-16,0-5 0 0,1-2-5 15,2-4 3-15,2-4 0 0,5-7-5 0,5-6 0 16,7-6-2-16,11-1-2 16,0 0 3-16,0-15-9 0,10 0 0 0,8-7 2 15,6-4 1-15,6-3 0 0,3-2 2 16,5-3 2-16,1-1 5 0,5-1 5 16,-1 3 1-16,1 1 1 0,-2 5 2 0,-1 4 1 15,-5 6 3-15,-2 6-1 0,-7 11 3 16,-5 0 1-16,-5 0-2 0,-6 8 0 15,-5 8 3-15,-3 3-5 0,-3 6-1 16,0 4-4-16,0 1 2 0,-11 0-3 0,11 1-4 16,-11-3 0-16,11 1-1 0,-10-4 1 15,10-3-3-15,0-3 3 0,0-5 0 16,0-3 0-16,0-6 0 0,6-5-3 16,3 0 2-16,5 0-1 0,3-16-1 15,2 2 0-15,3-5-3 0,2-3 2 0,3-1-2 16,-1-2 3-16,-1 0-3 0,1 2 3 15,0 0 0-15,2 1 2 0,-2 4 2 16,0 4 3-16,-4 5 0 0,-1 9-2 16,-3 0 4-16,-2 0-3 0,-2 3 0 15,-3 7 2-15,-3 3-1 0,0 3-3 16,-1 0-1-16,-2 1 3 0,0 1-2 0,-1-3-1 16,-2 2-4-16,0-4 2 0,2-1-6 15,-3-3-3-15,0 0-1 0,1-4-5 16,-1-1-15-16,0-2-34 0,1-2-30 0,-2 0-1 15,2 0-1-15</inkml:trace>
  <inkml:trace contextRef="#ctx0" brushRef="#br0" timeOffset="117993.29">15677 1089 159 0,'0'0'82'0,"0"1"-15"0,0 1-8 0,0 0-9 16,0-1-13-16,0 2-14 0,1 3-8 16,1 0-5-16,1 1 1 0,-1 6-1 15,-1 3-1-15,-1 1-1 0,0 2-1 0,0 2-2 16,0 0 1-16,0 2-2 0,0 0-2 15,-8-1 1-15,8-2-4 0,-9-1 1 16,9-3 0-16,-10-1 0 0,10-4 1 16,0-2 0-16,-10-3 0 0,10-2-3 15,0-4 1-15,0 0-2 0,0 0 2 0,0 0-3 16,0-9 0-16,0 2-3 0,0-3-3 16,2-3 0-16,2 0-2 0,0-3 2 15,2-2-1-15,1-1 1 0,1-3 3 16,0 2 1-16,2-2 4 0,-1 2 3 15,0 0-1-15,1 0 3 0,-2 3 3 0,0 1-2 16,0 2 2-16,0 3-2 16,0 0 0-16,-1 2 0 0,1 2 0 0,0 7 1 15,-1-11 0-15,1 11-2 0,0-10-2 16,1 10 0-16,-2-10 2 0,0 10-2 16,1-8 0-16,0 8-1 0,-1-9-2 0,-2 9-6 15,-2 0-17-15,-2-9-42 0,-1 9-23 16,0 1-1-16,0 1-1 0</inkml:trace>
  <inkml:trace contextRef="#ctx0" brushRef="#br0" timeOffset="118571.91">15566 659 134 0,'6'0'71'0,"1"0"-8"0,1 0-11 15,1 5 2-15,2 8 0 0,-2 5-4 16,0 4-11-16,-3 5-19 0,-1 7-8 0,-4 3 0 15,0 6-10-15,-1 2 5 0,0 3 0 16,-10 1-6-16,10 1 2 0,-17-1 0 16,6 0-3-16,-2-3-2 0,1-5 0 15,-1-4 0-15,2-4 3 0,0-4-2 16,1-6 1-16,10-7 1 0,-13-4-3 0,13-8-1 16,0-4 6-16,2-8-6 15,5-3 2-15,3-6-1 0,4-2 2 16,1-3-1-16,3-3 0 0,2 2 2 15,0-2-1-15,2 2-1 0,2 1 2 16,2 0 1-16,0 5-2 0,1 3 0 0,0 4 1 16,-2 10-1-16,0 0 4 15,-3 0-1-15,-2 0-1 0,-2 10-2 0,-4 2 1 16,-1 4-2-16,-3 2 3 0,-3 1 0 16,-3-1-1-16,-3 3 1 0,-1-2-3 15,0 0 1-15,0 0-1 0,-16-2 2 0,4-2 3 16,-2-3 0-16,-1 0-3 0,-3-3-1 15,-1 0-1-15,1-3-2 0,-1-1 2 16,1-3-5-16,0 1 0 0,2-1-4 16,1-1-4-16,2-1-8 0,1 0-26 15,12 0-42-15,-12-12-5 0,12 3 1 0</inkml:trace>
  <inkml:trace contextRef="#ctx0" brushRef="#br0" timeOffset="119055.48">16234 700 137 0,'4'0'21'0,"-1"0"19"16,0 0 7-16,-1 2-6 0,-1 8 0 15,-1 2-1-15,0 8 1 0,0 7 1 0,-10 7-1 16,10 7-2-16,-18 5-20 0,4 7-10 16,-1 2-3-16,-3 5-2 0,-3 1-1 15,1 2-1-15,-1-5 0 0,0-1 3 16,2-4-2-16,2-6-1 0,3-5 0 16,4-8-3-16,10-7 1 0,0-7 1 0,0-9-1 15,7-8-1-15,8-3-2 16,6 0-7-16,6-13-1 0,5-2-6 15,3-5-9-15,2-3-8 0,1-1-7 0,4-3 3 16,-1-1 9-16,-1 0 21 0,0 1 9 16,-3 0 1-16,-4 4 9 0,-3 2 9 0,-4 3 14 15,-5 6 8-15,-2 2 2 16,-6 10-12-16,-3 0-17 0,-5 0-2 0,-1 1-1 16,-4 8-2-16,0 5 1 0,0 4-6 15,0 0-1-15,-12 4-1 0,12 2-1 16,-16 1-2-16,16 0 0 0,-14-2-3 0,14 2 0 15,-16-3-2-15,16-3-3 0,-13-1 0 16,13-4-5-16,-12-1-2 0,12-3-2 16,-9-3-14-16,9-4-36 0,0-3-29 15,-9 0 0-15,9-9-1 0</inkml:trace>
  <inkml:trace contextRef="#ctx0" brushRef="#br0" timeOffset="119203.12">16549 992 209 0,'-9'-9'94'0,"9"9"-1"16,0-9-1-16,-11 9-37 0,11 0-60 15,0 3-26-15,0 1-55 16,0 2-10-16,0-1 2 0,0 2-1 16</inkml:trace>
  <inkml:trace contextRef="#ctx0" brushRef="#br0" timeOffset="119454.48">16972 1048 166 0,'38'-10'91'0,"-1"0"1"0,-3 1-8 0,-6 2-26 16,-4 7-26-16,-5-12-29 0,-6 12-2 16,-7 0 2-16,-6 2 2 0,0 5 2 15,0 3 2-15,-16 4 2 0,2 3 0 16,-4 3 2-16,-2 4 1 0,1 0-2 15,-1 2 0-15,1 1-3 0,1 0 0 0,3 1-6 16,4-2 2-16,11-1-1 0,-8-2-2 16,8-2-2-16,3-2-1 0,6-2-6 15,7-4-4-15,2-1-4 0,7-2-11 16,2-3-39-16,0 1-38 0,3-5-2 16,1-1-1-16</inkml:trace>
  <inkml:trace contextRef="#ctx0" brushRef="#br0" timeOffset="121136.17">18323 887 163 0,'7'0'94'0,"2"0"0"15,1-8-15-15,1 8-13 0,2-8-18 16,0 8-36-16,3-9-4 0,-1 9-6 16,1-9 0-16,0 9-2 0,0 0-2 15,-1 0-2-15,-2-7-3 0,0 7-4 16,-2 2-15-16,-1-1-33 0,-2-1-37 0,-2 3 1 15,-1-3-1-15</inkml:trace>
  <inkml:trace contextRef="#ctx0" brushRef="#br0" timeOffset="121402.67">18553 757 134 0,'0'0'88'0,"0"-8"7"15,0 8-10-15,0 1-16 0,0 6-28 16,0 3-32-16,-10 5-5 0,10 4-5 0,-12 4-2 15,12 2 3-15,-17 4 0 16,8 2-6-16,-1 2 6 0,-1 1-2 0,0-1 1 16,-1 0 1-16,2-1 2 0,0-4 2 15,0-3 3-15,10-4-1 0,-15-6 2 16,15-4 0-16,0-3-2 0,0-5-3 0,0-3 3 16,6 0-3-16,7 0-1 0,2-13-2 15,6 4-3-15,3-2 0 0,2 1-3 16,4-2-1-16,1-3-1 0,2 1-2 15,1 2-10-15,0-3-13 0,0 1-19 16,-3-1-24-16,-2 1-12 0,-2-1 2 16</inkml:trace>
  <inkml:trace contextRef="#ctx0" brushRef="#br0" timeOffset="122192.27">18851 715 194 0,'-12'0'81'0,"12"0"-9"15,-14 0-10-15,14 1-19 0,-11 12-18 0,11 6-7 16,-13 5-9-16,13 3-5 0,-16 5-2 16,6 5 5-16,-2 2-1 0,-2 3-1 15,-4 3 0-15,0 0-2 0,-3-1 1 0,-3 0 1 16,-1-2-3-16,0-4 0 0,-2-5-1 16,1-3 1-16,1-4 1 0,2-4 0 15,3-3-3-15,1-5 0 0,5-3 0 16,3-6-4-16,11-5 1 0,0 0-1 15,0 0 1-15,4-14-3 0,10 2 0 0,6-6 2 16,4-1 2-16,5-1 1 0,3-1-1 16,1 0 3-16,1 2 3 0,2 3-1 15,-2 0 0-15,0 6 0 0,-4 10 0 16,-4 0 1-16,-6 0-4 0,-5 0 4 16,-5 7-2-16,-5 7 0 0,-4 4 1 0,-1 1 3 15,0 4-2-15,-10-2 2 0,10 0 1 16,-19-1-4-16,8-2 3 0,0-2-3 15,-1-4 3-15,1-2-1 0,0-4-1 16,11-3-4-16,-13-3 3 0,13 0-2 16,0 0-2-16,0-12 0 0,0 2-2 0,6-4 2 15,5-4-1-15,4-1-3 0,3-1 1 16,3-2 5-16,4 1-4 0,2-2 0 16,1 3 0-16,1 1 2 0,0-1 2 0,0 5 0 15,-1 1 0-15,-3 2 0 16,0 3-2-16,-2 9 0 0,-2-9 1 0,-3 9 2 15,-1 0-2-15,-3 0 2 0,1 0-1 16,-2 0-2-16,2 0 0 0,1 0 1 16,3 0 1-16,-1-7 0 0,3 7 0 15,1-10-1-15,0 10 0 0,-2-12-1 16,0 12-1-16,-2-13 3 0,0 13 0 0,-3-11-1 16,0 11 1-16,-5 0-1 0,-2 0 1 15,-4 0-1-15,-4 5 1 16,-13 3-2-16,2 0-1 0,-2 2 2 15,-2-2-3-15,-1 2 0 0,-2-1-2 16,-1 1 3-16,-1-3-1 0,-3 1 1 16,1 1 0-16,-1-2 2 0,1 0 1 15,-1 2-1-15,1 0 3 0,1 0 0 16,0 3 3-16,2 3-4 0,-1 1 4 0,1 2 1 16,2 3-1-16,0 1-1 0,2 2 0 15,1 1-2-15,2 2 1 0,1-1 1 16,1 1-5-16,10 0 1 0,-15 1-1 15,15-3 3-15,-11 0 0 0,11-4-4 16,-9-1 1-16,9-2 0 0,0-1-5 0,-10-2-2 16,10-1-5-16,0-1-1 0,-12-6-19 15,12-2-39-15,0-2-30 0,0-3 2 16,0 0-2-16</inkml:trace>
  <inkml:trace contextRef="#ctx0" brushRef="#br0" timeOffset="122867.51">19620 765 198 0,'-15'0'96'0,"15"-7"-4"0,-15 7-20 16,15 0-14-16,0 0-34 0,0 0-18 16,0 0 0-16,0-8-5 0,5 8 5 15,7 0-3-15,4 0-2 0,4 0 3 0,3 1 0 16,2 2-3-16,3 3 0 0,3 0 0 15,2 0-1-15,-1 0 0 0,0 0-3 16,-2 0 1-16,-3-1-2 0,-1 1-1 16,-5-1-4-16,-3-1-2 0,-4-1-9 0,-3-1-6 15,-5 0-8-15,-2-2 3 0,-3 1 2 16,-1 1 8-16,0-2 14 0,0 3 8 16,-10-2 5-16,10 2 11 0,-12 0 8 15,12 4 9-15,-14 2-1 0,14 4-3 16,-13 2-4-16,13 6-14 0,-13 3-1 15,13 4-3-15,-15 5-3 0,15 3-1 16,-15 2-1-16,6 3-3 0,0 1 3 0,0 3-1 16,-2-1 2-16,2 0 1 0,-2-1-6 15,0-3 0-15,0-2 3 0,1-4-1 16,-2-3-1-16,1-5 1 0,0-3-3 0,0-5 0 16,0-2-9-16,1-6-7 0,-1-3-17 15,1-5-50-15,-1-2-15 0,1 0 3 16,0-12 0-16</inkml:trace>
  <inkml:trace contextRef="#ctx0" brushRef="#br0" timeOffset="123138.04">19551 1139 199 0,'-12'0'98'0,"1"1"0"0,0 5 1 15,0 3-15-15,2 5-71 0,9 1-12 0,-12 2-1 16,12 1-2-16,0-2-3 0,0-3-2 15,2 1 0-15,5-6-1 0,3 2-2 16,3-5 3-16,3-2 0 0,2-3 4 16,0 0 1-16,1 0 5 0,1-14 3 15,-3 3-3-15,-1-5 1 0,-2-1 2 0,-3-4-1 16,-2 0-3-16,-4-1 1 0,-2 2-1 16,-3 1-2-16,0 4-2 0,0 1 1 15,0 5 1-15,-13 0-3 0,13 9-5 16,-16-7-4-16,8 7-25 0,-1 0-52 15,9 1-8-15,-15 5 2 0,15-3 0 0</inkml:trace>
  <inkml:trace contextRef="#ctx0" brushRef="#br0" timeOffset="125505.59">20025 1035 136 0,'4'0'56'0,"3"0"3"15,-3 0-5-15,1 0 1 0,-1 0-9 16,0 0-16-16,0 0-13 0,0 0-13 16,1 0-4-16,-2 0-3 0,0 0 1 15,0 2-1-15,0-2 7 0,1 0 0 0,0 0 0 16,1 0 2-16,1 0-2 0,0 0 0 16,0 0 1-16,1 0-1 0,1 0 1 15,1 0-4-15,1-9 1 0,1 9 0 0,1 0 2 16,0-7 2-16,3 7-1 15,-2 0-2-15,3-9 1 0,0 9 0 0,0 0 1 16,-2-9-2-16,1 9-2 0,-2 0 2 16,-2-7-4-16,1 7-1 0,-3 0 3 15,-2 0 1-15,2-9-2 0,-4 9 1 16,-1 0 1-16,-1 0 2 0,-1 0 2 16,-2-7-5-16,1 7 2 0,-1 0-1 0,0 0-3 15,0 0 0-15,1 0-6 16,-1 0-7-16,1 0-30 0,0 0-47 15,1 0-3-15,-1 0 2 0</inkml:trace>
  <inkml:trace contextRef="#ctx0" brushRef="#br0" timeOffset="125915.98">20185 1237 174 0,'-15'10'88'16,"15"1"-2"-16,0-5-8 0,0 0-39 16,0-2-39-16,0-4-5 0,8 0-17 0,4 0 3 15,0 0 10-15,3-9 8 0,4 9 3 16,2-9 2-16,-1 9 3 0,2 0 8 0,0-8 9 15,1 8 2-15,-4 1-1 16,-1 3-11-16,-5 5-7 0,-1 0-2 0,-4 7-3 16,-4 3-2-16,-2 5 2 0,-2 2-1 15,0 3 1-15,0 1 1 0,0 4-1 16,-10-3 3-16,10-1 4 0,0-3 0 0,-11-2 4 16,11-7 1-16,0-6 0 15,0-5-1-15,2-7-1 0,7 0-1 0,2 0-6 16,5-19-5-16,2 1 0 0,4-5-6 15,2-6-4-15,2-1-4 0,0-4-8 16,1 0-29-16,1-2-47 0,-1-2-7 0,0 2 1 16,-3 1 3-16</inkml:trace>
  <inkml:trace contextRef="#ctx0" brushRef="#br0" timeOffset="126265.61">20881 757 196 0,'0'0'94'0,"-9"0"-8"16,9 0-7-16,-13 3-21 0,13 0-33 16,-13 3-20-16,13-2-2 0,-10 1-3 15,10 1-7-15,0 2 6 0,-10 1-2 0,10 0 2 16,0 1-4-16,0 3-4 15,0 0 2-15,0 3-1 0,0-4-4 0,1 4-6 16,1-3-5-16,0-2-4 0,2-1-2 16,-3-1 0-16,2-1 5 0,-1-3 5 15,1 0 16-15,0-2 11 0,0-1 11 16,0-1 6-16,1-1 1 0,0 0 5 16,4 0-2-16,0 0 0 0,1-9-7 0,3 9-16 15,1 0-6-15,1 0-3 0,3-7-7 16,-1 7-10-16,-2 0-19 0,1 0-26 15,0 1-17-15,-2-1-1 0,-2 4-1 16</inkml:trace>
  <inkml:trace contextRef="#ctx0" brushRef="#br0" timeOffset="126648.48">20895 1159 197 0,'3'10'85'16,"3"-1"3"-16,5-2-6 0,5 0-18 0,4 0-30 15,7-2-32-15,1 1-1 0,5 1 2 16,0 0 1-16,1 2-2 0,-1 0 0 16,-3 5-1-16,-5 0 2 0,-4 2 1 0,-7 3-1 15,-5 2 1-15,-8 2-2 16,-1 1 0-16,0 0-2 0,-11 1 2 0,-1-1-2 16,-5-1 1-16,-3-1-2 0,-4-5-4 15,-1-2-1-15,-2-3 0 0,1-5-1 16,3-7-3-16,1 0 2 0,2 0-5 0,5-9 1 15,3-5-1-15,12-4 2 16,-13-6 3-16,13-3 4 0,0-3 2 0,0-2 8 16,0 1-5-16,3-2 9 0,0 4 1 15,2 1-1-15,-1 3 2 0,1 3-2 16,-2 5-1-16,-3 6-4 0,0 11 1 0,0-7-3 16,-15 11-3-16,4 4 1 15,-3 4-1-15,-2 2-1 0,-3 2-1 16,0 0-3-16,-2-1 0 0,-1 2-7 15,1-2-19-15,0-2-31 0,2-2-30 16,3-2-3-16,2-4 2 0</inkml:trace>
  <inkml:trace contextRef="#ctx0" brushRef="#br0" timeOffset="126914.01">21434 795 130 0,'10'0'92'16,"3"0"3"-16,-1-7-3 0,3 7-9 15,2 0-44-15,2 1-37 0,2 0-2 16,2 0-2-16,1 0 1 0,1 2-2 15,0 0-3-15,-1 0-4 0,1 1-8 0,-1 1-20 16,-2 0-44-16,-3 3-8 0,-2-2 2 16</inkml:trace>
  <inkml:trace contextRef="#ctx0" brushRef="#br0" timeOffset="127130.39">21615 973 144 0,'-8'10'97'15,"8"3"4"-15,-16 4-2 0,16 3 0 0,-17 4-49 16,7 4-44-16,0 2-5 16,0 4 3-16,-3 1-1 0,1 1-3 0,-1 2 1 15,0-1-1-15,0 2 1 0,0 1-4 16,1-2 1-16,-1-1-2 0,1-5 2 16,2-4-3-16,0-4-2 0,10-6-1 15,-14-5-8-15,14-6-29 0,0-5-47 16,0-2-3-16,0 0-2 0,2-15 2 0</inkml:trace>
  <inkml:trace contextRef="#ctx0" brushRef="#br0" timeOffset="127546.7">22050 859 151 0,'13'0'85'0,"1"0"-1"16,-2 0-16-16,3 5-24 0,-1-1-18 16,1 0-10-16,0 1-11 0,1 0 1 15,0 0 2-15,2-1 1 0,-1 2 0 16,2 0 0-16,1 0 3 0,-2 1-2 0,2 0-4 16,-1 0 2-16,-1 3 1 0,0-1-5 15,-3 4 1-15,0 2-2 0,-3 0 3 16,-2 6 0-16,0 1 0 0,-4 5 0 15,-2 2 1-15,-1 3 1 0,-3 4-2 16,0 0 2-16,0 4-3 0,0-1-1 0,-8 2-2 16,8 1 0-16,-13-4 0 0,13 1 2 15,-13-3-2-15,13-3-3 0,-13-3 2 16,13-3 1-16,-12-4 0 0,12-3 1 16,0-4 0-16,-11-2 0 0,11-5-1 15,0 1 0-15,-11-3-4 0,11-3 3 0,-13 0-4 16,6-1-1-16,-4-1-1 0,-1-1-6 15,0 0 0-15,-2-1-6 0,0 0-3 16,-2 0-25-16,1 0-33 0,-2-12-24 16,2 4 0-16,-1-2 1 0</inkml:trace>
  <inkml:trace contextRef="#ctx0" brushRef="#br0" timeOffset="127796.03">21837 1112 132 0,'-8'0'91'0,"8"0"2"15,0 2-11-15,-10 2-13 0,10 4-21 16,0 1-19-16,0 2-25 0,0 3-2 15,0 2-2-15,0 2-2 0,0 4-2 16,-9 1-4-16,9 0-11 0,0 1-25 16,-9 0-31-16,9 0-15 0,-10-2-3 0</inkml:trace>
  <inkml:trace contextRef="#ctx0" brushRef="#br0" timeOffset="128047.59">21817 1221 199 0,'16'-18'75'0,"-2"2"-8"0,3 3-15 16,-2 4-15-16,2 9-18 0,0-8-10 16,-2 8-9-16,1 0 0 0,-3 5 1 0,0 1 5 15,0 0 0-15,-3 4 5 16,-1-2-1-16,-3 3 2 0,-4 2 0 0,-2 1 0 16,0 0-1-16,-10 2-1 0,0 1-3 15,-4 2 1-15,-4 0-6 0,-1 1 0 16,-1 1-2-16,1-1 1 0,1-1-1 15,0 0 0-15,1-2 1 0,6-1-1 16,11-3 0-16,0-2-4 0,0-4-3 0,0-4-13 16,9-3-45-16,7 0-30 0,6 0-1 15,2-12 1-15</inkml:trace>
  <inkml:trace contextRef="#ctx0" brushRef="#br0" timeOffset="129266.56">21765 1478 150 0,'0'0'60'0,"0"0"-3"15,0 0-6-15,0-8-8 0,0 8-1 16,0 0-7-16,0 0-3 0,0 0-11 16,1-8-4-16,1 8-11 0,0 0-2 15,-1 0-1-15,1 0-3 0,1 0 2 16,0 0-1-16,1 0 0 0,0 0 2 0,2 0 2 15,1 0 1-15,1 0 1 0,1 0-3 16,3 0 2-16,2 0 2 0,1 0-2 16,1 0-1-16,2-8-2 0,0 8-1 15,2 0-1-15,0 0-1 0,-1 0 1 16,1 0-1-16,0 0-1 0,-3 0 0 0,-1 0 0 16,-3-7 4-16,0 7-4 0,-4 0 4 15,-2 0-3-15,0 0 0 0,-3 0-3 16,-1 0-1-16,-2 0-5 0,-1 2-15 15,0-2-57-15,0 2-20 0,-10-1 6 16,10-1-5-16</inkml:trace>
  <inkml:trace contextRef="#ctx0" brushRef="#br0" timeOffset="133658.94">14766 2046 140 0,'0'0'36'0,"0"0"-4"0,0 0-6 16,2 0 1-16,-1 0 15 0,0 0-3 16,-1 2-3-16,0 3-4 0,0 2-6 15,0 3 2-15,-9 2-3 0,9 4 2 16,-15 0-5-16,6 5-17 0,-4 2 0 16,-1 1-2-16,-2 3 0 0,0 0-1 15,-2 2 0-15,-1 0 0 0,0-1-1 16,0 0-1-16,1-2 2 0,-1 0-2 0,1-2-2 15,1-2 0-15,1-2-6 0,3-1-6 16,-1-3-30-16,2-2-48 0,1 0-2 16,-2-4 1-16</inkml:trace>
  <inkml:trace contextRef="#ctx0" brushRef="#br0" timeOffset="134323.56">14659 2281 140 0,'21'0'62'0,"0"-10"0"0,3 10 1 15,0-7-10-15,1 7-8 0,-2 0-13 16,1-8-7-16,0 8-16 0,-2 0-8 0,-2 0 1 16,-2 0 0-16,-3 0-1 0,-1 0 0 15,-4 0 5-15,-3 3-4 0,-1 0-1 16,-6 3-1-16,0 1 1 0,0 1 1 16,0 2-1-16,-16 3-1 0,5 1 2 15,-4 3-1-15,-2 1-5 0,-4 3 3 0,-1 1 0 16,0 1 2-16,-3 2 1 0,1-1-1 15,0 0 0-15,3-1 2 0,2-1 0 16,2-1 3-16,4-4 0 0,5-1 0 16,8-4-1-16,0-4 0 0,0-2 0 15,4-4 1-15,7-2-3 0,7 0 0 16,4 0-2-16,2-11-2 0,5 3 0 0,2-1-4 16,1-3-1-16,0 1-1 0,-1 1-2 15,-2-2-2-15,-2 2-5 0,-3-1-9 16,-5 1-5-16,-4 1-1 0,-4 1 4 15,-5-1 2-15,-3 0 1 0,-3 2 7 16,0-1 16-16,0 1 6 0,-17 0 11 0,6 0 6 16,-2-1 4-16,0 0 1 0,-2 1 0 15,3 7-1-15,0-13-6 0,0 13-10 16,3-8-4-16,9 8 0 0,-12 0 1 16,12 0-1-16,0 1 3 0,0 3-4 0,0 2-1 15,0 2 1-15,0 2 1 0,0 3-3 16,1 2 1-16,2 1-2 0,-1 1-2 15,-2 1 0-15,0 4-4 0,0-1 1 0,0 1-1 16,0 1-4-16,-10-2-1 16,10 1-5-16,-12-1-16 0,12-3-14 0,-17-3-19 15,7-3-25-15,0 1 4 0,0-6 1 16</inkml:trace>
  <inkml:trace contextRef="#ctx0" brushRef="#br0" timeOffset="134626.94">14729 2669 192 0,'-9'0'81'0,"9"-9"-3"0,-15 9-12 0,15 0-14 16,-11 2-16-16,11 5-14 0,0 2-15 16,0 3-2-16,0 3 2 0,0 3-3 15,0 0-1-15,0 0-1 0,5 1-2 0,1 1 0 16,2-2 1-16,1-1-1 0,1-1-2 16,2-5 1-16,1-1-4 0,4-3-3 15,1-4-1-15,2-3-4 0,2 0-6 16,0 0-6-16,2-12-1 0,2 4 8 0,0-3 11 15,2 0 6-15,-1 0 4 0,-2 0 4 16,1 0 3-16,-2 2 8 0,-2 2 10 16,-3 7-1-16,0-8-7 0,-5 8-11 15,0 0-3-15,-2 4 0 0,-2 4-2 16,-3 0-2-16,0 5-2 0,-3 1 0 0,-1 3-6 16,1-2-2-16,0 0-4 0,-2-1-7 15,0-1-21-15,-1-3-30 0,0-4-22 16,0-2-1-16,0-3 1 0</inkml:trace>
  <inkml:trace contextRef="#ctx0" brushRef="#br0" timeOffset="134990.07">15409 2331 145 0,'7'0'90'0,"0"-11"2"0,-2 11-4 15,0 0-17-15,2 0-33 0,1-7-37 16,2 7-1-16,1 0-1 0,4 0 1 16,-2 0-1-16,4 0 2 0,0 0-2 0,0 0 1 15,0 0 0-15,0 0 1 0,-2 1 2 16,-2 3-2-16,-5 3 3 0,-5-1-2 16,-3 4-1-16,0 1-1 0,-10 2 1 15,-4 4 0-15,-5 2 0 0,-4 0-1 16,-4 0-1-16,-2 2 3 0,1 0-4 15,-2-2 5-15,2 0 0 0,3-2 0 0,1-2 0 16,5-2-2-16,6-4 2 0,13-2-1 16,0-6 2-16,0-1-2 15,9 0-3-15,11-11 1 0,4 1-2 16,3-1-3-16,4 0 2 0,3-2-3 16,0 1-4-16,0-2-5 0,-1 0-14 0,-2 2-24 15,-3-2-30-15,-3 1-3 0,-4 0-3 16</inkml:trace>
  <inkml:trace contextRef="#ctx0" brushRef="#br0" timeOffset="135240.12">15571 2073 179 0,'5'7'76'0,"1"7"2"0,-1 5-2 15,-1 5-7-15,-1 4-11 0,-3 7-24 16,0 6-22-16,0 4-4 0,0 4-1 16,-12 8-3-16,4 2-4 0,-4 2 0 15,-2 0-3-15,-4-3-2 0,0 0-2 0,-2-4-1 16,-1-4-3-16,2-8 2 0,-1-4-6 16,3-8-1-16,0-8-1 0,4-10-10 15,1-7-19-15,12-5-17 0,-12 0-18 16,12-19-2-16,0-2 0 0</inkml:trace>
  <inkml:trace contextRef="#ctx0" brushRef="#br0" timeOffset="135389.6">15501 2662 165 0,'28'-12'85'0,"1"12"0"15,0 0-6-15,2 0-13 0,-2 1-12 16,0 14-32-16,-1 2-14 0,-1 5-1 16,0 3-5-16,-3 1-1 0,2 1-1 0,-2 0-2 15,-2 1-3-15,-2-3-3 0,-1-1-9 16,-1-3-12-16,-4-5-27 0,0-3-34 15,-3-4-2-15,-2-5-3 0</inkml:trace>
  <inkml:trace contextRef="#ctx0" brushRef="#br0" timeOffset="135856">16237 1869 186 0,'2'9'79'0,"0"1"-2"16,-2 4-3-16,2 3-17 0,-1 3-13 15,-1 4-22-15,2 2-14 0,-1 0-2 0,-1 4-1 16,0 0-1-16,1 0-2 16,0-1 0-16,-1-1-1 0,0-2 0 0,0-1 1 15,0-3-3-15,0-3 1 0,0-2-3 16,0-3-1-16,0-3-5 0,0-2 0 16,0-2-9-16,-12-5-17 0,12-2-34 0,0 0-22 15,-12 0-1-15,12 0 2 16</inkml:trace>
  <inkml:trace contextRef="#ctx0" brushRef="#br0" timeOffset="136271.87">16039 2232 137 0,'-20'6'62'0,"4"1"-1"0,3-1-1 0,5-3-5 15,8-2-5-15,0-1-10 0,0 0-11 16,6 0-12-16,9-7-13 0,5-2-3 0,7 0 1 15,5-2-2-15,5-2 1 0,5-1 0 16,-1 0-2-16,4 0 0 0,0 0 3 16,0 1-2-16,0 2 3 0,-2-2-1 15,-1 3-1-15,-4 1-1 0,-4 0 1 16,-4 2 1-16,-5 7-1 0,-6-13-1 0,-4 13-1 16,-6 0 1-16,-5 0-1 0,-4 0 0 15,0 1 2-15,-17 5-1 16,1 3-1-16,-3 1 2 0,-4 4 1 0,-1 1 0 15,-3 4 0-15,1 2 2 16,-3 4 2-16,3 3 0 0,-2 1-1 0,0 4 3 16,0 2-2-16,0 4 0 0,1 3-1 15,0 2-1-15,0 2 1 0,3 1-3 16,-1 0 2-16,1-1-3 0,1-3 0 16,3-2-1-16,1-3 0 0,2-4-1 15,2-4 1-15,1-2-1 0,4-6-5 0,10-6-1 16,-13-5-5-16,13-6-3 0,0-5-19 15,0 0-31-15,2-12-28 0,3-3-1 16,4-4 0-16</inkml:trace>
  <inkml:trace contextRef="#ctx0" brushRef="#br0" timeOffset="136506.09">16487 2275 160 0,'10'0'87'15,"-3"0"-1"-15,-3 10-2 0,-2 4-8 0,-2 6-21 16,0 5-26-16,0 6-20 0,0 4 2 16,0 6-5-16,-11 2 0 0,11 4-3 15,0 0 2-15,-10 2-3 0,10-1-3 16,0 0 1-16,0-3-2 0,-9 0-2 16,9-6-2-16,0-3-1 0,1-6-2 0,1-5 0 15,1-5-6-15,0-8-11 0,1-5-29 16,-1-4-39-16,0-3-2 0,-1 0 1 15</inkml:trace>
  <inkml:trace contextRef="#ctx0" brushRef="#br0" timeOffset="136871.81">16617 2370 132 0,'4'0'29'0,"-2"-11"-11"0,1 11-8 16,1-9-7-16,0 9 7 0,1 0 23 16,3 0 3-16,-1 0-2 0,1 0 5 0,0 2-3 15,2 2-1-15,0 0 1 0,-1 1 1 16,1 3-10-16,-2 3-22 0,1 1 0 16,1 2-1-16,1 4-3 0,-2 2-1 15,1 2 3-15,1 3 0 0,-1 1-1 16,0 4 2-16,1 0-2 0,-3 5 3 0,1-3 0 15,0 3 2-15,-2 0 1 0,-2-1-2 16,-1 1 3-16,-1-2-2 0,-1-2-1 16,-2 1-2-16,1-3-2 0,-1-3 0 0,0-1-1 15,0-3-1-15,0-2-2 16,0-3 1-16,0-2-2 0,-9-3-1 0,9-2-3 16,0-3-1-16,-10-4-3 0,10-1-1 15,-9-2-7-15,9 0-11 0,-11-11-29 16,11 0-33-16,-16-3-3 0,4-4 3 15</inkml:trace>
  <inkml:trace contextRef="#ctx0" brushRef="#br0" timeOffset="137307.06">16502 2685 161 0,'-13'-11'80'0,"13"1"-3"15,0-1-3-15,4 0-13 0,5 0-20 0,4-1-24 16,5 0-14-16,3 1 0 0,2 2-3 15,4 9 3-15,0-12-2 0,0 12 1 16,0 0-1-16,-3 0 0 0,-4 0 0 16,-1 1 0-16,-4 4 0 0,-4 4-3 15,-5 0 3-15,-5 4-1 0,-1 0 2 0,0-1-1 16,-10 1 1-16,-2 0-2 0,-2-1 1 16,-1-2-1-16,1 0 0 0,-2-1 1 15,3-3 0-15,2 2-2 0,1-3 1 0,10 0 2 16,-11 0-2-16,11 0 1 15,0-2 0-15,0 1 1 0,4 0 0 0,2 0-2 16,0 2 2-16,2-1-1 0,-4 2 0 16,0 0 0-16,-3 2 0 0,-1 2 0 15,0-2-2-15,0 1 2 0,-9 0 0 0,9-1-1 16,-12 0-2-16,12 0 3 16,-14-3-1-16,14 2-1 0,-13-2 2 0,13 0 0 15,0-3 2-15,0 0-3 0,0-2 0 16,0-1 2-16,5 0-1 0,6 0-1 15,0 0 0-15,4 0 0 0,0-10-1 0,2 10-2 16,0 0-4-16,0-8-13 0,1 8-35 16,-1 0-36-16,-2 0-4 0,0-9 1 15</inkml:trace>
  <inkml:trace contextRef="#ctx0" brushRef="#br0" timeOffset="156602.9">16067 2105 136 0,'0'0'14'0,"0"0"1"16,0 0-1-16,0 0 1 0,0 0 8 15,0 0 1-15,0 0 7 0,0 0 2 0,0 0 1 16,0 0 1-16,0 0-7 0,-10 0 2 15,10 2-1-15,0 1-7 0,0 4-4 16,-11 1-9-16,11 1-1 0,-11 2-2 16,11 2-1-16,-16 1-2 0,7 2 0 15,0-1-3-15,0 2 1 0,1 1-2 0,-1-1-1 16,0 1-2-16,9 1-9 0,-14-1-28 16,14-1-45-16,-11-3-6 0,11-2 0 15</inkml:trace>
  <inkml:trace contextRef="#ctx0" brushRef="#br0" timeOffset="165910.85">15233 2644 169 0,'0'15'58'0,"0"-1"-3"0,0 3 2 0,0 1-10 16,-12 1-6-16,12 0-7 0,0 1-10 16,-10-1-14-16,10 0-8 0,0 0 0 15,-10-3 0-15,10 0-2 0,0-2-2 16,0-2-1-16,0-2-6 0,0-1-25 15,0 0-47-15,0-2-7 0,0-2 1 0</inkml:trace>
  <inkml:trace contextRef="#ctx0" brushRef="#br0" timeOffset="172421.81">18846 2007 186 0,'4'-8'66'15,"-1"8"-1"-15,-1 0-6 0,0 0-8 16,-2 3-12-16,0 2-17 0,0 2-14 16,0 4-3-16,-12-1-1 0,4 5-2 15,-3 1 1-15,-1 2-2 0,-3 0-1 16,-2 1 3-16,-2 2-1 0,-1-1 1 0,-1 1 2 16,-3-1-1-16,1-2-1 0,1-1 0 15,-1-1 0-15,1-3 0 0,3-3 1 16,2 0-2-16,2-3-1 0,1-2 0 15,3 1-2-15,2-3 2 0,9-2 4 16,-11 0-3-16,11-1-1 0,0 0 2 0,3 0-3 16,3-8 1-16,6 8 0 0,0-13 0 15,4 4-1-15,2 0 1 0,3 0-5 16,2-1 4-16,3-1 0 0,1 0 0 16,4-2-1-16,4 0 1 0,3 0 1 0,2 0 2 15,1-1-2-15,4 2 0 0,-2-1 1 16,3 1 2-16,-2 2-2 0,2 3 3 15,-3 7-1-15,-4-9 1 0,0 9 1 16,-6 1-1-16,-5 4 1 0,-6 5 1 0,-8 5 1 16,-7 4-2-16,-7 5 0 15,0 2-1-15,0 4-2 0,-18 2 0 0,2 1-1 16,-3 2 0-16,-3-1-2 0,-3-1-1 16,-2-3 0-16,-2-1-2 0,0-3 0 15,-1-3-4-15,1-3-2 0,2-5-1 0,2-4-2 16,3-4-5-16,1-6-2 0,2-1-9 15,2 0-11-15,1-6-12 0,3-3-1 16,0-2 10-16,4-3 18 0,9 1 14 16,-14 0 8-16,14-3 6 0,0 1 10 15,0 2 15-15,0 2 16 0,0 2 2 0,0 9-8 16,3-9-16-16,1 9-9 0,1 2-6 16,0 3-1-16,0 4 0 0,1 3-1 15,0 2-4-15,-1 1 0 0,1 1 2 16,0-1-4-16,0 2-1 0,-1-2-1 15,-1-1 1-15,0-2-2 0,-2-2-4 16,0-3-5-16,-2-2-2 0,0-5-20 16,0 0-21-16,0 0-20 0,0-11-10 0,-13 2 0 15</inkml:trace>
  <inkml:trace contextRef="#ctx0" brushRef="#br0" timeOffset="172637.93">18817 2445 156 0,'-14'0'83'0,"0"0"0"0,1 6-6 16,0 7-6-16,1 5-14 0,3 6-29 15,9 4-18-15,-14 2-1 0,14 2 2 16,0 2-1-16,0-1-1 0,2-3 2 0,5-2-5 16,4-1 1-16,2-4 1 0,4-5-1 15,4-4 1-15,5-7-3 0,4-3 0 16,2-4 0-16,4 0 1 0,1-8-5 16,1 0-1-16,0-5-1 0,-1 1-5 15,1-2-7-15,0 0-4 0,-3-1-29 16,1 1-54-16,-3-1-6 0,-4 2-3 0,-3-1 3 15</inkml:trace>
  <inkml:trace contextRef="#ctx0" brushRef="#br0" timeOffset="173038.49">19522 2328 167 0,'2'3'92'0,"0"0"0"0,0 3 1 16,0 0-32-16,0 2-34 0,-1 3-21 16,-1 4 1-16,0 1 1 0,0 4-1 15,0 1-1-15,-13 2 0 0,13 4 0 0,-15 3-2 16,6 2-1-16,0 0-1 15,-1 1-2-15,1 1-2 0,0-4-5 0,-3 1-3 16,2-2-16-16,0-5-44 0,0-4-26 16,1-2-1-16,0-8-1 0</inkml:trace>
  <inkml:trace contextRef="#ctx0" brushRef="#br0" timeOffset="173370.15">19383 2466 128 0,'17'-17'86'0,"2"4"4"0,3 0-4 16,3 0-23-16,5 4-23 16,2-1-20-16,5-1-14 0,4 0 1 0,3 1 2 15,4-1 0-15,3 1 1 0,4 2-4 16,2 8 5-16,0-11-1 0,1 11 0 16,-2 0-2-16,-1 0 0 0,-2 1 0 0,-4 4-3 15,-5 3 0-15,-5 3 0 0,-5 2-3 16,-7 4 0-16,-5 2 1 0,-7 5 0 15,-6 2 0-15,-7 2-1 0,-2 2 1 16,0 1-1-16,-12 3 0 0,1-1-1 16,-3 0 2-16,-4-1-2 0,-3 0 0 0,-1-3 0 15,-2-2-1-15,0-4 0 0,1 0 0 16,2-8-1-16,-1-3-1 0,2-4-5 16,2-3-6-16,1-5-2 0,2 0-11 15,-1-10-38-15,2-1-38 0,-1-7-3 0,2-4 2 16</inkml:trace>
  <inkml:trace contextRef="#ctx0" brushRef="#br0" timeOffset="173555.89">19931 2207 169 0,'7'-15'94'0,"1"3"1"0,0 4 1 15,0 8-13-15,-3 0-61 0,1 0-18 16,-4 5-2-16,-2 5-2 0,0 5 1 15,0 3 1-15,0 3-3 0,-15 2 0 0,6 6-1 16,-3 3 1-16,-1 2-2 0,0 2-8 16,-1-1-6-16,0-2-26 0,0-2-43 15,3-8-10-15,1-2 1 0</inkml:trace>
  <inkml:trace contextRef="#ctx0" brushRef="#br0" timeOffset="173702.95">19874 2491 133 0,'11'-11'91'0,"-2"1"0"15,2 10-12-15,-1-8-19 0,0 8-15 16,-1 1-18-16,2 4-22 0,-3 3-1 16,2 1-2-16,2 4-2 0,-1-1-1 0,1 2 1 15,1 0-7-15,-1 2-17 0,0-2-42 16,-1-2-24-16,-1 1-2 0,0-6-1 16</inkml:trace>
  <inkml:trace contextRef="#ctx0" brushRef="#br0" timeOffset="174770.5">20505 2169 161 0,'0'-14'101'0,"0"5"-2"0,0 1-1 0,0 0-4 16,0 1-65-16,0 7-22 0,2-13-1 16,5 13-6-16,2-9 1 0,1 9-2 15,1-9-2-15,3 9 6 0,1 0 1 16,2 0 0-16,1 4-1 0,2 1 1 0,0-1 1 16,2 1 0-16,-1 2-4 0,0-1-1 15,-3-2-4-15,-1 2-7 0,-6 1-8 16,-3 1-29-16,-4 0-47 0,-4 1-8 15,0 3 1-15,0-2 1 0</inkml:trace>
  <inkml:trace contextRef="#ctx0" brushRef="#br0" timeOffset="175585.91">20656 2158 184 0,'3'-8'93'15,"0"0"2"-15,-1 8-13 0,2-12-17 16,-2 12-32-16,0-13-25 0,1 13-2 16,3-11-1-16,0 11-1 0,3-11 1 0,3 11-1 15,3-8-2-15,2 8-1 0,4 0 1 16,4-11 0-16,3 11-1 0,4-7 0 15,2 7 1-15,4-9-2 0,2 9-2 16,-1-8 0-16,0 8 0 0,1-8 0 16,-1 8-4-16,-3-7-3 0,-3 7 1 0,-4 0-5 15,-4-7-7-15,-6 7-19 0,-3 0-27 16,-7-11-23-16,-4 11-4 0,-4-9 3 16</inkml:trace>
  <inkml:trace contextRef="#ctx0" brushRef="#br0" timeOffset="176052.57">21121 1921 179 0,'-9'10'63'0,"9"3"0"0,0 3 3 0,-14 6-5 16,14 3-10-16,-19 3-7 0,7 4-25 16,-3 3-11-16,-3 2-1 0,-2 2 0 15,-1 2-1-15,-4 0-2 0,-1 1 1 16,-2 0-3-16,-1-2 0 0,0-1 0 0,0 0-2 15,1-5 2-15,3 0 0 16,0-6-3-16,2-2 2 0,4-5-1 0,3-4-1 16,2-4 1-16,5-5 1 0,9-6-3 15,0-2-1-15,0 0-1 0,5-14-2 16,9-1 2-16,4-5-3 0,7-3 1 0,5-4-2 16,3-3 3-16,3 1 0 15,6-2 6-15,1 1 0 0,3 2 0 0,0 0 2 16,1 6 1-16,-2 1 3 0,-2 6-2 15,-2 5 0-15,-5 10 0 0,-2 0 0 16,-6 0-1-16,-4 0 0 0,-7 7 1 0,-3 5 0 16,-9 5-2-16,-5 4 1 15,0 2 0-15,0 4-1 0,-19 2 0 0,3 1-2 16,-5 3 1-16,-4-1-1 0,-3 2 0 16,-2-3-1-16,-2-1 1 0,-1-1-2 15,0-3 0-15,2-2 0 0,0-4 0 0,3-4-1 16,2-4-4-16,4-4 2 0,3-4-4 15,2-4-1-15,4 0-4 0,2 0 0 16,11-12-14-16,-12 1-10 0,12-5-20 16,0-2-13-16,0-2-10 0,2 0 5 15,3-1 10-15</inkml:trace>
  <inkml:trace contextRef="#ctx0" brushRef="#br0" timeOffset="176201.42">20934 2574 129 0,'11'-15'48'0,"0"4"18"16,1 1 12-16,-1 10 1 0,1 0-7 15,0 0-17-15,-2 5-26 0,1 9-14 16,-1 6-1-16,-1 5-2 0,1 4-4 15,0 3 1-15,1 3-4 0,1 0-2 0,0 3-2 16,0 1-1-16,2-1 0 0,-3-1-3 16,2-1-5-16,-3-4 1 0,1-2-5 15,-1-4-9-15,-3-5-21 0,-1-3-38 16,0-7-17-16,-2-2-3 0,1-6 1 16</inkml:trace>
  <inkml:trace contextRef="#ctx0" brushRef="#br0" timeOffset="177749.14">21785 2060 166 0,'1'0'72'0,"-1"0"-7"16,0 0-7-16,0 0-8 0,0 0-11 15,0-7-11-15,0 7-13 0,0 0-12 16,0 0-4-16,0 0 0 0,0 0 2 16,0 0 1-16,0 0 0 0,0 0 4 15,0 0-3-15,0 0 4 0,0 0-1 16,0 0-1-16,0 0 0 0,0 0 0 0,0 0-1 16,0 0 0-16,0 0-2 0,0 0-1 15,1 0-2-15,0 0 2 16,1 0 1-16,-2 0-3 15,1 0 1-15,0 0 0 0,-1 0 1 16,1 0 1-16,-1 0-1 0,0 0 0 0,0 0 1 16,0 0-1-16,0 0 1 15,0 0 1-15,0 0-1 0,0 0 0 16,0 0-1-16,0 0-2 16,0 0 2-16,0 0-2 15,0 0 0-15,0 0-1 16,0 0 1-16,0 0 2 31,0 1-2-31,0 1 1 16,0-1 1-16,0 2-1 0,0 0 1 15,0 0 0-15,-10 1-2 0,10 2 1 0,0 0 1 16,0 3 4-16,0 2 0 0,-8 2 0 16,8 3 1-16,0 4 0 0,-8 2 3 15,8 3 2-15,0 2 0 0,0 2 1 0,0 2-3 16,-10 1-1-16,10 1 2 15,0 0 1-15,3 0-1 0,-2-3-3 0,1 0 0 16,2-3-1-16,0-3 0 0,-1-3 0 16,3-2-2-16,1-5-1 0,3 0-2 15,-1-3-1-15,1-1 0 0,3-1-2 0,-2 0-4 16,3 0-2-16,-2-2-7 0,1 0-5 16,2 0-3-16,-2-1-8 0,1-3-28 15,-3-1-46-15,-1-2-1 0,-1 0 0 16,-3 0 3-16</inkml:trace>
  <inkml:trace contextRef="#ctx0" brushRef="#br0" timeOffset="178000.32">22040 2255 131 0,'2'0'77'0,"-1"0"-3"0,-1 5-7 16,0 5-3-16,0 0-5 0,-10 3-8 15,10 3-10-15,-16 3-27 0,5 4-2 16,-3 2-1-16,-2 3-7 0,-2 0 2 16,-2 2-2-16,0-1 1 0,-1 0-4 0,0-1 0 15,2 0-1-15,-2-2 0 16,2-2-3-16,2-2-1 0,0-1 0 0,3-5-1 16,0-2 1-16,2-4-7 0,2-3 0 15,1-4-15-15,9-3-37 0,-15 0-33 16,15-9-2-16,-14 0 1 0</inkml:trace>
  <inkml:trace contextRef="#ctx0" brushRef="#br0" timeOffset="178332.46">21509 2359 184 0,'15'0'87'0,"2"-8"0"16,3 8-5-16,3-13-13 0,1 6-26 16,2-1-32-16,3-1-2 0,-1 0-1 15,3 2-2-15,-1-2-1 0,-1 1 0 16,0 1 0-16,-1 7-3 0,0-12-2 0,-1 12 1 15,-2-8 0-15,-2 8 0 0,1 0-2 16,-2 0 0-16,-2 0 0 0,-3 0-1 16,0 0-4-16,-2 0-2 0,-1 0-1 15,-3 0-9-15,-1 0-28 0,-1 0-45 0,-2 0-8 16,-2 0 0-16,-1 0 2 0</inkml:trace>
  <inkml:trace contextRef="#ctx0" brushRef="#br0" timeOffset="179232.26">22258 2203 127 0,'3'0'78'0,"4"0"-6"15,4 0-12-15,3 0-6 0,0 0-12 0,4 0-7 16,1 0-11-16,0 0-12 0,3 0-8 16,-3 1-1-16,1 1 2 0,-1 1-1 15,-3 1-1-15,-2 2 0 0,-5 0 1 16,-3 1 0-16,-4 0-1 0,-2 2-3 16,0 0 3-16,0 1-1 0,0-1-2 0,-13 0 1 15,13 0-1-15,-14 0-3 0,14 1 2 16,-13 0-1-16,13 0 1 0,-10 1 1 15,10-2 0-15,0 2 1 0,0 0 1 16,0 0-2-16,4 1 1 0,2 0 4 16,2 2-2-16,0 0 1 0,3 0 3 0,-2 2-1 15,1-2 1-15,0 3-1 16,-2 0-1-16,-1-1 1 0,-2 1-3 0,-1 1 3 16,-3-2-2-16,-1 2-3 0,0 0 0 15,0 0 0-15,-18 1-1 0,6-2 1 16,-3 0 1-16,-2-1-1 0,-3-1 0 15,-2-1-2-15,-1-3 1 0,1-2 1 0,0-2 0 16,-1-3-1-16,3-1 0 0,-1-3 0 16,2 0-1-16,4 0 1 0,0-12-2 15,4 1 0-15,1 0-1 0,10-4 0 16,-14 0 1-16,14-2-1 0,0 1-2 0,-11-1 2 16,11 0 0-16,0 1 0 0,0 0 1 15,-9 1-2-15,9 0 2 0,0 2 0 16,0 1 0-16,0 2 1 0,0 2 1 15,0 1 1-15,0 7 0 0,0-13-1 16,0 13 2-16,0-13 0 0,3 13 1 0,2-9-1 16,2 9 1-16,1 0-2 0,3-9 2 15,0 9-1-15,2 0-1 0,2 0 1 16,1 0 0-16,3 0 0 0,2 0 1 16,-1 1 1-16,1 1-1 0,1 0 2 15,1-2 1-15,-1 1-1 0,1 1 2 16,-1-2 0-16,-1 0-1 0,0 0-1 0,-2 0 1 15,-2 0-4-15,-2 0 0 0,-2 0 0 16,-1-9-2-16,-2 9 0 0,-2 0 0 16,-2 0 1-16,0-6 1 0,-3 6-2 15,-1 0-1-15,0 0 4 0,-1 0-3 16,0 0 3-16,-1 0-2 0,2 0 1 16,-1 0-2-16,3 0 0 0,-1 0-1 15,1 0 1-15,0-9-2 0,3 9 4 0,-1 0 0 16,0 0-2-16,1 0 1 0,1 0-3 15,-1 0 2-15,0 0 1 0,0 0-1 16,0 0 0-16,-1 0 1 0,-2 0-1 16,0 0-1-16,0 0 1 0,-1-7 1 15,-2 7 0-15,0 0 0 0,1 0-3 16,-2 0-1-16,0 0-6 0,0 0-14 16,0 1-47-16,0-1-36 0,-11 0-1 0,11 0-2 15,-17 0 2-15</inkml:trace>
  <inkml:trace contextRef="#ctx0" brushRef="#br0" timeOffset="-162414.35">7032 987 128 0,'0'0'9'0,"-11"0"2"0,11 0-1 16,-9 0 0-16,9 0-1 0,-10 0 2 15,10 0-2-15,0 0 2 0,0-7-3 16,-9 7-1-16,9 0 0 0,0 0-2 15,0-12 8-15,2 12-1 0,1-10 11 16,-2 10 4-16,0-14 3 0,3 6 1 0,-1 0-2 16,1-1 2-16,-1-2-4 0,1 2-6 15,0 0 2-15,1 0-13 0,-2 0-2 16,1 2-3-16,2 7 0 0,-1-10 3 16,1 10 0-16,0 0 0 0,1 0 2 15,2 2-2-15,-1 5 3 0,0 1-2 0,0 5 2 16,2 2 1-16,-2 4-6 0,2 0 1 15,1 2-1-15,0 1-2 0,1 2-1 16,1 1-1-16,-2-1-1 0,1 2 0 16,1-4-2-16,-4 2-5 0,3-2-2 15,-2-1-7-15,1-2-11 0,-1 0-32 0,-2-3-42 16,1-4-2-16,-3-2-2 0</inkml:trace>
  <inkml:trace contextRef="#ctx0" brushRef="#br0" timeOffset="-162064.24">7567 941 130 0,'12'-14'100'0,"-1"3"-2"16,-1 3 0-16,-6 8-4 16,-1 0-45-16,-3 0-48 0,-9 5 1 15,0 4-3-15,-5 2-2 16,-1 1 2-16,0 3-1 0,-3 3 3 15,1 3 0-15,-4 3 0 0,-2 0 1 16,-1 3 0-16,-2 0-1 0,-2-1-1 0,-1 0 1 16,-1 1 3-16,1-4-1 0,0 0-1 15,3-3 0-15,2-1 1 0,6-1-1 16,1-2 4-16,6-3 0 0,11-5 2 16,0-2-1-16,0-2-1 0,0-4 3 0,8 0-2 15,9 0 2-15,6-13-2 0,4 3-4 16,5-3-2-16,5 0-1 0,1-1 0 15,1-1-2-15,-2 2-4 0,3 0-6 16,-3 0-3-16,-2 3-9 0,-3 1-15 16,-7 2-40-16,-3 7-24 0,-6-11 0 15,-5 11 0-15</inkml:trace>
  <inkml:trace contextRef="#ctx0" brushRef="#br0" timeOffset="-161693.8">7221 846 192 0,'-11'0'90'0,"0"0"-14"15,0 0-7-15,0 0-19 0,3 0-19 16,-3 1-23-16,11 1-4 0,-12 2 2 15,12 1 0-15,0 2 0 0,0-1 2 16,0 4 4-16,0 1 0 0,5 4 4 0,1 1-3 16,2 5 3-16,2 5-3 0,1 5 1 15,1 6 0-15,-1 6-1 0,1 6-4 16,1 8 0-16,-2 5-1 0,1 9 0 16,-1 4-5-16,-1 3 0 0,0 2-2 15,-3 1 1-15,-1-1 0 0,-1-2-2 0,-1-3 1 16,-3-4-1-16,0-7 2 0,-1-4-4 15,0-8 1-15,0-7-3 0,0-8-4 16,0-10-7-16,-11-7-8 0,11-8-19 16,-11-8-51-16,11-4-18 0,-13 0-2 15,13-11 5-15</inkml:trace>
  <inkml:trace contextRef="#ctx0" brushRef="#br0" timeOffset="-161214.78">7322 1642 130 0,'3'-19'94'0,"-2"4"3"16,-1 6 0-16,0 9-9 0,-9 0-30 16,-2 4-45-16,-4 8-7 0,-5 7-4 15,-5 4-3-15,-2 5-1 0,-6 5 0 0,0 2-1 16,-2 3-2-16,0 1 2 16,-2-2 4-16,3-1-4 0,1-4 0 15,4-4-1-15,4-5 3 0,5-10 1 0,7-5 0 16,13-8 1-16,0-9-1 15,0-7-1-15,16-6 4 0,6-3 2 16,7-6-1-16,6-2 0 0,7-2 1 16,6-2-2-16,4 0 2 0,4 0-1 0,0 1 3 15,4 4-5-15,0 0 1 0,-1 6-1 16,-1 4 1-16,-5 3 0 0,-5 3 0 16,-5 7-2-16,-8 9-1 0,-7 0 2 0,-11 0-3 15,-8 4 2-15,-9 8 0 0,0 6 1 16,-13 7-2-16,-6 4 0 0,-9 4 4 15,-10 4-3-15,-4 2 1 0,-7 4 0 16,-4 4 1-16,-3-2 0 0,-2 3-1 16,1-3 0-16,1 0 0 0,5-4 1 0,6-5-3 15,6-3 1-15,8-6 1 16,5-5-1-16,10-4 1 0,7-7-2 0,9-6 2 16,9-5 0-16,7 0-2 15,10-15 0-15,6 0 0 0,6-2 0 16,7-2-4-16,2-4-6 0,3 1-1 15,2 0-11-15,-3 0-19 0,-2 0-49 0,-5 1-14 16,-5 3 0-16,-8 1 1 0</inkml:trace>
  <inkml:trace contextRef="#ctx0" brushRef="#br0" timeOffset="-161015.72">7396 1859 198 0,'-22'-14'107'0,"5"14"-1"16,-1-12-2-16,4 12-4 0,1 0-66 15,2 2-27-15,2 5 0 0,-1 6-4 16,1 5-2-16,1 3-6 0,-1 6 3 0,-1 4 1 16,1 5 0-16,1 6-1 0,-1 4-2 15,-2 4-3-15,0 5-1 0,-1-1-3 16,-3 1-4-16,-1-1-1 0,2-5-21 0,-4-3-34 16,2-7-29-16,-2-4-1 15,3-7 4-15</inkml:trace>
  <inkml:trace contextRef="#ctx0" brushRef="#br0" timeOffset="-160831.49">7066 2352 146 0,'10'-20'103'0,"0"5"3"0,1 6 0 0,2 9 4 16,1 0-43-16,3 1-45 0,0 7-4 16,3 6 1-16,2 5-3 0,4 2-4 15,-1 2-1-15,6 3-1 0,7 0-2 16,4 3-4-16,4-2-4 0,2 2 0 15,5-2-6-15,-4 0-13 0,4-2-16 0,-4-1-71 16,-5 2-12-16,-4-6 0 0,-5-2 0 16</inkml:trace>
  <inkml:trace contextRef="#ctx0" brushRef="#br0" timeOffset="-159932.43">1731 4687 129 0,'0'-19'92'0,"-10"0"2"0,10 1 1 0,-10 1-2 16,10 2-44-16,0 1-42 0,-12-1-1 16,12 1 0-16,0 0 0 0,0 0 0 15,0-1 0-15,0 1 2 0,5 0-2 16,5 2 0-16,3 3 0 0,5 2-1 15,2 7-1-15,4-9 2 0,3 9-1 0,2 0-1 16,1 0-2-16,2 6-1 0,0 3 0 16,-2 5 0-16,-2 2 1 0,-4 7 0 15,-3 3-1-15,-4 5 1 0,-6 3-1 0,-5 3 2 16,-5 1 2-16,-1 3 2 16,0-2 0-16,-13 1-1 0,-1 0 1 15,-4-2-1-15,0-4 1 0,1-1-1 0,-1-5-2 16,4-3 0-16,3-5 0 0,11-8-3 15,0-2 0-15,0-5 0 0,4-5-1 16,7 0-1-16,9 0-4 0,5-13-4 0,4 2-8 16,5-6-8-16,6 0-28 15,-2-2-55-15,0-1-4 0,1 0 0 0,-2 1 4 16</inkml:trace>
  <inkml:trace contextRef="#ctx0" brushRef="#br0" timeOffset="-159382.2">2180 5259 135 0,'-19'28'90'16,"-3"1"1"-16,0 0 1 0,-2-3-5 16,-2 0-54-16,0-3-31 0,-1-2 0 15,0-5-1-15,-2-2 0 0,0-5 2 16,-2-1 0-16,0-4 3 0,3-3-3 0,-2-1 3 15,2 0 0-15,-1 0-1 0,1-14 0 16,0 1 2-16,0-4-3 0,-1-4-1 16,0-3 0-16,1-4-1 0,0-3-1 15,2-3-1-15,1-2 1 0,2-2 0 16,1-2-1-16,5-2 0 0,-1-2 0 0,4-1 0 16,1-1-1-16,6-3 0 0,7-1 2 15,-9 2-1-15,9-4-1 0,0 2 1 16,4 0 0-16,3-2 0 0,4 2 0 15,1 0-1-15,5 0 2 0,5 2 0 16,2 1-3-16,3 1 2 0,6 3 1 0,1 3-1 16,3 2 1-16,6 5-1 0,2 5 0 15,4 6 3-15,5 7-2 0,1 5 0 16,3 10 2-16,1 0-2 0,2 3 0 16,-2 9 0-16,3 10 1 0,-1 8 0 15,0 10 2-15,-4 11-3 0,-1 8 1 0,-5 7-1 16,-5 5-1-16,-5 5 2 0,-8 0 1 15,-5 1-1-15,-7 2 2 0,-6-2 3 16,-6-4-2-16,-7-2 3 0,-2-5 2 16,0-6 0-16,-16-7-2 0,-1-7 0 15,-3-8 1-15,-8-7-3 0,-3-5-2 0,-4-7-2 16,-1-5-2-16,-3-3-2 0,-1-5-5 16,1-4-5-16,-2-2-7 0,1 0-20 15,2 0-64-15,3-11-6 0,2 0 0 16,5-4 0-16</inkml:trace>
  <inkml:trace contextRef="#ctx0" brushRef="#br0" timeOffset="-158650.47">4422 4576 154 0,'11'1'90'0,"2"-1"2"0,4 0 0 0,4-8-17 15,1 2-44-15,4-4-28 0,4-3 0 16,0-2 2-16,4 3-1 0,-1-1 5 16,1 2-1-16,1 3 1 0,-1 8 1 0,0 0 2 15,-3 0-2-15,-2 0 2 0,-3 4-3 16,-7 10 0-16,-3 4-4 0,-6 5 2 15,-8 4-3-15,-2 6-2 0,0 3 0 16,-11 4-2-16,-3 4 1 0,-3-3-2 16,-6 4 2-16,-5 1-1 0,-3-3 0 0,0-1-2 15,-3-1-3-15,0-5-3 0,0-4-5 16,5-4-6-16,-2-7-30 0,4-6-49 16,0-5-7-16,4-8 1 0,3-2 2 15</inkml:trace>
  <inkml:trace contextRef="#ctx0" brushRef="#br0" timeOffset="-158484.64">4495 4770 215 0,'10'-16'102'0,"2"7"2"15,-1 9-1-15,1 0-24 0,1 2-52 0,-1 7-19 16,3 6-1-16,-3 6-2 0,1 5-5 16,2 1 0-16,-3 5-4 0,5 1-5 15,-1 2-6-15,2 1-6 0,1-3-24 16,-2-1-39-16,-1-4-21 0,-1-6 2 15,-2-6 5-15</inkml:trace>
  <inkml:trace contextRef="#ctx0" brushRef="#br0" timeOffset="-158333.83">4822 4814 217 0,'9'-32'101'0,"3"2"2"0,5 2 1 15,5 4-27-15,0-1-60 0,9 3-10 0,5 1-1 16,4 0-6-16,2 0 0 0,7 0-5 15,-1 1-1-15,4 0-7 0,2 0-4 16,0 3-12-16,0 0-37 0,-3 0-33 16,-6 1-4-16,-3 1 5 0</inkml:trace>
  <inkml:trace contextRef="#ctx0" brushRef="#br0" timeOffset="-158134.96">5354 4081 210 0,'-13'0'93'16,"2"4"1"-16,11 5 0 0,-10 5-36 15,10 5-45-15,1 3-6 0,2 6 4 0,4 3-1 16,3 4 1-16,2 7 2 0,4 4 0 16,3 7 2-16,-1 2-15 0,2 4 0 15,0 3 0-15</inkml:trace>
  <inkml:trace contextRef="#ctx0" brushRef="#br0" timeOffset="-157926.34">5398 5266 408 0,'-27'-32'32'0,"1"-4"-30"0,0 0 7 16,-2-1 3-16,2 1 19 0,0 3 3 15,2 1-4-15,3 3-22 0,3 2-3 16,7 9-4-16,11 3-1 0,0 2 0 0,0 3-3 16,0 3-1-16,1 7-3 0,6-13-6 15,4 13-14-15,4-12-32 0,-1 5-33 16,2-2-1-16,1 2 0 0</inkml:trace>
  <inkml:trace contextRef="#ctx0" brushRef="#br0" timeOffset="-156917.78">5353 4496 149 0,'0'0'88'0,"-12"0"2"16,12 0-14-16,0 0-13 0,-9 0-22 15,9 0-28-15,0 1-10 16,0 5 0-16,4 1 0 0,1 2 1 16,3 3-1-16,1 0 6 0,1 4-1 15,2 0 0-15,-1 4-1 0,1-1-1 16,0 3 1-16,0 1-1 0,0 2-2 15,-1 1 1-15,0 1-2 0,0 2-1 16,-1 1 1-16,-3-1 0 0,-2 3 0 0,1 1 1 16,-3 0-2-16,0-1 1 0,-1 1 0 15,1 0 0-15,-3-2-1 0,0-1 1 16,0 1-1-16,0-2-1 0,0-1 1 16,0-1 0-16,0-3-1 0,-9 1-1 15,9-4 0-15,0-1 1 0,0-2-1 0,0 0 0 16,0-4-1-16,0-1 2 0,0-1-1 15,-9-1 0-15,9-2 0 0,0-2 1 16,0 1 1-16,0-3-2 0,0 0 0 16,0 0 0-16,-11-1 1 0,11 0-1 0,-11 1 1 15,11-2-1-15,-16 0 0 0,7-2-1 16,-3 2 1-16,1-2-1 0,-2 0 3 16,1 0 2-16,-2 0-2 0,1-1-1 15,1 0-1-15,1 0 2 0,0 0 0 16,3 0-1-16,-9 0 1 0,17 0-3 15,-11-7 1-15,11 7 1 16,-9 0-3-16,9 0 0 16,0 0-1-16,0-8-6 0,-11 8-5 15,11 0-2-15,0 0-11 0,-8-10-34 16,8 10-38-16,-10-11-6 0,10 4 2 0</inkml:trace>
  <inkml:trace contextRef="#ctx0" brushRef="#br0" timeOffset="-155784.2">5933 3719 219 0,'2'0'97'0,"-2"-8"-1"15,0 8 1-15,0 5-26 0,0 5-65 16,-15 3-4-16,5 7-1 0,-1 1-1 15,-2 3 1-15,-1 1 0 0,0-4 1 0,0 2 1 16,2 0-1-16,12-1 0 0,-12-2 2 16,12-4 1-16,1-6 1 0,4-4-1 15,9-4 0-15,1-2 0 0,8 0-1 16,5 0-1-16,3-11-1 0,3 11 0 16,0 0-1-16,2-7 0 0,2 7-1 0,-2 2 1 15,-2 3-1-15,-4 3 0 0,-5 4 0 16,-3 5-3-16,-8 2-2 0,-5 6-3 15,-8 1-2-15,-1 4-3 0,0 1 1 16,-12-1 0-16,-4 0 0 0,-2-1 1 16,-2-2 3-16,-4-3 4 0,0-1 2 0,-4-3 6 15,3-2 4-15,0-4-1 0,1-3 1 16,3-2 1-16,2-2-1 0,3-3-1 16,4 0-2-16,0-3 1 0,12 1-3 15,-11 0-1-15,11 1-1 0,0 2 1 16,0 3-4-16,0 2 2 0,0 3 0 0,5 2 2 15,-3 4-1-15,2 2-1 0,2 1-1 16,-3 3-1-16,0 0 1 0,2 0 0 16,-3-1 1-16,1-1-2 0,-2-3 0 15,-1-3-1-15,0-6-1 0,1-5 0 0,0-5 0 16,2-1 1-16,-2 0 0 0,3-17 0 16,0-1 0-16,2-6-1 0,2-4 2 15,1-4 2-15,5-3 0 0,2-2 1 16,2-1-1-16,1-1 3 0,5 1-3 15,2 1 3-15,2 1-1 0,2 1 3 0,2 6-1 16,2 2 1-16,0 4 0 0,0 6-1 16,0 3 2-16,0 5-1 0,-6 9-1 15,0 0-1-15,-7 0-1 0,-5 2 0 16,-6 9-1-16,-7 4-1 0,-3 5-2 16,0 2 0-16,0 6-2 0,-16 0 0 0,0 1-6 15,-2 2 2-15,-3-2-4 0,-2-1-4 16,-1-2-2-16,-2-3-4 0,3-4-13 15,1-4-12-15,3-5-7 0,4-4-4 16,2-6-3-16,6 0 8 0,7 0 22 16,0-9 22-16,0-1 22 0,0-2 12 0,0 0 17 15,0-1 8-15,1 0 7 0,4 1 5 16,0 3-4-16,-1 9-16 0,0-9-18 16,-2 9-13-16,-2 3 0 0,0 3-2 15,0 9 1-15,-13 6-1 0,2 6 1 16,-7 4-2-16,-3 7-1 0,-3 1-3 0,-5 5-1 15,-2 2 0-15,-1 2-2 0,-2 0-1 16,-2-1-1-16,4-3-1 0,-1-3-4 16,4-5-6-16,1-4-3 0,5-7 0 15,5-6-3-15,3-9-14 0,7-6-24 0,8-4-28 16,0 0-8-16,0-14 2 0,0-1 5 16</inkml:trace>
  <inkml:trace contextRef="#ctx0" brushRef="#br0" timeOffset="-155536.36">6016 4727 204 0,'25'-14'79'0,"1"4"-1"0,-2 10-10 16,0 0-15-16,-1 0-10 0,0 0-10 16,1 10-19-16,-2 6 1 0,0 2 0 15,-1 3 0-15,1 3 0 0,-4 5-3 16,1 0-1-16,-2 3-3 0,0 0 0 0,-1 3-3 16,0 0-1-16,-3 1 0 15,-1-2-3-15,-2 3-1 0,-1-2-1 0,-3 0 2 16,-5-1 0-16,2-4-1 0,-3-3-2 15,0-1 2-15,0-2-2 0,-9-3 0 16,9-2 0-16,-18-2-1 0,4-3-3 0,-2-5-5 16,-2-2-4-16,-1-4-2 0,-3-3-3 15,1 0-8-15,-1 0-12 0,-2-13-18 16,0 2-12-16,1-2-18 0,1-3-3 16,4-3 4-16</inkml:trace>
  <inkml:trace contextRef="#ctx0" brushRef="#br0" timeOffset="-155336.85">6300 4884 185 0,'14'0'84'15,"-4"0"-3"-15,-6 8-10 0,-4 7-7 0,0 8-18 16,-9 6-22-16,-4 5-16 0,-7 5-2 16,-6 4-1-16,-2 2-1 0,-6-1-3 15,-3 3-1-15,-2-5-1 0,-3-1-4 16,3-4-1-16,3-3-3 0,2-7-4 15,2-6-11-15,7-6-20 0,2-8-24 0,8-7-21 16,4 0 0-16,11 0 0 0</inkml:trace>
  <inkml:trace contextRef="#ctx0" brushRef="#br0" timeOffset="-155086.64">6210 5157 147 0,'0'7'96'0,"0"2"0"0,0-3-1 16,0-1-8-16,-10 1-38 0,10-1-49 15,0-1 0-15,0-1-3 0,-11 2-1 16,11 2 1-16,0-1-4 0,-12 3 5 16,12 1 1-16,-11 3 4 0,11 2 0 15,-13 2 2-15,2 1-1 0,2 0 2 16,-2 1 2-16,-1 1-7 0,0-1-1 0,0-2 0 15,-1 0-3-15,0-3-9 0,0-2-18 16,2-2-44-16,0-3-20 0,2-2-3 16,9-5-1-16</inkml:trace>
  <inkml:trace contextRef="#ctx0" brushRef="#br0" timeOffset="-154621.4">6266 4871 129 0,'-9'5'92'0,"-1"0"1"15,-3 0-4-15,0 2-19 0,-3 2-18 16,-1 0-29-16,-2 1-17 0,-2 4 1 16,-3 3-1-16,-3 1 0 0,1 3 1 15,-3 1-2-15,0 2 1 0,-1 1-4 16,1 0 0-16,1 1-2 0,1-1-4 0,3-2-3 16,0-2-6-16,2-1-6 0,3-4-15 15,4-3-32-15,2-5-29 0,3-2 0 16,10-6 1-16</inkml:trace>
  <inkml:trace contextRef="#ctx0" brushRef="#br0" timeOffset="-154236.54">6733 4467 166 0,'28'0'97'0,"-6"0"0"16,-5 0-1-16,-4 3-3 0,-6 7-60 0,-4 6-23 15,-3 5-10-15,0 3-2 0,-16 4 0 16,-1 2 2-16,-5 1-1 0,-6 2 5 16,-2 0-3-16,-3 1 2 0,0 0 1 15,-1-1-4-15,1-3 4 0,3-3-1 16,1-4-1-16,5-5-2 0,3-4 1 0,7-3-2 15,4-4 4-15,10-2 1 0,0-1-2 16,5-1 4-16,6 0 1 0,6 1 1 16,7-1 3-16,5 1-2 0,4 0 1 0,7 2-2 15,1-1 0-15,4 1-2 16,4 1-2-16,2-1 0 0,0-1-1 0,1 1-3 16,0-1-4-16,-1 0-1 0,-1-2-5 15,-4 0-3-15,-1-1-5 0,-3-2-15 16,-5 0-55-16,-6 0-23 0,-4-10 2 0,-5 2 3 15</inkml:trace>
  <inkml:trace contextRef="#ctx0" brushRef="#br0" timeOffset="-153504.02">7409 4579 196 0,'11'-16'106'0,"1"6"-1"16,3-1 1-16,2 1-1 0,2-3-70 0,2 0-35 15,1-2-1-15,4 1-6 0,0-4-3 16,2 1-3-16,-2 2-5 0,0 1-3 16,2 3-13-16,-3 0-16 0,0 2-29 15,-1 0-20-15,-2 0 0 0,-7 0 5 16</inkml:trace>
  <inkml:trace contextRef="#ctx0" brushRef="#br0" timeOffset="-153271.78">7631 4317 179 0,'-13'8'91'16,"13"3"-1"-16,0 3-10 0,0 4-26 15,0 5-21-15,0 2-28 0,2 7-1 16,3 4 0-16,-1 1 1 0,1 2-1 15,-1 5 2-15,1 1 1 0,0 2-1 16,2 0 0-16,-3-1 2 0,1-1-3 0,-1-2 0 16,-1-4-1-16,0-3-3 0,-2-4-1 15,0-6-4-15,0-4-3 0,-1-2-1 16,0-4-1-16,0-4-13 0,0-5-12 16,0-4-14-16,0-3-17 0,0 0-11 15,-8-8-5-15,8-2 4 0</inkml:trace>
  <inkml:trace contextRef="#ctx0" brushRef="#br0" timeOffset="-152789.36">7731 4885 187 0,'15'-28'76'0,"2"2"-1"0,2 1-8 16,0 3-12-16,0 4-14 0,0 4-18 15,-2 3-16-15,1 11 0 0,-4-9 1 0,1 9-1 16,-4 3 2-16,-1 2 1 0,-1 4-2 16,-1 3-1-16,-2 2-1 0,-1 2-1 15,0 2-2-15,-2 1 0 0,2 1-2 16,-1-1-1-16,-3-1 0 0,1-1-2 15,-2-2 3-15,0-2-1 0,0-2 0 0,0-3 0 16,0-2 0-16,0-2 0 0,0-3 1 16,-10-1-1-16,10 0-1 0,0 0-1 15,-9-13-1-15,9 1-1 0,0-3-1 16,0-3 0-16,1-2 0 0,3-5 0 16,4-1 0-16,2-3 1 0,1 0 1 0,6-1 1 15,-1 0 2-15,4 1 0 0,2 1 2 16,3 3 1-16,-1 3 1 0,4 3 0 15,-1 6 4-15,1 5-2 0,0 8 2 16,-1 0-1-16,0 0 0 0,-4 4 3 0,1 5-5 16,-2 7 0-16,-2 0-1 0,-1 6-2 15,-2 1 0-15,-5 3-1 0,0 0 0 16,-4 3 0-16,-4-1 0 0,-4 2-3 16,0-2 3-16,0 1-1 0,-10-2 2 0,0-2 1 15,-4-3 0-15,-2-2 0 16,-3-5 1-16,1-1 1 0,-4-5 2 0,0-4-2 15,1-3 0-15,0-2-1 0,0 0-4 16,1 0 0-16,6-15 0 0,1 4-3 16,4-4-1-16,9-2-4 0,0-1-5 0,0-2-1 15,0-1-3-15,9-1-5 16,4-1-21-16,3 0-46 0,2 0-13 0,3 1 0 16,0-1 4-16</inkml:trace>
  <inkml:trace contextRef="#ctx0" brushRef="#br0" timeOffset="-152404.89">9077 3826 209 0,'5'0'93'0,"2"3"1"0,-3 6-4 0,-1 4-37 16,-3 5-37-16,0 5-11 0,0 3 0 15,0 2 1-15,-17 6 2 0,4 3 0 16,-3 3 2-16,-5 3 0 0,-3 3 1 16,-3 0 1-16,-3 2-2 0,0-3 0 15,-5 0-7-15,1-4-3 0,0-4-4 0,2-3-6 16,2-2-22-16,1-4-44 0,1-6-29 16,3-3-3-16,2-6 1 0</inkml:trace>
  <inkml:trace contextRef="#ctx0" brushRef="#br0" timeOffset="-152206.81">8747 4371 140 0,'29'-16'94'0,"-1"2"0"0,2 3 1 0,2 0-2 16,-2 3-49-16,3-1-39 0,-2 2-1 16,0 7 1-16,0-14 1 0,1 14 1 0,-1-9 2 15,0 9-2-15,-2 0-1 0,0 0 1 16,-1 0-2-16,-3 0-3 0,-2 1-2 15,-2 3-4-15,-3 3-8 0,-6 0-13 16,-4 0-34-16,-5 2-39 0,-3-2-5 16,0 2 0-16</inkml:trace>
  <inkml:trace contextRef="#ctx0" brushRef="#br0" timeOffset="-152023.11">9116 4425 171 0,'-16'11'103'0,"4"2"0"16,1 0 2-16,0 3-13 0,11 1-45 0,-11 1-43 15,11 1-4-15,0 2 0 0,-9-1-4 16,9 0 0-16,0 1-2 0,0-1 0 16,-13 0 0-16,13 0 0 0,0-2 1 0,-11 0 1 15,11-4 0-15,-8-3 1 0,8-1-4 16,-15-6-2-16,15-1-12 0,-16-3-16 16,5 0-22-16,2-10-21 0,-2 0-8 15,-1-2 4-15</inkml:trace>
  <inkml:trace contextRef="#ctx0" brushRef="#br0" timeOffset="-151674.39">8887 4668 180 0,'-15'0'91'16,"15"5"0"-16,-11 3-4 0,11 5-9 0,0 4-21 16,0 4-36-16,0 5-9 0,0 1 1 15,1 1-3-15,6-2-1 0,2 1-2 16,3-2-1-16,1-5 2 0,3-2-1 0,2-5-2 16,4-3 2-16,2-7-4 15,4-3 0-15,-1 0-3 0,6 0-1 0,-1-16-4 16,2 2-2-16,0-4-8 0,2-5-4 15,-2-1-3-15,-2-5-7 0,1-3-12 16,-2-3-11-16,-4 0-10 0,-1-3 4 0,-3-1 16 16,-4 1 34-16,-2-1 8 15,-3 2 7-15,-2 2 10 0,-4 2 14 0,-2 4 12 16,-2 1 13-16,-1 5 0 0,-3 4-13 16,0 6-27-16,0 13-4 0,0 0-5 15,0 0-2-15,0 0 1 0,0 11-3 0,0 5 0 16,0 5-1-16,0 4 0 0,0 1-2 15,0 3 0-15,0 1-3 0,0 1-1 16,0-1-4-16,3 0-1 0,2-5-3 16,-1-1-3-16,2-6-4 0,-1-5-15 15,1-7-22-15,2-5-34 0,-3-1-8 0,2 0 2 16</inkml:trace>
  <inkml:trace contextRef="#ctx0" brushRef="#br0" timeOffset="-151424">9678 4048 170 0,'5'-25'99'0,"2"7"-1"16,-2 9 1-16,1 9-10 0,-1 0-45 15,1 6-39-15,-3 11 1 0,2 10 3 16,-1 7 2-16,-2 9-2 0,1 7 1 16,-1 11 0-16,0 4 0 0,2 8-1 0,0 4 2 15,-1 4-2-15,-1 0-1 0,1-1-2 16,0-3 0-16,-3-3 0 0,0-3-2 15,0-5 1-15,0-6-4 0,0-6-1 0,-12-6-1 16,12-10-8-16,-11-6-3 0,1-6-4 16,0-6-6-16,-1-5-7 0,-3-6-8 15,2-6-24-15,-3-3-38 0,2 0-11 16,-1-11 7-16,1-2 2 0</inkml:trace>
  <inkml:trace contextRef="#ctx0" brushRef="#br0" timeOffset="-151123.89">9979 4373 142 0,'29'-27'96'0,"0"4"0"0,-1 2-1 0,0 1 0 16,0 2-53-16,1 4-41 0,-4 4 3 15,3 2-2-15,0 8 4 0,-2 0 1 16,0 0 5-16,-1 5 4 0,-3 8 0 0,-1 8 3 15,-3 8 1-15,-5 10-4 0,-6 6 0 16,-3 7-3-16,-4 5-1 0,0 5-7 16,0 2-3-16,-18 2-2 0,2 1-2 15,-4 1 0-15,-4-4-3 0,-4-1 1 16,-2-7-3-16,-1-5-2 0,0-7-1 0,0-11-4 16,2-9-4-16,0-8-3 0,2-10-4 15,0-6-11-15,4 0-18 0,0-15-23 16,5-5-21-16,4-8 0 0,5-8 6 15</inkml:trace>
  <inkml:trace contextRef="#ctx0" brushRef="#br0" timeOffset="-150924.35">10002 4737 193 0,'18'-30'89'15,"5"8"1"-15,4 7-9 0,1 15-14 0,1 0-9 16,2 0-30-16,0 10-13 0,1 9 0 16,1 7 0-16,0 6-3 0,2 5-3 15,2 3-2-15,0 3-1 0,1 1-2 0,1 2 0 16,0-2 0-16,0-1-1 0,0 0-2 15,0-6 0-15,-2-1-2 0,-2-4-2 16,-1-6-1-16,-6-4-2 0,-1-5-9 16,-4-7-12-16,-5-8-29 0,-6-2-45 15,-5 0-8-15,-4-11 1 0,-3-4 2 0</inkml:trace>
  <inkml:trace contextRef="#ctx0" brushRef="#br0" timeOffset="-150506.46">10519 4114 152 0,'0'0'92'0,"0"0"2"0,0 0-1 0,0 0-5 15,7 0-48-15,5 0-38 0,5 0-1 0,3 0 1 16,3-7 2-16,5 7 0 16,1 0 2-16,4 0 1 0,1 0 1 0,3 0 1 15,1 0 0-15,-3 1 1 0,2 3-1 16,-2 1-3-16,-4 3 0 0,-3 1 0 16,-6 1-4-16,-8 3 0 0,-6 3-2 0,-7 2-1 15,-1 2-1-15,0 3-1 16,-15 0 1-16,-3 2-1 0,-4 4 1 15,-5-4-1-15,-2 3 0 0,-3 0 0 0,-4-1 3 16,-1-1 0-16,2-1 3 0,3-4-3 16,2-1 0-16,7-2 1 0,3-3 0 15,5-3 0-15,15-4 0 0,-10-1 0 16,10-5-1-16,5-2-1 0,7 0-2 0,4 0-1 16,3-10-4-16,5 1-4 0,1-2-7 15,0 2-17-15,1-4-41 0,-2-1-24 16,-5 0 0-16,-2 1 0 0</inkml:trace>
  <inkml:trace contextRef="#ctx0" brushRef="#br0" timeOffset="-150323.74">10578 4344 192 0,'0'-8'106'0,"0"-1"4"15,4-1-4-15,8 0-1 0,7-1-80 0,6 0-25 16,10 0-1-16,5-2-6 0,4 0-6 15,3 0-3-15,0-1-6 0,1 1-10 16,-3 1 3-16,-1 5-3 0,-6-1-9 0,-5 8-20 16,-6-13-20-16,-7 13-7 0,-8-9 1 15</inkml:trace>
  <inkml:trace contextRef="#ctx0" brushRef="#br0" timeOffset="-149991.65">10635 3849 194 0,'0'-18'87'0,"0"0"-11"0,0 4-8 15,0 3-17-15,-9 3-15 0,9 8-16 0,0 0-10 16,1 0 1-16,1 0 3 0,-1 10 0 16,2 6 3-16,-1 3-1 0,1 5 0 15,3 7 3-15,-1 3-5 0,2 5 0 16,1 6-2-16,2 3-4 0,0 4 1 15,3 4-3-15,0 4 0 0,2 5-3 0,0 1 1 16,-2 0-3-16,2 3 3 0,-2-2 0 16,-1-1-1-16,0-1 0 0,-2-2-1 15,-3-2 0-15,2-3 0 0,-5-1-2 16,-1-4-1-16,-2-5-2 0,-1-4-4 16,0-6-5-16,0-3-3 0,0-7-3 0,-8-3-3 15,8-6-5-15,-14-5-9 0,14-6-14 16,-15-5-19-16,15-3-12 0,-17 0-12 15,8-12 1-15,9-1 3 0</inkml:trace>
  <inkml:trace contextRef="#ctx0" brushRef="#br0" timeOffset="-149824.98">10729 4950 176 0,'0'-30'83'0,"-10"2"2"16,10 3-3-16,0 2-20 0,2 3-19 16,2 1-26-16,1 1-7 0,3 3-2 0,2 1-2 15,2-1 0-15,3 2-3 16,0-1-1-16,4 3-2 0,1-1-2 0,0 3-2 15,1 0-3-15,0 2-5 0,-2 7-4 16,-1-11-7-16,-5 11-9 0,-2 0-18 16,-6 0-13-16,-5 2-11 0,0 3-6 15,0 4 0-15</inkml:trace>
  <inkml:trace contextRef="#ctx0" brushRef="#br0" timeOffset="-149657.78">10770 4824 195 0,'-24'18'88'0,"2"0"1"0,4-2 0 16,3-1-7-16,7-1-22 0,8-5-31 0,0 1-9 15,0-3 0-15,3-3-3 0,11-3-2 16,7-1-2-16,5 0-6 0,7 0-6 16,4-8-1-16,5 8-10 0,3-12-1 15,2 12-4-15,1-14-7 0,1 7-11 16,-2 0-30-16,-2-1-43 0,-4 1-7 0,-5 7 3 16,-6-14 10-16</inkml:trace>
  <inkml:trace contextRef="#ctx0" brushRef="#br0" timeOffset="-149125.53">11350 3953 218 0,'-11'0'97'0,"11"-10"-2"0,0 10 0 15,2-9-30-15,4 9-62 0,6 0-2 16,1-9 0-16,5 9 1 0,3 0-2 15,1 0 2-15,3 0 0 0,1 0 3 0,0 0-1 16,2 1 2-16,0 4-2 0,-2-1 0 16,-1 1 0-16,-4-1-1 0,-3 1 0 15,-3 1-1-15,-4 0-2 0,-5 1 0 16,-3 2 0-16,-3 0-2 0,0 3-1 16,0 0 1-16,-11 1 0 0,2 1 0 0,-6 2 1 15,0 2 1-15,-1-2 0 0,-3 3 0 16,2-2 2-16,0 0 1 0,0-2-1 15,4-1 2-15,1 1-1 0,12-4-1 16,-10-1 0-16,10-4 0 0,1-1 0 16,7-3-1-16,5-2-1 0,7 0 1 0,5 0-1 15,5-11 0-15,2 4 0 0,4-1-1 16,2 0-3-16,-1-2-2 0,-1 0-4 16,-3 1 0-16,-2 0-8 0,-5 0-21 15,-7 1-24-15,-6 1-32 0,-5 7-5 16,-6-11 2-16</inkml:trace>
  <inkml:trace contextRef="#ctx0" brushRef="#br0" timeOffset="-148892.25">11694 4055 185 0,'-11'0'93'0,"11"-11"1"0,-11 11-9 0,11 0-17 16,0 0-32-16,0 0-29 0,2 6 0 15,2 6 4-15,2 3-2 0,4 6 2 16,-4 6 3-16,3 5-1 0,1 6-1 15,-1 5 2-15,-2 8-2 0,1 6-1 0,0 2-1 16,-3 4-4-16,1 3 0 0,-4 2-4 16,0-2 1-16,-1 1-1 0,-1-2-2 15,0-2-1-15,0-4-3 0,0-3-2 16,0-5-7-16,0-6 0 0,0-9-3 0,0-4-6 16,0-10-26-16,0-4-54 0,-8-7-8 15,8-7 3-15,-11-4 3 0</inkml:trace>
  <inkml:trace contextRef="#ctx0" brushRef="#br0" timeOffset="-148744.52">11665 4611 205 0,'1'-23'109'0,"-1"5"-1"0,0 8-1 16,0 10-4-16,-10 0-71 0,2 4-32 15,-5 8-12-15,-3 4-17 0,-3 4-28 0,-5 2-38 16,-1-1-13-16,-3 2-1 0,-1 1 2 15</inkml:trace>
  <inkml:trace contextRef="#ctx0" brushRef="#br0" timeOffset="-148592.09">11406 4782 190 0,'29'-12'109'16,"4"-3"0"-16,4 2-2 0,1 3-8 15,4 1-56-15,1 2-32 0,0 7-11 0,0-10 0 16,0 10-7-16,-1 0-4 15,-2-8-11-15,0 8-9 0,-2 0-33 0,-3 0-36 16,-2-9-9-16,-5 9 2 0</inkml:trace>
  <inkml:trace contextRef="#ctx0" brushRef="#br0" timeOffset="-148161.12">12064 4199 187 0,'-13'0'105'0,"13"0"-1"0,-16 11 2 16,4 7 0-16,1 7-70 0,-1 4-31 15,-1 3-4-15,2 6-1 0,-1 0-1 16,4-1 1-16,8-1-3 0,-12 0 1 16,12-1 1-16,0 0-2 0,0-2 1 0,0-5 0 15,0-6 1-15,0-5-1 16,0-6-1-16,0-9-2 0,2-2-1 0,1 0-2 15,-2-14-1-15,0-4 0 0,0-3 1 16,1-6 1-16,1-2 2 0,1-2 3 16,2-1 2-16,2 2 4 0,2-2 1 15,5 3 0-15,2 3 2 0,2 4 2 0,5 5-1 16,3 5 0-16,6 12 0 0,-1-8 2 16,3 8-2-16,2 5 0 0,-2 5 0 15,1 5 0-15,-2 5-2 0,-4 1-1 16,-2 4 1-16,-5 0-2 0,-7 1-3 0,-2 0 0 15,-10-1-1-15,-4 0-1 0,0-2-2 16,-14-1-4-16,-4-5-2 0,-8-2-2 16,-4-2 0-16,-4-5-5 0,-2-4-4 0,0-4-4 15,-1 0-22-15,1 0-42 16,4-11-13-16,3-1 3 0,6-5 0 0</inkml:trace>
  <inkml:trace contextRef="#ctx0" brushRef="#br0" timeOffset="-147794.62">12831 3755 211 0,'6'-9'101'16,"0"9"0"-16,-1 0-2 0,-1 0-9 16,-2 5-81-16,-2 10-8 0,0 3-1 15,0 5-1-15,-15 5 1 0,2 4 1 16,-4 4 2-16,-5 2 0 0,-4 3 2 15,-2 5-2-15,-3 0 1 0,-2 0 0 0,-1-2-1 16,0-2-3-16,0-4-1 0,2-5-2 16,2-3-7-16,4-6-6 0,5-6-9 15,3-7-33-15,4-3-37 0,14-8-9 16,-9 0 1-16</inkml:trace>
  <inkml:trace contextRef="#ctx0" brushRef="#br0" timeOffset="-147594.02">12558 4221 176 0,'17'0'99'15,"2"-10"2"-15,-3 10-3 0,2 5-12 16,-2 4-31-16,-2 9-38 0,0 8 0 16,-2 7 0-16,-1 8-6 0,-1 6 0 0,0 5-3 15,-1 4-1-15,-1 2-2 0,1 3-2 16,-1 1 0-16,0 0-2 0,-1-3 1 16,0 0-2-16,-2-5 0 0,1-4-3 0,-1-7-1 15,-1-6-1-15,-1-6-2 0,2-7-6 16,-3-6-10-16,-1-7-17 0,0-7-42 15,-1-4-29-15,0 0 4 0,0-14-1 16</inkml:trace>
  <inkml:trace contextRef="#ctx0" brushRef="#br0" timeOffset="-147094.48">12923 4211 155 0,'6'-9'96'0,"2"1"-2"16,3 0 2-16,3 8-2 0,2-13-57 15,5 13-37-15,4-10-4 0,3 10-1 16,1-10 0-16,3 10-1 0,2-12 1 16,1 12 1-16,2-11-2 0,0 11 3 0,0 0 2 15,-2-8 3-15,-3 8 3 0,-1 0 0 16,-3 1 0-16,-5 5 0 0,-4 0 1 15,-7 7 0-15,-4 2-1 0,-8 4 2 16,0 5-4-16,0 4 1 0,-16 2-2 0,1 4 2 16,-5 2 1-16,-4 1 2 0,-2-2 0 15,1 0 1-15,-4-4 0 0,0-1 0 16,0-7-1-16,3-4 0 0,2-6-5 16,6-4-1-16,3-6-1 0,15-3-8 15,-9 0-1-15,9-12-2 0,6 0-2 0,5-4 1 16,7-3 0-16,5-1-1 0,3 0 2 15,2-1 6-15,5 2 5 0,1 0 4 16,0 4 3-16,1 1 4 0,-1 3-1 0,0 4 4 16,-3 7-2-16,-2 0 2 15,-5 0-3-15,-5 0 0 0,-7 4-3 0,-6 7-2 16,-5 4-2-16,-1 2-1 0,0 4 1 16,-15 1-2-16,1 1-2 0,-3-1 0 15,-3 1-3-15,-3-1-2 0,-1-2-5 0,-2-2-5 16,-1-1-11-16,0-6-35 15,1-4-44-15,2-7-1 0,2 0-1 0,4 0 2 16</inkml:trace>
  <inkml:trace contextRef="#ctx0" brushRef="#br0" timeOffset="-146866.33">13324 3956 225 0,'8'0'107'0,"2"7"-1"15,-2 9 2-15,3 7-5 0,-2 7-95 0,0 7-2 16,1 7 1-16,-2 4-4 0,-2 5-3 16,-4 3 0-16,-2 4-1 0,0 2 2 15,0 4-3-15,-9 0 2 0,-1 0-1 16,-3-3 1-16,-1-3-1 0,-5-3 0 16,-3-7-4-16,-2-4-3 0,-4-7-7 0,0-7-13 15,-2-6-25-15,1-11-46 0,1-6-6 16,1-7-1-16,2-2 1 0</inkml:trace>
  <inkml:trace contextRef="#ctx0" brushRef="#br0" timeOffset="-146707.79">13015 4816 148 0,'2'-19'104'0,"2"4"4"15,4 6 3-15,3 9-10 0,4 0-29 16,2 0-46-16,4 11-7 0,4 7-2 16,1 4-4-16,4 7-3 0,2 3-3 0,4 4-4 15,3 0-3-15,3 1 0 16,3 1-4-16,1-3-6 0,1 0-3 15,1-3-5-15,-2-4-5 0,1-3-8 0,-2-5-17 16,-4-4-32-16,0-4-27 0,-6-4-2 16,-3-4 4-16</inkml:trace>
  <inkml:trace contextRef="#ctx0" brushRef="#br0" timeOffset="-146202.67">14118 3959 136 0,'0'0'102'0,"0"-11"-1"0,-9 11 0 15,9 0 2-15,0 4-35 0,0 3-60 0,0 7-1 16,-8 5-3-16,8 5-1 0,0 5 0 16,0 6 1-16,0 5 5 0,0 7-1 15,1 5 2-15,0 8-5 0,1 2 5 16,-1 4-2-16,-1 2-1 0,0-1 1 0,0 0-2 16,0-4-6-16,0-3-1 0,0-3-1 15,-11-5-4-15,11-7 1 0,-10-6-7 16,10-5-5-16,-12-9-1 0,12-9-7 15,-15-8-10-15,15-8-22 0,-12 0-31 16,12-8-15-16,-11-10-2 0,11-7 6 0</inkml:trace>
  <inkml:trace contextRef="#ctx0" brushRef="#br0" timeOffset="-145791.72">14132 4127 131 0,'14'-34'96'16,"2"5"-1"-16,-1 4 0 0,2 4-5 15,0 3-39-15,3 3-43 0,1 2-5 16,2 2-2-16,-1 2 0 0,3 0 1 16,2 9 3-16,0-12 2 0,3 12 1 15,1 0 0-15,-1 0 2 0,1 0 1 0,0 0 1 16,0 0 0-16,-1 0-1 0,-1 3-1 16,-2 3-5-16,-2-1 0 0,0 3 0 15,-3 2 0-15,-1 2-1 0,-3 4 0 16,0 0 3-16,-4 7 1 0,0 2 1 0,-2 7 1 15,-2 2 1-15,0 6 1 0,-2 5-3 16,-2 5 1-16,1 5-1 0,0 3-3 16,-2 3-1-16,1 1-1 0,-1 3-2 15,1-1 2-15,0 1 1 0,-1 1 0 16,0-4 6-16,1 1-4 0,-1-3 0 16,0-2 2-16,0-1 0 0,-2-6 0 0,1-1 1 15,-3-5-4-15,1-2-1 0,-2-2-1 16,1-3-3-16,-1-5 2 0,0-2-3 0,0-3-1 15,0-5-5-15,0-3-6 0,-14-2-7 16,14-7-5-16,-17-3-3 0,6-7-8 16,-4-1-6-16,-3 0-12 0,-3-11-24 15,-4-1-29-15,-2-6-12 0,-3-6 4 16,-3-2 7-16</inkml:trace>
  <inkml:trace contextRef="#ctx0" brushRef="#br0" timeOffset="-145628.99">14286 4837 207 0,'0'-24'101'0,"-8"3"-2"0,8 2-8 16,2 2-25-16,4 3-44 0,6 1-20 0,4 0-2 15,3 1 0-15,5 0-5 0,2 1-4 16,3-1-3-16,1 2-2 0,0 0 1 16,0 2-3-16,0 1-5 0,-1 0-9 15,-5-1-12-15,-3 1-15 0,-3-2-15 16,-6-1-7-16,-3-1 1 0</inkml:trace>
  <inkml:trace contextRef="#ctx0" brushRef="#br0" timeOffset="-145412.92">14557 4382 173 0,'-13'-18'87'0,"3"4"1"0,1 4 0 0,9 10-8 16,-10 0-26-16,10 0-34 0,0 6-3 16,0 12 2-16,0 10-1 0,0 10 0 15,3 8 0-15,1 6-3 0,0 5-3 16,0 7-2-16,1 3-5 0,0 2 0 15,-1 2-2-15,0 2-2 0,-1-4 1 16,0-3-2-16,-2-2-4 0,0-8-1 0,-1-8-6 16,0-6-4-16,0-6-1 0,0-9-9 15,0-4-12-15,-11-8-33 0,11-6-36 16,-10-6-4-16,2-3 3 0</inkml:trace>
  <inkml:trace contextRef="#ctx0" brushRef="#br0" timeOffset="-145296.18">14334 5096 130 0,'0'-26'106'16,"0"1"3"-16,0 4-1 0,0 2-2 16,8 5-19-16,7 1-82 0,8 3-5 0,5 1-24 15,4 0-52-15,1 0-31 0,2 0 0 16,-1-1-1-16</inkml:trace>
  <inkml:trace contextRef="#ctx0" brushRef="#br0" timeOffset="-126548.2">4870 5616 152 0,'0'0'35'0,"-11"-11"7"0,11 4 5 15,-10-1 12-15,10 0 4 0,-10 0-9 16,10 0-23-16,-9-1-25 0,9 9-3 16,0-12-1-16,-12 12-2 0,12-9 0 15,0 9-1-15,0-8 0 0,0 8 0 16,0 0 0-16,0 0-1 0,1 0 2 15,5 0 0-15,-3 1 0 0,2 4 0 16,3 0 3-16,-1 3-2 0,3-2-1 16,-1 4 1-16,2 0 1 0,1-1-2 15,2 3 1-15,1 1 0 0,1 0 0 16,3-3 0-16,-1 2-2 0,2-2 2 0,3-1 2 16,2 0-1-16,-2-3 0 0,5-1 1 15,-2-2-1-15,5-2 1 0,0 0 1 16,2-1-1-16,1 0 2 0,4 0-2 15,-2 0-2-15,2 0 0 0,2-6 0 16,0 6 0-16,0 0 0 0,-1 0 0 16,4-9-1-16,-1 9 1 0,-2 0-1 0,2 0 0 15,-2 0 1-15,-1 0-1 0,1 0 1 16,0-8-2-16,-2 8 3 0,1 0-1 16,-2 0-1-16,2-7-1 0,-1 7 1 0,-1 0 1 15,-1-9-1-15,2 9 3 0,-1 0-2 16,2-9 1-16,-2 9-3 0,1 0 0 15,2-10 3-15,0 10 0 0,0 0 1 16,3-8-1-16,-1 8 1 0,2 0-3 16,-1-10 3-16,1 10-1 0,4-8 1 0,-2 8 0 15,2-11 0-15,-2 11 0 0,3-14-1 16,1 7 2-16,-2-1-2 0,1 0 0 16,-2 1-1-16,2-2 0 0,0 2 1 15,-1 7-1-15,1-13-2 0,1 13 0 16,2-11 0-16,1 11 0 0,0-10 0 0,4 10 2 15,-1-12-1-15,2 12-1 0,2-11 0 16,-1 11 1-16,2-13 0 0,1 13 1 16,-2-13 0-16,1 13-1 0,1-12 2 15,-1 12-3-15,-2-13 2 0,1 13 1 16,-1-10-2-16,0 10 0 0,1-10 1 0,1 10-1 16,2-9 0-16,2 9 0 0,1-10-1 15,-1 10 1-15,2-13-1 0,-1 13 0 16,2-13 1-16,0 5 0 0,0 2-1 15,-3 6 1-15,0-14 0 0,-2 14 0 16,-1-10 1-16,-2 10-1 0,0-10 1 0,-2 10-1 16,1 0 0-16,1-8 0 0,1 8 1 15,-1 0 0-15,1 0 0 0,1-9-1 16,1 9 0-16,0 0 0 0,0-11 0 16,2 11 1-16,-3-8 1 0,1 8 0 0,-1-11-1 15,-2 11 0-15,-1-11 1 0,-1 11 0 16,-2-13 1-16,1 13-3 0,-1-10 0 15,1 10 2-15,0-9-2 0,2 9 0 16,0-6-1-16,0 6 1 0,1 0-1 16,0-10 1-16,1 10 0 0,0 0 0 0,0-7 1 15,-1 7-1-15,1 0 0 0,-2-9 1 16,-1 9 0-16,0-8-1 0,-4 8 0 16,0-9 0-16,-2 9 1 0,0-9-1 15,-1 9 0-15,-1-8 0 0,-1 8 1 16,1 0 0-16,1-9-1 0,0 9 0 0,-2 0 0 15,1 0 0-15,-1 0-2 0,-2 0 1 16,1 0 2-16,-3 0-2 0,1 0 0 16,-1 2 0-16,-4 0 1 0,1 1 0 15,-2-1 0-15,-3-1 0 0,-1 1 1 0,1 1-1 16,-3-2-1-16,-3 1 1 0,0-1 0 16,-2-1-1-16,1 2 0 0,-4 0 1 15,2 0 0-15,-2-1 0 0,-1 1-1 16,1 0 2-16,-1 1-1 0,-2-1 0 15,2 2-1-15,1 0 2 0,-1 0 0 0,2-1-1 16,-1 1 0-16,2 0-1 0,-1 2 2 16,2-2-2-16,0 0 2 0,0 1-2 15,1 0 2-15,1-1-1 0,-1-1 0 16,1 0 0-16,0 0 0 0,0 0 1 16,1-1-1-16,1-1 1 0,0 0-1 0,2 0 0 15,0-1 0-15,0 0 0 16,2 0 1-16,0 0 0 0,2 0-1 0,2 0 0 15,0 0 0-15,0-9-2 0,1 9 3 16,0 0-1-16,1-7 0 0,-1 7 0 16,-1 0 1-16,2 0-1 0,-2 0 1 0,0-8-2 15,1 8 2-15,-2 0 0 0,1 0-2 16,-1 0 1-16,0 1 0 0,-2 1 0 16,-1-1-1-16,1 2 1 0,-2-2 0 15,-2 2 0-15,-1-1-1 0,-1 1 2 0,-3 0-1 16,-2 0 0-16,-1-2 1 0,-5 1 0 15,-1 1 1-15,-2-3 1 0,-5 1 1 16,0 0-1-16,-2 0 0 0,-3-1 0 16,-2 1-1-16,-1-1-2 0,-1 0-5 15,-2 1-9-15,-1-1-32 0,-1 0-55 16,0 0-3-16,0 0 2 0,0 0 0 0</inkml:trace>
  <inkml:trace contextRef="#ctx0" brushRef="#br0" timeOffset="-119192.2">7834 4949 126 0,'8'0'26'0,"0"0"16"16,-1 0 4-16,3 0-1 0,-1-9-2 15,0 9-1-15,1 0-6 0,-1-9-11 0,0 9-7 16,-1 0-11-16,0-10-7 16,-1 10-20-16,0 0-36 0,-1 0-25 0,-2 0-3 15,1 0-2-15</inkml:trace>
  <inkml:trace contextRef="#ctx0" brushRef="#br0" timeOffset="-118636.87">7879 5299 184 0,'18'0'69'0,"3"-10"-3"0,-1 10-6 15,0-11-7-15,0 11-10 0,0-12-16 16,-2 5-22-16,1 0-3 0,-2 1-1 16,2-3 0-16,-4 9-1 0,-1-12 0 15,-2 12-1-15,0-11-1 0,-2 11 0 0,-2-8-3 16,1 8-4-16,-3 0-15 0,0 0-26 16,-1-8-31-16,0 8-7 0,-2 0 2 15</inkml:trace>
  <inkml:trace contextRef="#ctx0" brushRef="#br0" timeOffset="-117934.72">8004 4867 152 0,'5'7'49'0,"-2"1"0"0,2 0-5 16,0 1 0-16,1 2-3 0,0-1-1 15,-1 2-5-15,2 1-12 0,-1-1-13 16,3 1-8-16,-3 1 1 0,1-1-1 16,1 0 0-16,-1 1-1 0,-1-3 0 15,-3 1-1-15,1-1 1 0,0-2-2 0,-1 1 2 16,0-3 1-16,-1 0-4 0,1-1 4 15,-1-1-1-15,-1-2-1 0,-1 1-1 16,1 0 2-16,1-3-2 0,-2 2 1 16,0-2-6-16,0 1-6 0,0 0-15 15,0-1-35-15,0 1-23 0,0-1-4 0,-12 1 2 16</inkml:trace>
  <inkml:trace contextRef="#ctx0" brushRef="#br0" timeOffset="-117472.08">7731 5000 155 0,'15'-9'78'0,"0"9"-7"0,3-12-6 0,-1 12-13 15,1-13-4-15,1 4-16 0,1 2-12 16,0 0-16-16,-3 7-1 0,0-13-2 16,-3 13-1-16,1-10 0 0,-2 10-3 15,-2 0 1-15,1 0-4 0,-3 0-2 16,-1 0 0-16,1 0-10 0,-4 0-13 15,-2 0-17-15,-2 4-21 0,1 1-13 0,0-2-3 16</inkml:trace>
  <inkml:trace contextRef="#ctx0" brushRef="#br0" timeOffset="-117071.49">7829 5241 165 0,'14'0'74'0,"-1"0"-2"0,4-11-12 15,-3 11-9-15,3-10-9 0,-1 10-11 0,0-9-17 16,1 9-14-16,0-8-2 15,-1 8-8-15,-2 0-3 0,0-6-15 0,-1 6-18 16,-2 0-31-16,0 0-6 0,-3 0-3 16</inkml:trace>
  <inkml:trace contextRef="#ctx0" brushRef="#br0" timeOffset="-116398.8">7972 4813 152 0,'0'3'46'0,"0"1"1"0,0 0 0 15,0 1-1-15,1 0-1 0,2 2-2 16,2 1-6-16,0 1-12 0,2 3-16 15,-1-2-5-15,1 3-2 0,2 2 0 16,0 0 0-16,-1 0 0 0,1 1-1 0,0 0 0 16,1-1 0-16,-2 0 1 0,1-1-2 15,-1 2 2-15,-1-1 0 0,1-3 1 16,-1 1 1-16,-2-2 0 0,2 1 0 16,-2-1-2-16,0-1 1 0,0 1 1 15,-2 0 0-15,0 1-1 0,0 0-1 0,1-1 0 16,-2 0 1-16,1 2 0 0,-1-2-1 15,1 1 1-15,0 0-2 0,-1-1 0 16,-1 0-2-16,1 0 2 0,1-2 1 16,-2 0 0-16,0-2 0 0,0 0-3 15,1-2 2-15,-1 0-1 0,-1-1 0 0,2-2-1 16,-2 1 0-16,0-2-6 0,0 0-22 16,0-1-59-16,0 0-8 0,0 0 2 15,-11 0-2-15</inkml:trace>
  <inkml:trace contextRef="#ctx0" brushRef="#br0" timeOffset="-104196.37">4461 5596 182 0,'0'0'56'0,"0"0"-10"0,0 0-6 0,0 0-6 16,0-8-10-16,0 8-7 0,0 0-8 16,-10 0-3-16,11 0-1 0,-1 0-1 15,0 0 1-15,0 0-1 0,0 0 0 0,0 0-1 16,0 0 3-16,0 0-3 16,0 0 0-16,0 0 0 0,0 0-2 0,0 0-2 31,0 0 0-16,0 0 0-15,0 1 1 16,0 1 1-16,0 0 0 0,1 0 0 16,1 2-1-16,-1-1 1 0,1 2 0 15,2 0-1-15,-2 1 0 0,2 0 0 16,0 1 1-16,1 1 1 0,2-1-2 16,-1-1-1-16,-1 2 2 0,3-2-1 15,0-1 0-15,1 1 1 0,0-2 1 0,-1-1 0 16,2-1-1-16,1 0-2 0,-3-2 3 15,4 0 1-15,-2 0-2 0,2 0 1 16,-1 0-1-16,1-8 1 0,-1 8-1 16,1 0 0-16,1-9-1 0,-1 9 1 0,0 0 0 15,-1-8-1-15,3 8 2 0,-1 0-2 16,0 0 2-16,0 0-1 0,2 0-1 16,-3 0 0-16,-1 0 1 0,1 0-1 15,-1 0 0-15,2 0 1 0,-3 0 0 16,0 0 0-16,-1 0-2 0,1 0 1 0,0 0 1 15,-4 0 1-15,5 0-2 0,-5 0 1 16,1 2-1-16,-1-2-1 0,4 0 1 16,-5 0 0-16,1 0 1 0,0 1-1 15,0-1 0-15,1 0 0 0,-1 1-1 16,-1 0 0-16,0-1 1 0,0 2 2 16,0-2-1-16,1 1 0 0,-3-1 1 0,1 0 0 15,0 0-1-15,-2 1-1 0,2 0 2 16,0-1-1-16,-1 1 1 0,1 0 0 15,-2-1-2-15,1 0 1 0,-1 1-2 16,2-1 1-16,-3 1 1 0,1-1 0 0,0 0-1 16,-1 1 1-16,1-1-1 0,-1 0-1 15,1 0 3-15,-1 0-2 0,-1 0 1 16,0 0 0-16,1 0-1 0,-1 0 1 16,3 0 0-16,-2 0 0 15,2 0 1-15,0 0-2 0,-2 0 1 0,0 0 0 16,2 0 0-16,-2 0 0 0,2 0-1 15,0 0-1-15,-1 0 2 0,1 0-1 16,-1 0-1-16,-1 0 1 0,2 0 0 16,-2 0 1-16,3 0-2 0,-3 0 1 0,0 0 1 15,1 0-1-15,0 0 0 0,-1 0 2 16,-1 0-1-16,1 0 0 0,-1 0 2 16,1 0-3-16,1 0 2 0,-2 0 0 15,0 0 0-15,0 0 1 0,0 0-1 16,0 0 2-16,0 0-1 0,0 0 0 0,0 0-1 15,0 0 0-15,1 0 0 0,-1 0-1 16,0 0 1-16,0 0 0 0,1 0-1 16,1 0-1-16,0-7 0 15,-1 7 0-15,0 0 0 0,0 0 1 0,1 0-1 16,-1 0 1-16,0 0-1 0,1 0-1 16,0 0 2-16,0 0-1 15,-2 0 1-15,1 0-1 0,0-6-1 16,2 6 2-16,-2 0-2 0,1 0 0 15,1 0 1-15,-2 0-2 0,3 0-2 0,-1-8-1 16,0 8-3-16,2 0-2 0,2 0-12 16,-2 0-35-16,0 0-34 0,1 1-2 15,-1 1 0-15</inkml:trace>
  <inkml:trace contextRef="#ctx0" brushRef="#br0" timeOffset="-100629.56">5903 3649 155 0,'0'0'42'0,"0"0"-12"16,0 0-10-16,0 0-9 0,0 0-2 16,0 0-5-16,0 0 0 0,0 2-2 0,-9 2-1 15,9-2 11-15,0 2 6 0,0 1 5 16,0-1 1-16,0 1-1 0,0 1 0 15,0 1 2-15,0 1 0 0,0 0-1 16,0 2-9-16,0 0-6 0,0 1-2 16,0 5-1-16,-8 0-2 0,8 4 0 0,-10 2-1 15,10 1 0-15,-13 2-1 16,13 2 1-16,-15 0-1 0,7 1-1 0,-3 0 1 16,1 0 0-16,0 0 2 0,-2-2-1 15,1-1 0-15,0-3-1 0,2-1 1 16,-1-2 0-16,1-3 1 0,9-1-1 0,-14-4-1 15,14-2 0-15,-11 0 0 0,11-2 0 16,0-2 0-16,-12 0 0 0,12-2 2 16,0-1-1-16,0-1 1 0,0 1-1 15,0-2 0-15,0 0 0 0,0 0 0 16,0 0-6 0,0 0-4-16,1 0-3 15,4 0-10-15,-4 1-28 0,3-1-41 0,-1 1-9 16,0-1 3-16,3 0-1 0</inkml:trace>
  <inkml:trace contextRef="#ctx0" brushRef="#br0" timeOffset="-98604.22">6272 4312 170 0,'0'-9'75'0,"0"9"-6"0,0-9-9 15,0 9-11-15,0-9-11 0,0 9-12 16,0-8-20-16,0 8-3 0,0 0-2 0,0-10 1 16,0 10 1-16,0-8-2 15,0 8-2-15,0 0-2 16,0 0 2-16,0 0 2 0,0 0-2 16,0 0 0-1,0 0-1-15,0 4-1 16,0 0 3-1,0 4-1-15,0 1 2 0,0 1 1 16,1 3-1-16,0 0-1 0,2 3 1 16,-2 1-1-16,1 1 1 0,1 2 0 0,-2 2-2 15,1-1 3-15,1-1-2 0,-2 0-1 16,0-1 2-16,2-1 2 0,-3-1-1 16,2-4-1-16,-1 0 1 0,2-3 1 15,-2-1 1-15,-1-3-2 0,1-1 3 16,-1-1 0-16,1-2-1 0,-1-1 1 0,1-1-1 15,-1 0 1-15,0 0-3 0,0 0 1 16,0-7-1-16,0 7 0 0,0-12-2 16,0 3 0-16,0 0 0 0,0-2 0 15,0 0 0-15,0-2-1 0,0 0 1 0,0-1-1 16,0 2-1-16,0-4 0 0,0 4 1 16,-10-2-1-16,10 2 1 0,0 2-2 15,0-1 1-15,0 2 0 0,0 2 0 16,0 7 1-16,-9-14 1 0,9 14 3 15,0-12-1-15,0-1-3 16,-8 13 1-16,8-14 0 0,0 8 1 0,0-4 0 16,0 2-1-16,0 0 0 0,-9 0-3 15,9 1 3-15,0 7 1 0,0-13 0 16,0 3-1-16,0 10-1 31,0 5 0-31,0 3-1 16,0-1-2-16,0 3-6 15,0 1-26-15,1 0-51 0,2 2 0 0,-3-1-4 16,2 1 0-16</inkml:trace>
  <inkml:trace contextRef="#ctx0" brushRef="#br0" timeOffset="-95708.02">7050 1381 155 0,'0'0'34'0,"0"0"-9"0,0 0-3 16,1 0-2-16,1 0 0 0,1 0-5 15,0 0-6-15,0 0-1 0,1 0 2 0,1 0 2 16,0 0 2-16,2 0 6 16,-1 1 0-16,0 0-2 0,3 1 1 0,0-1 1 15,2 0-3-15,1-1-4 0,0 0-2 16,3 0-4-16,-3 0-5 0,2 0 0 0,1 0-2 15,-3 0-7-15,0 0-16 0,-3 0-35 16,-1 1-26-16,-4 0-4 0,-2 2 0 16</inkml:trace>
  <inkml:trace contextRef="#ctx0" brushRef="#br0" timeOffset="-95051.45">6880 1010 140 0,'2'0'39'0,"2"0"4"0,-2 2 2 16,2-2-2-16,1 3-1 16,-2-2 1-16,2 2-10 0,3-1-14 0,-1 1-1 15,1 1 1-15,1-1-10 0,2 1-7 16,0 2 0-16,1-2 2 0,4 2-3 15,-3 0-1-15,3 0 0 0,0 1 1 16,2 0 1-16,-2-1-3 0,2 3 1 0,-1-3 0 16,0 1 0-16,0 0-2 0,-3-2 1 15,2 2 1-15,-1-1 1 0,-2-2-1 16,-2 2-3-16,0-2 3 0,1 1 4 16,-2 1-4-16,-2 1 1 0,1-1 0 0,-2 0 0 15,-1 1 0-15,1-1-2 0,-1 1 2 16,0 0 0-16,-1-1-1 15,-1 0-2-15,1-2 5 0,-3 1-2 0,2-3-1 16,0 0 2-16,-2-1 0 0,1 0-2 16,0-1-1-16,-1 0-2 0,1 0 1 0,-1 0-5 15,1 0-25-15,-2 0-36 0,3 0-17 16,-3 0-4-16,1 0-3 0</inkml:trace>
  <inkml:trace contextRef="#ctx0" brushRef="#br0" timeOffset="-94412.64">6803 1468 152 0,'6'-8'64'0,"2"8"-5"16,1 0-7-16,1-8-6 0,0 8-6 16,3 0-7-16,1-8-11 0,0 8-7 15,1 0-11-15,3 0-3 0,-1-8 0 16,2 8 0-16,2 0-1 0,-3 0 0 0,3 0 2 15,2-9-4-15,-3 9 2 0,4 0 2 16,-3-8-1-16,0 8 2 0,1-7-2 16,1 7 1-16,-1-10 1 0,-3 10 0 15,1-11-1-15,-3 11-2 0,1-11 2 16,-4 11-1-16,0-9 1 0,-3 9-1 0,1 0 1 16,-4-8-2-16,-2 8 1 0,2 0 2 15,-5 0-2-15,2 0 5 0,-1 0-4 16,-3 0 0-16,1 0 2 0,1 0 0 15,-3 0-3-15,1 0 2 0,1 0-2 0,0 0-2 16,1-8 2-16,0 8-4 0,2 0 3 16,-1 0 0-16,0 0-1 0,0-9-2 15,1 9 3-15,-2 0-3 0,1 0-5 16,1 0-11-16,-2 0-32 0,1 0-37 16,-2 0-3-16,0 0-1 0</inkml:trace>
  <inkml:trace contextRef="#ctx0" brushRef="#br0" timeOffset="-70982.82">5239 5720 177 0,'-11'-10'79'0,"11"0"-2"15,0 0-14-15,-10-2-11 0,10 0-17 16,0-1-16-16,-8 1-14 0,8-1 1 0,0 1 0 15,0 0 0-15,0 0-1 0,0 2-2 16,-10 0 1-16,10 1 1 0,0 1-2 16,0 8-2-16,0-12 0 0,0 12-2 15,0 0 2 1,1 4 1-16,-1 3-1 0,0 5 0 0,0 1-2 16,0 5 5-16,0 5 0 15,0 0 0-15,-13 5-1 0,13 4 0 0,-10 4 0 16,10 2 0-16,-15 3 0 0,5 2 0 15,0 0 0-15,0 2-1 0,-1-2 1 16,0 0-1-16,2-1 0 0,-2-3 2 0,1-2-2 16,3-1 0-16,7-4 1 0,-17-3-1 15,17-2-1-15,-11-4 0 0,11-3 1 16,-12-2 0-16,12-3-2 0,0-1 1 16,-9-3-1-16,9-1 0 0,0-2-2 15,0 2-3-15,0-4-3 0,0 0-6 0,0 0-20 16,-8-1-55-16,8-2-9 0,0-1-2 15,0-2 2-15</inkml:trace>
  <inkml:trace contextRef="#ctx0" brushRef="#br0" timeOffset="-70699.38">4837 6260 175 0,'-9'0'88'0,"9"5"1"15,0 4-2-15,0 2-32 0,0 4-40 0,0 5-14 16,0 2 1-16,0 6 1 0,0 4 1 16,0 4 5-16,4 1-6 0,1 5 5 15,0 1 1-15,2 1 2 0,2 1 1 0,-2-4 4 16,1-1 0-16,1-4 2 16,-2-4 1-16,-1-8-3 0,0-5-1 0,-1-9 0 15,2-8-4-15,-1-2 0 0,2 0-6 16,0-12-4-16,2-1-1 0,1-4-6 15,-1-3-8-15,2-1-6 0,1-2-4 16,3-1-29-16,-1-1-52 0,0-1-6 16,1-1 0-16,0 3 2 0</inkml:trace>
  <inkml:trace contextRef="#ctx0" brushRef="#br0" timeOffset="-70299.44">4529 7231 202 0,'-11'29'83'16,"-1"4"-1"-16,1 3-4 0,-4 2-20 15,1 1-23-15,-3 2-26 0,1 2-4 16,-1 0 1-16,2 0-3 0,-2-1 1 15,1-3-1-15,0-2-2 0,0-3-1 16,-1-3 0-16,2-4-1 0,2-2-4 0,2-5 0 16,0-4-6-16,11-5-4 0,-17-2-24 15,17-6-46-15,-12-3-9 0,12 0 0 16,0-8 2-16</inkml:trace>
  <inkml:trace contextRef="#ctx0" brushRef="#br0" timeOffset="-69681.77">4523 7256 140 0,'7'0'78'15,"-1"0"-3"-15,0 0-10 0,3 2-11 0,-3 3-10 16,-1 2-8-16,1 4-14 0,0 3-18 16,-2 3 2-16,0 4-2 0,1 2 1 15,0 0-2-15,-1 2 0 0,-2 0 1 16,3 0-2-16,1-1 0 0,-3-1 0 15,0-2 2-15,-1-2-1 0,1-2 1 16,-2-4-1-16,-1-3 1 0,2-3 0 16,0-4 0-16,-1-3 0 0,-1 0-3 0,1 0-1 15,2-12-1-15,-1 4 0 0,4-4 0 16,-4 2-1-16,4-4 0 0,2-1-1 16,-1-2-2-16,4-1 1 0,0-1 1 0,2-1 0 15,2-1 0-15,3 0 0 0,-2-1 1 16,3 1 0-16,-1 0 1 0,2 2 2 15,-1 1 1-15,-1 1-2 0,1 1 1 16,-2 2 0-16,-2 1 0 0,-1 4 0 16,-1 0-1-16,-3 9 0 0,0-11 0 0,-2 11 0 15,-1 0-1-15,-3 0 1 16,0 0 0-16,-3 0-1 0,0 0 2 0,0 4-2 16,-1-1 1-16,0 2 1 0,0-1-1 15,0 0 1-15,0 0-1 0,0-1 1 16,0 0-1-16,0 0 1 0,0 0-1 0,0-1 1 15,0 0-1-15,0-2-1 0,0 2-1 16,0-2-3-16,0 0-2 0,-8 0-2 16,8 1-6-16,0-1-12 0,0 1-15 15,0 0-26-15,-10 1-18 0,10-1-1 16</inkml:trace>
  <inkml:trace contextRef="#ctx0" brushRef="#br0" timeOffset="-69195.85">4722 7360 184 0,'0'12'78'0,"0"1"-4"0,2 4-8 16,-2 2-13-16,1 1-13 0,-1 4-14 15,0 3-20-15,3 2-2 0,-3 2 0 0,0-2 1 16,0 3 0-16,0-2-2 16,0-2 0-16,0 0 0 0,0-3 1 0,0-2-1 15,0-4 0-15,0-2 0 0,-11-3 0 16,11-3-2-16,0-2 1 0,0-4-1 15,0 0 0-15,0-3-1 0,0 0 0 16,0-2-2-16,0 0-2 0,0 0-4 16,0 0-11-16,0 0-35 0,0 0-39 0,-9 0-2 15,9 0 0-15</inkml:trace>
  <inkml:trace contextRef="#ctx0" brushRef="#br0" timeOffset="-68466.87">4867 7563 178 0,'3'11'87'0,"2"-4"-2"15,0 0-23-15,2-3-15 0,0-3-17 0,2-1-13 16,1 0-15-16,0-7 0 0,2-2 0 15,3-2 2-15,-2-2-3 0,3-1 0 16,0-1 1-16,1-2-3 0,-1-1 3 16,-1 0 1-16,-1-2-1 0,0 0-2 15,-4-2 0-15,0 2-3 0,-3-1 5 0,-5 0-3 16,-2 1 2-16,0 0-1 0,0 2 0 16,-9 0-1-16,9 3 1 0,-19-1 1 15,5 4 0-15,1 1 0 0,-4 3 0 16,0 8 2-16,-3-8 1 0,4 8-1 0,-3 1-1 15,3 4 2-15,2 3 0 0,1 5 1 16,3 5 1-16,10 4-1 0,-14 6-2 16,14 4 2-16,0 3 1 0,0 4-1 15,0-1-1-15,0 2-2 0,5-1 0 16,1-1 2-16,3-2 2 0,0-1-4 0,0-5 1 16,2-2 1-16,1-5-3 0,0-4 4 15,3-5-1-15,-3-5-1 0,5-3-3 16,-1-4 0-16,2-1-6 0,0-1-1 15,3 0-6-15,-2 0-24 0,0 0-44 16,2-9-20-16,1 9 2 0,-4-11-1 0</inkml:trace>
  <inkml:trace contextRef="#ctx0" brushRef="#br0" timeOffset="-67935.32">5288 7191 132 0,'2'4'68'0,"3"2"-7"0,-1 1-7 15,4 2-5-15,0 2 1 0,1 2-1 16,-1 3-8-16,4 3-11 0,-1 3-18 0,2 4-3 15,-1 2 0-15,0 1-2 0,-1 1 1 16,2-1-2-16,-1-1 0 0,-1 0-1 16,-1-2-3-16,0-2 0 0,-2-1 0 15,-1-6 0-15,1-1 0 0,-2-5-1 16,0-5 3-16,1-6-5 0,-2 0-2 0,1 0 2 16,1-16 1-16,-2 1-1 0,2-6 0 15,-1-5-1-15,-1-1-1 0,1-4 1 16,0-1-3-16,2-1 5 0,-2 1 0 15,0 2 0-15,1 1 0 0,0 4 0 16,2 4 0-16,-1 8 3 0,1 13 0 0,3 0 1 16,1 0 0-16,2 10-1 0,-1 11 3 15,3 7-1-15,2 7 0 0,0 5 2 16,3 1-3-16,-1 1 1 0,0 0 2 16,1-4 1-16,-1-4-1 0,1-5 1 0,0-8-1 15,-4-7 2-15,4-12 0 0,-4-2-2 16,-1 0 0-16,0-23-4 0,-4-3-3 15,-1-8-2-15,-3-7-4 0,-2-4-5 16,-3-4-5-16,-2-1-6 0,-2-1-13 16,0 1-32-16,0 3-41 0,0 4-1 15,-13 4 3-15,4 7 4 0</inkml:trace>
  <inkml:trace contextRef="#ctx0" brushRef="#br0" timeOffset="-66884.81">4464 7282 130 0,'0'0'74'0,"0"-14"-4"0,0 14-8 16,0-11-11-16,-9 11-12 0,9-8-11 16,0 8-7-16,0 0-6 0,0 2-8 15,0 3-1-15,0 2 0 0,1 4-6 16,-1 1 5-16,2 4 1 0,1 4-1 16,-2 4 0-16,0 2 0 0,2 4-4 0,-2 3 1 15,-1 0 2-15,0 5-3 0,0-3 1 16,0 1-1-16,0-1 1 0,0-1 0 15,-9-2 1-15,9-2-3 0,-9-3 1 16,9-4 0-16,-11-3 2 0,11-3-1 0,-10-4 0 16,10-2 0-16,0-3 2 0,-12-3-1 15,12-2 0-15,0-3 1 0,0 0 0 16,0 0-3-16,0-7 1 0,0 7-1 16,0-15-1-16,0 4 0 0,0-2-1 15,0-1 0-15,6-3-1 0,-1-1 1 16,1-1-1-16,0-3 1 0,1-2-2 0,4 1 3 15,-1-2-1-15,2-1 0 0,4 0-1 16,-3 0 2-16,4-1-1 0,0 1 2 16,3-2-2-16,0 3 2 0,1 0 0 15,1 2-1-15,-2 2 1 0,2 1 1 0,-1 4 1 16,-1 2-2-16,1 1 1 0,-3 5-2 16,0 8 2-16,-2 0-1 0,-1 0 1 15,-4 0 1-15,-2 4 0 0,0 6 1 16,-4 6-2-16,0 4 1 0,-3 3 0 15,-1 4 1-15,0 1-1 0,-1 3 3 0,0 2-4 16,0 0 0-16,0 0 1 0,0 0-2 16,0 0 0-16,0-3 1 0,0-1 0 15,0-2-2-15,0-2 0 0,0-4-3 16,0-2 3-16,0-3-1 0,3-2-5 16,1-1-4-16,-2-1-2 0,3-2-12 15,-4 0-32-15,0-3-36 0,0-1-9 0,-1-2 0 16</inkml:trace>
  <inkml:trace contextRef="#ctx0" brushRef="#br0" timeOffset="-64938.38">6550 6808 131 0,'4'-9'89'16,"1"0"1"-16,-1 1-13 0,-2 0-12 15,0 8-18-15,-2-12-28 0,1 12-16 16,-1-8 2-16,0 8 0 0,0 0 0 0,0 2 3 15,0 2-2-15,0 2 3 0,0 2-1 16,0 2 3-16,0 0 0 0,6 2 0 16,1-3-3-16,2 2 0 0,2-2-3 15,3-1 1-15,1-2-3 0,5-3 1 16,1-1-4-16,1-2 0 0,5 0-1 0,-2 0-2 16,4-14 0-16,-1 4-2 0,0-2-1 15,-1-3-4-15,-2-3 1 0,1 0-2 16,-3-2 2-16,-5-2-1 0,-2-1 2 15,-4 1 0-15,-5 1 4 0,-3 0 1 16,-2 1 1-16,-2 2 2 0,0 6 0 0,0 2 2 16,-17 10 0-16,8 0 1 0,-5 0 0 15,0 0 1-15,-2 8 0 0,0 10 0 16,3 5 1-16,1 6-1 0,2 4 0 16,10 6-1-16,-12 1-1 0,12 5 0 15,0 1-1-15,0-1-1 0,0 0 0 0,1-3 0 16,4 0-1-16,0-5 1 0,1-3 0 15,-1-2 0-15,1-5-1 0,-5-4-1 16,-1-2 0-16,0-6 1 0,0-2-2 16,-11-5 0-16,4-2 1 0,-6-5 0 15,-1-1 0-15,-1 0 1 0,-2 0 2 0,-2-10-1 16,3 10 1-16,-1-14 0 0,3 5 0 16,1 0 0-16,3-1-1 0,10 0 0 15,0-1 0-15,0 1-1 0,0 1 0 0,0 2 2 16,10 7 0-16,3-8 0 15,0 8 1-15,4 0 0 0,0 0 1 0,2 4-1 16,1 3 2-16,-2 2 0 0,0 4-2 16,-3 3 3-16,-1 4-4 0,-5 4 0 15,-2 3 1-15,0 3 0 0,-5 3 0 16,-1 0-1-16,-1 1 0 0,0 0-1 16,0-2 2-16,0-2-2 0,0-1 2 0,-12-4-1 15,12-1 1-15,0-5 1 0,0-4-2 16,0-5 0-16,0-5-2 0,1-4 1 15,9-1-4-15,-1 0 0 0,5-11-2 16,3-1-4-16,3-2-5 0,0-2-16 16,2-1-41-16,1-2-27 0,-1-3 1 0,1-1 1 15</inkml:trace>
  <inkml:trace contextRef="#ctx0" brushRef="#br0" timeOffset="-64104.16">7181 6808 154 0,'12'0'88'0,"1"0"1"0,1 0-3 16,4 0-28-16,1 0-30 0,2 0-28 16,1 0 0-16,1-7 0 0,0 7 0 15,-2-11-1-15,2 11 0 0,0-11-2 16,-1 11 3-16,1-11-1 0,-3 11 1 0,0-9-1 16,-3 9 2-16,0-10 0 0,-6 10 0 15,-3-6 3-15,-2 6-2 0,-1 0 1 16,-4 0-1-16,-1 0 2 0,0 0 1 15,0 4 1-15,-13 2-1 0,13 4 1 16,-18 4 2-16,6 2-2 0,-2 4 0 0,0 5 2 16,-4 2-3-16,2 5-1 0,-2 2 0 15,2 2-1-15,0 3-1 0,-2-2 1 16,2 1-4-16,4-2 4 0,-2-3-2 16,2-3 2-16,2-3 1 0,1-3-1 15,9-6 0-15,-12-5-3 0,12-5-1 0,0-6-2 16,0-2 2-16,0 0-4 0,0-11 2 15,3 0-2-15,6-4 0 0,-1-2-1 16,2 1 3-16,1-1 1 0,1 2 2 16,-1 1 1-16,2 2 3 0,1 3-1 15,1 9 2-15,-2-8-3 0,-1 8 1 0,0 3 0 16,-1 3-1-16,0 3-1 0,-5 4 1 16,1 1 0-16,-2 2-1 0,0-1 1 15,-2 2 0-15,1-3 2 0,-2-2-1 0,0-1 0 16,-2-2 1-16,0-4-3 15,0-2-1-15,0-3-1 0,0 0-3 0,-11-10-1 16,11 0-1-16,-10-4-4 0,10-2 1 16,-13-4-3-16,13-3 0 0,-17-2 2 15,8-7 1-15,-2-2 2 0,2-3 1 16,0-2 0-16,2-3 4 0,7-1 1 16,-17 0 4-16,17 2-2 0,-10 2 1 0,10 1 2 15,0 5 0-15,-10 4-1 0,10 2 1 16,2 7 0-16,-1 6 1 0,5 7 0 15,1 7 0-15,2 0 3 0,4 4-1 0,2 8 2 16,3 6-2-16,2 6 2 16,5 7-2-16,3 2 1 0,1 5-1 0,4 3-2 15,1 3-1-15,1 2 0 0,1 2-2 16,3 0 1-16,0-1-2 0,0 2 0 16,-2-2 0-16,1 0-1 0,-2-4 0 15,-2-2 0-15,-1-4-2 0,-3-5 0 0,-2-4-2 16,-2-3-6-16,-2-6-5 0,-4-5-18 15,-2-7-57-15,-4-5-14 0,-4-2 1 16,-2 0 3-16</inkml:trace>
  <inkml:trace contextRef="#ctx0" brushRef="#br0" timeOffset="-63888.74">8100 6891 187 0,'-11'-7'99'0,"11"7"2"0,-11 0-1 0,11 1-1 15,-10 9-71-15,10 4-26 0,-13 4-2 16,13 4 0-16,-17 1-4 0,6 2 2 16,-1 0 0-16,-2 0 1 0,-1 0 0 15,4 3 1-15,-6-1 0 0,2 0 0 16,-2-1-2-16,1-3 1 0,-3-4-4 0,2-2-6 16,-1-3-6-16,1-5-29 0,0-3-46 15,0-4-8-15,3-2 1 0,2 0-1 16</inkml:trace>
  <inkml:trace contextRef="#ctx0" brushRef="#br0" timeOffset="-63556.38">8248 6250 155 0,'12'0'96'0,"1"0"0"0,-1 2-1 15,2 2 1-15,1-1-63 0,1 0-32 16,2 0 1-16,1-2-2 0,1 1 0 15,0-2-2-15,2 0 1 0,-2 0-1 0,2 0-1 16,0 0-3-16,-1 3-4 0,-1 1-7 16,-2-1-22-16,-3 1-35 0,-1-1-18 15,-6 0-2-15,-3-1 0 0</inkml:trace>
  <inkml:trace contextRef="#ctx0" brushRef="#br0" timeOffset="-63188.85">8455 6361 138 0,'-17'17'98'15,"3"4"1"-15,-1 5-5 0,3 5-18 0,1 2-20 16,3 5-37-16,8 0-11 0,-15 1-1 16,15 0-4-16,-12 2-2 0,12 0-1 15,-9-1 0-15,9-3-1 0,0-1 0 16,-12-6-1-16,12-1-1 0,0-8-1 16,-9-3 0-16,9-6-2 0,0-4 0 0,-8-7 0 15,8-1-1-15,0 0 2 0,0-12 0 16,1 0 1-16,3-5 1 0,3-2 0 15,4-3 3-15,3-2 0 0,3-2 1 16,1-1 2-16,5-1-2 0,4 0 1 16,2 1 1-16,5 0 0 0,1 3 1 15,4 3 0-15,2 5 1 0,0 3 0 0,1 5 2 16,-2 8-1-16,0 0-1 0,-3 0-1 16,-1 0 2-16,-4 0-3 0,-2 7 1 15,-3 2-2-15,-4 4-1 0,-4 1-1 16,-7 2 0-16,-5 1-2 0,-3 0-1 0,-4 0-2 15,0 0-4-15,0-1 0 0,-12 0-4 16,1-2-6-16,-4-2-14 0,-1 0-23 16,-2-4-28-16,-2-1-8 0,0-2-1 15</inkml:trace>
  <inkml:trace contextRef="#ctx0" brushRef="#br0" timeOffset="-62972.88">8584 6740 134 0,'0'4'86'0,"0"0"-4"0,1 0-3 16,4-2-15-16,2 3-15 0,1 0-15 16,4-1-28-16,-1 3-1 0,4 1 0 15,-1-1-4-15,3 4-1 0,-4-1-3 0,2 0-7 16,-4 2-1-16,-3-2-8 0,-1 0-20 15,-1-2-26-15,-4-1-21 0,0 0-6 16,-2-4 2-16</inkml:trace>
  <inkml:trace contextRef="#ctx0" brushRef="#br0" timeOffset="-62772.99">8625 6841 193 0,'-12'0'91'0,"-2"2"-6"0,1 3-13 15,-1 4-17-15,2 4-24 0,1 3-24 16,-1 4-3-16,1 2 2 0,2 3-3 0,9 0 1 15,-14 3 0-15,14-2 2 0,0-1-1 16,0-1 2-16,0-4 0 0,0-3-1 16,0-3 1-16,9-5 0 0,5-3-3 15,2-5-4-15,4-1-2 0,4 0-2 0,3-9-5 16,1-2-6-16,2-3-6 0,1-3-25 16,-3-3-25-16,0-3-22 0,-3-1 1 15,-2 0 4-15</inkml:trace>
  <inkml:trace contextRef="#ctx0" brushRef="#br0" timeOffset="-62589.84">8869 6834 144 0,'0'-13'87'16,"-12"1"1"-16,12 5-4 0,-14 7-9 16,14 0-21-16,-11 0-22 0,11 2-24 15,-11 7-1-15,11 5-5 0,0 2 2 16,-10 4 0-16,10 2-1 0,-12 4 1 16,1 2-3-16,0 3 1 0,-5 3-2 0,-1 1-1 15,-3 3-1-15,-2 0-1 0,-5 0 0 16,-2-2-3-16,0-1-3 0,0-3-4 15,-2-5-3-15,2-4-18 0,2-7-25 16,2-4-30-16,7-5-2 0,1-4 2 16</inkml:trace>
  <inkml:trace contextRef="#ctx0" brushRef="#br0" timeOffset="-62472.05">8478 7264 189 0,'23'-17'92'0,"4"3"1"16,3 1-6-16,1 3-14 0,3 10-29 15,2-9-35-15,1 9-5 0,3 0-4 16,-4 3-1-16,1 3-4 0,-3 2-10 0,-2 3-15 15,-1-1-35-15,-2 3-30 0,-1-2-4 16,-5 1 3-16</inkml:trace>
  <inkml:trace contextRef="#ctx0" brushRef="#br0" timeOffset="-62238.45">9446 6506 194 0,'1'0'97'0,"-1"0"1"15,0 5 0-15,-13 9-34 0,0 5-38 16,-5 5-25-16,-4 6-1 0,-3 2 0 16,-3 1-4-16,-2 1-2 0,1 0-1 0,-4 1-2 15,4 0-1-15,-1-3-5 0,3-2-11 16,4-7-30-16,2-5-32 0,6-6-2 15,6-6 2-15</inkml:trace>
  <inkml:trace contextRef="#ctx0" brushRef="#br0" timeOffset="-62057.36">9215 6812 197 0,'12'2'97'16,"-3"7"1"-16,-3 7-17 0,-1 5-17 15,-3 4-26-15,-2 6-29 0,0 1-4 16,0 2-2-16,0 1 1 0,-11 0-3 0,11-1-1 15,-13 1 0-15,13-3-1 0,-17-3-2 16,17-3 0-16,-12-3-3 0,12-6-1 16,0-5-5-16,-10-5-7 0,10-6-18 15,0-1-28-15,2 0-28 0,1-14-2 16,3-1 2-16</inkml:trace>
  <inkml:trace contextRef="#ctx0" brushRef="#br0" timeOffset="-61224.5">9350 6864 134 0,'16'-29'90'0,"2"2"3"0,-1 3-8 0,2 3-12 16,1 3-27-16,-1 5-33 0,2 3-9 16,-3 10 0-16,1-9 0 0,-1 9 1 15,-4 2-2-15,-3 1 1 0,-2 7 0 16,-4 2-1-16,-3 4-1 0,-2 3 0 16,0 4-1-16,0-1-1 0,-15 0-1 15,15-1-1-15,-17 0-1 0,8-3 0 0,-1-2 0 16,2 0-1-16,8-2 2 0,-9-4 0 15,9-1 2-15,0-4-1 0,1 0 1 16,6-3 4-16,4 0-1 0,4 0 1 0,2 1 1 16,2 0 0-16,0 1-1 0,0 2 3 15,1 1-2-15,-3 1 0 0,0 2 0 16,-6 2-2-16,-1 2 1 0,-6 3-3 16,-4 1-1-16,0 3-1 0,0 0 0 15,-14 2-2-15,0 1-4 0,-4 0 1 0,-2 0-2 16,-4-3 0-16,-2-1 0 0,-2-3 1 15,-1-4 4-15,0-5 0 0,2-3 1 16,3-5 5-16,2 0 0 0,3 0 3 16,5-16-1-16,4 3 1 0,10-3 1 15,0-2-1-15,0-1-3 0,0-1 2 0,4 0-1 16,9 2-1-16,5 1-1 0,0 3 1 16,5 1-2-16,2 2 0 0,3 4 0 15,1 7-1-15,-2-10 0 0,2 10 0 16,-1 0-1-16,-1-8-1 0,-1 8-1 15,-5 0-1-15,-2-9 0 0,-1 9 0 0,-5-10 1 16,0 10-1-16,-4-11 0 0,0 11 1 16,-4-10 1-16,-1 10 2 0,-1-8 1 15,-2 8 1-15,0 0 2 0,0 0-1 16,0 1-1-16,1 3 0 0,0 1 0 16,1 1-2-16,0 3 0 0,1-1-1 0,3 1-2 15,0-1-3-15,1-1-2 0,1-1 0 16,1-3-1-16,1-3 1 0,1 0 0 15,1 0 1-15,1-11 1 0,2-1 2 16,-2-5 1-16,3-4 1 0,-2-5 0 16,2-3 0-16,-1-5 1 0,0-2 1 0,-1-1 0 15,0-3 2-15,-2 5 0 0,0-1-1 16,-3 2 2-16,0 4-1 0,-1 3 3 16,-2 7 1-16,-1 6 1 0,-3 14 1 15,0 0 0-15,-2 0 4 0,-1 5 2 0,0 13-2 16,0 10 4-16,0 6-2 0,-10 7 0 15,10 5-2-15,0 5-1 0,0 4-2 16,0 6-3-16,-8 2-2 0,8 4 0 16,0 2-4-16,1-3 2 0,0 0 0 15,2-2-2-15,-1-3 0 0,3-5 0 16,-1-1 1-16,2-6-2 0,-2-3 1 0,-2-4 0 16,-2-6 0-16,0-3-4 0,0-7 1 15,0-5-4-15,-11-3-4 0,2-5-6 16,-3-5-8-16,-5-4-29 0,-4-4-50 15,-4 0-3-15,-3 0 2 0,-2-13 1 16</inkml:trace>
  <inkml:trace contextRef="#ctx0" brushRef="#br0" timeOffset="-58643.67">24492 1023 144 0,'0'0'89'16,"-9"0"-2"-16,9-8-5 0,0 8-23 15,-11 0-22-15,11-12-30 0,0 12-8 16,-10-9-1-16,10 9 1 0,0-11-1 16,0 11-1-16,0-9 5 0,0 9 2 0,2 0-3 15,3 0 3-15,1-8-3 0,2 8 2 16,2 0 2-16,4 0-6 0,0 0 3 16,5-8 4-16,3 8-5 0,1-9 0 0,4 9 2 15,3-10-2-15,2 10 0 16,2-13 1-16,5 6-2 0,1-2 1 0,1 1 0 15,3-2-2-15,0 2 3 0,-1-2 0 16,-1 2-2-16,-2 1 1 0,-2 7 3 16,-1-12-4-16,-5 12-2 0,-2-7 5 15,-5 7-2-15,-3 0 0 0,-5 0-3 16,-7 0 2-16,-6 5 1 0,-4 1-1 0,0 5-1 16,0-1 2-16,-17 5 0 0,1 1-2 15,-4 3 1-15,-3 1 1 0,-5 5 0 16,-4 4-2-16,-3-1 0 0,-4 5 1 15,0-2-1-15,0-1-2 0,0 0 2 0,5-4 1 16,4-2 0-16,6-3 0 0,5-5-2 16,7-3 3-16,12-6 3 0,0-4-4 15,0-3 3-15,10 0 0 0,7-9-1 16,9-1-3-16,6-3 0 0,5-3-3 0,3-2-2 16,1 2-9-16,1 2-29 0,-2-2-41 15,-4 1-9-15,-3 4-1 0</inkml:trace>
  <inkml:trace contextRef="#ctx0" brushRef="#br0" timeOffset="-58343.47">24884 1013 172 0,'-24'-10'89'0,"4"10"-2"15,2 0-21-15,2 0-16 0,5 0-15 0,11 3-24 16,-12 4-10-16,12 4 3 0,0 2 2 15,0 2-2-15,1 5-1 0,2 3 2 16,2 6-2-16,-1 2 4 0,0 3-1 16,-1 3-2-16,-3 2 1 0,0 3-2 15,0 0-1-15,0 1 2 0,-8 0 0 0,8 2-1 16,-16-1-2-16,3 0 1 0,-3 1-2 16,-3-1 1-16,-2-3-1 0,0-2 0 15,-1-1-1-15,1-3-2 0,1-3-2 16,1-5-1-16,1-2-3 0,4-6 1 15,3-4-5-15,1-5-10 0,10-7-27 0,-11-3-37 16,11 0-5-16,1-8 1 0</inkml:trace>
  <inkml:trace contextRef="#ctx0" brushRef="#br0" timeOffset="-58010.9">24973 1490 182 0,'23'-10'73'16,"0"-1"-6"-16,2 2-9 0,-2 2-10 16,0 7-7-16,-3-9-13 0,0 9-15 0,-2 0-13 15,-4 0 0-15,-3 0 1 0,-2 3-1 16,-4 3-1-16,-5 3-2 0,0-2 1 16,0 4-2-16,-12 0-6 0,1 1 4 0,-3 1 4 15,-4 1-2-15,-1-3 2 0,1 0 1 16,-2-3 3-16,3 2 2 0,-1-2 0 15,4-2 1-15,2 0 2 0,12-1-1 16,-9-3-3-16,9 1 0 0,3-1-2 16,5-1-2-16,6-1 0 0,4 0-1 0,6 0-1 15,5 0 1-15,3-12-5 16,3 12 1-16,1-13 3 0,2 6-3 0,-2-2 2 16,-3-1 3-16,-4 0-8 0,-3-2-16 15,-8 1-20-15,-3-1-22 0,-7-3-10 16,-4 3-2-16</inkml:trace>
  <inkml:trace contextRef="#ctx0" brushRef="#br0" timeOffset="-57793.97">25246 1409 187 0,'-19'0'80'15,"2"0"-4"-15,1 5-7 0,2 5-18 16,2 1-12-16,3 5-18 0,9 2-16 0,-16 5 1 16,16 3-1-16,-9 4-1 0,9 2-2 15,0 2 0-15,0 0 1 0,0-1 1 16,0 0 1-16,1-1 0 0,4-3-1 15,2-3-1-15,1-4 1 0,2-6 0 16,1-3-1-16,3-5-3 0,0-6 0 16,3-2 0-16,-1 0-4 0,1-11-3 0,2-1-5 15,-2-4-2-15,0-3-10 0,0-4-21 16,0-4-30-16,-1-1-16 0,0-2-3 16</inkml:trace>
  <inkml:trace contextRef="#ctx0" brushRef="#br0" timeOffset="-57344.43">25834 1021 126 0,'6'0'56'16,"1"3"-4"-16,-1 7-4 0,1 4-5 15,-3 2-1-15,1 5-2 0,-2 3 1 0,1 3-1 16,-2 6-8-16,1 4-18 0,-2 3-8 16,3 3 0-16,-2 3-1 0,0 2 0 15,1-1-2-15,0 0-1 0,0-1 1 16,-1-2-3-16,0-1 1 0,0-4 0 16,-1-3 0-16,1-4 0 0,-2-3-2 0,0-3-2 15,0-6 1-15,0-4-1 0,0-4-3 16,0-6-1-16,-13-4-3 0,13-2 0 15,-18 0-4-15,8-11-1 0,-1-2 0 16,-4-4 0-16,0-2-3 0,-3-3 8 16,-3-1 7-16,1-2 4 0,-2 3 4 0,0-2 3 15,1 2 2-15,0 0 4 0,2 1 1 16,4 4 0-16,2 1-9 0,13 1-1 16,-11 4 1-16,11 3-3 0,1 1-4 0,6 7 2 15,6-10-5-15,3 10 1 16,5 0-2-16,4-9 1 0,2 9-8 0,3 0-10 15,1-9-23-15,2 9-26 0,-1-8-12 16,-1 8 0-16</inkml:trace>
  <inkml:trace contextRef="#ctx0" brushRef="#br0" timeOffset="-56711.76">26270 1235 188 0,'13'-12'91'0,"1"2"-7"0,-3 4-8 16,0 6-14-16,-2-11-33 0,0 11-23 0,0 0-2 16,2 0 1-16,-2 0-3 0,1 4 0 15,3 2-1-15,0 1-1 0,2 1-1 16,2 1-1-16,1 1 2 0,2 1-2 0,0-2-1 16,3-1-1-16,0 0 1 15,-1-3 0-15,2-3-1 0,0-2 1 0,-1 0-1 16,0 0-1-16,0-9-2 0,-1 0 0 15,0-2 0-15,-2-4-1 0,0-3 3 16,-2-2-1-16,-3-1 2 0,-1-3 3 0,-2-1 1 16,-3 2 5-16,-3-2-4 0,-3 2 4 15,-2 1-3-15,-1 3 3 0,0 5-2 16,-9 1 0-16,1 7 0 0,-3 6 2 16,-4 0-2-16,1 1 0 0,-4 8 0 15,0 4-1-15,0 6 0 0,0 4 0 16,1 4 1-16,0 4 1 0,2 2-3 0,1 3 1 15,0 0-1-15,0 3-1 0,2-1 2 16,-1-2 0-16,0 0-1 0,0-3 1 16,1-2-2-16,-1-5 1 0,0-3-2 15,1-5 2-15,0-4-2 0,-1-4 0 0,1-5 0 16,0-5-1-16,2 0 1 0,2 0-2 16,8-10 3-16,-14 0-3 0,14-3 3 15,0-2-2-15,0 0 2 0,0-1 1 16,0 0 0-16,0 2-1 0,4 3-1 15,2 2 2-15,2 9-1 0,2 0 0 0,4 0 1 16,-1 0-1-16,2 2 1 0,-1 10-1 16,1 4 1-16,-2 2 1 0,-1 6-1 15,-2 4 1-15,-3 4 1 0,-3 2-1 0,-2 2 2 16,-2-1 0-16,0 1 1 16,0-1 2-16,0-3-2 0,-13-3 3 0,13-1-1 15,-15-4-1-15,15-3 0 0,-13-2 0 16,13-6-2-16,0-1-4 0,0-6 0 15,0-2-5-15,11-2-7 0,4-2-12 0,4 0-42 16,5 0-33-16,2 0 0 16,3-9 0-16</inkml:trace>
  <inkml:trace contextRef="#ctx0" brushRef="#br0" timeOffset="-55312.43">27292 820 155 0,'19'-11'92'16,"-1"0"1"-16,2 2-2 0,1-1-28 15,-2 2-33-15,2 8-27 0,0-11 2 0,-1 11 0 16,3-9 0-16,-2 9-7 0,2 0 5 15,-2 0-3-15,1 0 2 16,-2 2-1-16,-1 5-1 0,-2 3-1 0,-2 3-8 16,-4 2-20-16,-6 1-59 0,-3-1-1 15,-2 2-4-15,0 0 0 0</inkml:trace>
  <inkml:trace contextRef="#ctx0" brushRef="#br0" timeOffset="-54714.3">27294 949 220 0,'-15'0'101'0,"15"0"1"0,0 6 0 16,0 1-15-16,0 1-83 0,1 3-2 15,5 3-6-15,0 0 4 0,1 1-6 16,1 2 0-16,-3 1 0 0,-2-1-2 16,-1 4 0-16,-2 2-2 0,0 1 6 0,0-2 2 15,0 0 2-15,0-3-1 0,0-5 3 16,0-2 1-16,0-4-1 0,0-3-1 15,0-3 0-15,0-2 0 0,6 0-3 16,6 0-2-16,3-10 0 0,5 2 2 16,3 0-1-16,4-1-4 0,3 1 7 0,2 0-3 15,1 1 3-15,2 7-1 0,-4-9 2 16,-5 9 1-16,-2 0-1 0,-5 0 0 16,-6 1 1-16,-4 4 2 0,-5 2-4 15,-4 1 2-15,0 2 0 0,0 0-1 16,-12 1 1-16,3 0 1 0,-2 0 0 15,-2-2-1-15,0 1-2 0,0-3 1 0,1-1 3 16,3-2-3-16,9-3 0 0,-14-1 0 16,14 0 0-16,0 0-4 0,0-11 1 15,0 4 0-15,0-2 1 0,0-1-2 16,0 0-2-16,0-2 1 0,0 2-2 0,0 0 0 16,-11 4 0-16,11 6-1 0,-14-11 2 15,4 11 0-15,0 0 3 0,-4 1 0 16,-1 3 3-16,-3 5 0 0,-1 4 3 15,-3 3 2-15,-3 4 2 0,-1 5 0 16,-1 4-1-16,-1 2 0 0,5 2 0 0,2 2 0 16,6 0 1-16,5 0 1 0,10-1-2 15,0-2-3-15,2 0 3 0,10-5-1 16,5-3-3-16,9-2 2 0,6-5 1 16,7-2-3-16,6-5-2 0,7-2 2 0,3-3-3 15,3-3 0-15,2 2-1 0,-3-3-2 16,-1 1 0-16,-3 0-9 0,-4 1-7 15,-4 0-26-15,-6-1-52 0,-5-1-7 16,-4-1 1-16,-3 0 2 0</inkml:trace>
  <inkml:trace contextRef="#ctx0" brushRef="#br0" timeOffset="-54446.7">28753 1102 204 0,'6'3'91'0,"-5"7"3"0,-1 3-23 0,0 4-21 16,-10 3-24-16,-3 5-18 0,-3 2-1 15,-6 1 1-15,-4 4-5 0,-3 3 1 16,-3 0-3-16,-2 3-1 0,-3 1-2 15,0-1-1-15,-3 0 3 0,1-3-4 0,1-6-2 16,1-2-7-16,2-6-18 0,3-6-38 16,2-5-21-16,7-6-4 0,3-4 0 15</inkml:trace>
  <inkml:trace contextRef="#ctx0" brushRef="#br0" timeOffset="-54280.19">28218 1462 131 0,'16'-10'91'0,"0"10"-6"16,1 0 2-16,-1 0-15 0,2 8-20 15,-2 9-27-15,0 8-16 0,-1 8-2 16,2 4-2-16,0 4-1 0,-2 4 0 16,3-1-2-16,-1 0-1 0,0-1 1 0,-2-2-4 15,-1-7 0-15,-5-4-10 0,-1-8-12 16,-4-7-41-16,-2-8-30 0,-2-7-2 16,0 0 1-16</inkml:trace>
  <inkml:trace contextRef="#ctx0" brushRef="#br0" timeOffset="-54136.88">28228 1198 225 0,'0'-18'103'0,"0"4"-2"16,10 14-2-16,4-7-20 0,4 7-79 0,4 5-3 16,0 5-9-16,5 3-22 0,1 3-65 15,-1 1-1-15,-1-2-3 0,-2 2 1 16</inkml:trace>
  <inkml:trace contextRef="#ctx0" brushRef="#br0" timeOffset="-53414.33">25162 2146 172 0,'2'0'88'0,"0"0"-8"0,-1 0-13 16,0 0-13-16,-1 0-22 0,1 0-18 15,0 0-9-15,-1 0 3 0,1 0 1 16,0 0 0-16,2 0 0 0,0 4-1 16,1 2 0-16,-1 1-3 0,2 2-3 15,-1 2-2-15,0 4-6 0,0 2-12 0,-2 0-34 16,-1 3-43-16,0 1-2 16,-1 1 2-16</inkml:trace>
  <inkml:trace contextRef="#ctx0" brushRef="#br0" timeOffset="-53232.45">25004 2471 221 0,'-10'0'99'15,"10"0"-2"-15,-13-9-1 0,13 9-37 16,0-9-48-16,5 9-5 0,5-10-5 16,4 10 0-16,5-13-1 0,4 13-1 0,3-11-3 15,3 11-2-15,1 0-4 0,1 0-2 16,0 0-9-16,-2 0-29 0,-2 0-40 15,-3 2-7-15,-4 4 1 0</inkml:trace>
  <inkml:trace contextRef="#ctx0" brushRef="#br0" timeOffset="-52782.64">25212 2602 193 0,'0'10'90'15,"-10"-1"3"-15,10-2-14 0,1 2-27 0,6 2-32 16,3-5-18-16,4 3 0 0,5-1-1 15,3 2 0-15,2 0 1 0,2 3 3 16,1 2 3-16,-1 3 0 0,-1 3 0 16,-3 2 2-16,-5 2 2 0,-3 2-1 15,-7 2 2-15,-4 2-1 0,-3 0-2 0,0 0-1 16,-11 1-1-16,-2-1 0 0,-4-1-3 16,-5 0-1-16,-1-3-1 0,-4 0-2 15,-1-4-1-15,0-3-1 0,2-2-2 16,0-4-5-16,1-4-1 0,2-5-5 15,2-5-2-15,3 0 0 0,1 0-3 0,4-16-2 16,2-1-7-16,11-5-6 0,-13-7-7 16,13-6 9-16,0-5 18 0,0-4 8 15,1-3 5-15,3-2 5 0,3 0 0 16,0 0 12-16,0 4 9 0,1 2 6 16,2 5-2-16,-2 5-15 0,0 7-4 0,-2 7-3 15,-1 8-2-15,-2 11 2 0,-3 0-3 16,0 6-1-16,0 9 0 0,-14 5-1 15,2 6 1-15,-4 3-2 0,-3 4 3 16,-3 1-2-16,-4 2 0 0,-1-1-2 0,-2-1 0 16,-2 0-1-16,-1-2-3 0,1-6-4 15,0-1-4-15,2-6-15 0,2-5-35 16,3-3-35-16,3-4 1 0,5-4-1 16</inkml:trace>
  <inkml:trace contextRef="#ctx0" brushRef="#br0" timeOffset="-52483.22">25784 2481 147 0,'7'6'97'0,"0"1"1"0,2 1 1 15,2-1-3-15,4 1-54 0,2 0-34 16,5-1-3-16,2 0 2 0,3 0-4 0,3-1-3 16,0 0-1-16,2 0 0 0,0 1-6 15,0 0-4-15,-2 4-7 0,-1-2-28 16,-6-2-46-16,-2 1-9 0,-7 0 3 15,-6-1-1-15</inkml:trace>
  <inkml:trace contextRef="#ctx0" brushRef="#br0" timeOffset="-52316.25">25862 2708 176 0,'-12'12'92'0,"12"1"-3"16,-14 3-8-16,14-2-33 0,0 1-18 0,0 2-21 15,0-2-6-15,0-2 0 0,1 1-1 16,6-2-3-16,0 1-1 0,0 2-2 16,0-2-18-16,0 1-45 0,-1-2-23 0,-1 0-2 15,0 1 1-15</inkml:trace>
  <inkml:trace contextRef="#ctx0" brushRef="#br0" timeOffset="-52116.82">25815 3184 204 0,'0'6'105'0,"0"-2"-2"0,1-3 1 16,5-1-1-16,6 0-89 0,2 0-7 15,5-15-3-15,4 2-3 0,2-4-1 16,4-5-1-16,2-2-3 0,1-2 2 0,2 0-1 16,-1 1-2-16,-1-1-4 15,0 0-5-15,-1 1-3 0,-1 1-20 0,-3-2-46 16,-4 3-20-16,-2 0 4 0,-2 1-3 15</inkml:trace>
  <inkml:trace contextRef="#ctx0" brushRef="#br0" timeOffset="-51932.23">26331 2651 196 0,'3'0'90'15,"3"-13"0"-15,2 6-3 0,1 7-34 0,4-13-42 16,3 5-7-16,2 1-1 0,3 0-3 15,3-2 1-15,3 0-2 0,1 2-1 16,2 7 1-16,-2-11-1 0,1 11-2 16,-1 0-7-16,-1-9-19 0,-4 9-35 15,-2 0-24-15,-5-8-2 0,-2 8 2 0</inkml:trace>
  <inkml:trace contextRef="#ctx0" brushRef="#br0" timeOffset="-51532.67">26678 2391 209 0,'0'0'93'16,"0"0"3"-16,0 0-4 0,0 1-34 15,-8 8-50-15,8 0-5 0,0 8-1 16,0 1-2-16,-10 4 0 0,10 3-1 16,-14 3 3-16,5 3-2 0,-1 4 1 0,-3 2-1 15,0 0 0-15,0-1 0 0,1-2 0 16,0-2 2-16,0-3 1 0,3-4 1 15,9-3-2-15,-10-5 1 0,10-5-1 16,1-5 3-16,4-3-2 0,4-4 0 16,5 0-1-16,5 0-1 0,3 0 1 0,1 0-2 15,0-7 1-15,1 7 0 0,-1 1 0 16,-4 1 0-16,0 2 0 0,-4 2 1 16,-6 3 1-16,-5 1 0 0,-4 3-1 15,0 2 2-15,-10 2 0 0,-3 1-1 16,-3 1 0-16,-3-1-2 0,-2-1 0 0,1 0 0 15,-1-3 0-15,0-1-1 0,5-2 0 16,0-1 2-16,5-1-5 0,11-2 3 16,0-2-3-16,0-1 0 0,0-3-2 0,6-1-5 15,8 0-5-15,4 0-4 16,3 0-15-16,2 0-35 0,1-10-25 0,2 10-6 16,0-10 1-16</inkml:trace>
  <inkml:trace contextRef="#ctx0" brushRef="#br0" timeOffset="-51401.71">26945 3007 217 0,'15'-9'96'0,"-1"-1"-3"0,-3 10-5 16,2-10-22-16,-2 10-38 0,0 0-19 16,1 0-7-16,0 3-1 0,0 3-1 15,-1 3-2-15,0 1-5 0,1 4-3 16,-1-1-6-16,0 2-10 0,0-1-19 16,-1 1-23-16,1-1-27 0,2-5-2 0,-3 2 3 15</inkml:trace>
  <inkml:trace contextRef="#ctx0" brushRef="#br0" timeOffset="-51084.04">27663 2086 133 0,'0'0'91'0,"0"0"1"16,0 0 0-16,0 0-14 0,2 3-40 15,3 2-35-15,2 3-2 0,-1 0 1 16,2 0-1-16,0 1 0 0,1 1-1 15,-1-1-3-15,0 3-2 0,-2 0-4 0,1 1-10 16,-3 0-31-16,0 0-37 0,-2-2-5 16,-2-1 0-16</inkml:trace>
  <inkml:trace contextRef="#ctx0" brushRef="#br0" timeOffset="-50268.28">27603 2273 220 0,'-14'8'97'15,"-1"6"-2"-15,-2 3 1 0,1 4-46 16,0 2-37-16,-1 4-6 0,3 2-1 16,0 2-1-16,3-2 1 0,0 2-5 0,1-1 0 15,1 1-1-15,1 0-1 0,8-1 2 16,-16-4-2-16,16-2 2 0,-10-1-2 16,10-5-2-16,0-4-1 0,0-5 2 15,0-2-1-15,0-3-1 0,0-4-3 16,0 0 0-16,0 0 1 0,5-13-4 0,3 3 3 15,3-4 1-15,1-1 2 0,2-1-1 16,2-2 1-16,2 2 0 0,-1-1 2 16,2 0 5-16,1 1-3 0,0 1 4 0,0 2-2 15,0 2-1-15,-1 3 1 0,-1 8 4 16,-2 0 0-16,0 0 0 0,-3 0-1 16,-1 0-2-16,0 6 3 0,-1 3-1 15,-2 0-1-15,0 3 0 0,-4 4 0 16,-3 2-2-16,-2 2 0 0,0 2 0 0,0 1-2 15,-11 1 1-15,11 2-1 16,-18-2 0-16,8 0 5 0,-2-1-3 0,2-2 3 16,-1-1-2-16,1-2 2 0,10-4 0 15,-11-3 1-15,11-6-1 0,1-2 0 16,3-3-2-16,6 0-6 0,5 0 3 0,5-11-3 16,2 1-3-16,4-1-4 15,1-1-1-15,1-2-3 0,2-2-2 0,-2-1-6 16,1-2-2-16,-4-2-1 0,-4-1 3 15,-3 1 11-15,-6-2 3 0,-4 2 4 16,-4-1 3-16,-4 0 3 0,0 2 7 0,-11 2 3 16,-1 1 4-16,-3 5 0 0,-4 1-9 15,-4 11 4-15,-3 0-3 0,-2 0 0 16,-1 0 2-16,-1 9-1 0,0 6 0 16,-1 4 2-16,1 4-2 0,1 3 0 15,2 3-5-15,0 1 0 0,1 3 0 0,2-1-3 16,1 1 0-16,2-1-1 15,0-1-1-15,1-3-3 0,2-2-4 0,0-3-3 16,2-5-1-16,1-4-3 0,3-4-6 16,1-4-3-16,11-4-4 0,-15-2-1 15,15 0 3-15,0-10 12 0,0 0 9 16,0-1 4-16,0-3 3 0,2-3 5 0,4 0 7 16,2 1 6-16,4 0 2 0,1 0 3 15,2 4-11-15,1 2-3 0,2 10-1 16,-1-10 2-16,2 10 1 0,-1 3-1 15,-1 3 1-15,2 3-1 0,0 4-1 0,2 4 1 16,0 1-3-16,2 2 1 0,2 1-2 16,1 1-2-16,4 0-2 0,0-1-3 15,4 1-1-15,1-3 0 0,3 0-6 0,0-3-5 16,2 0-7-16,0-3-15 0,1-3-55 16,-2-3-19-16,-1-2 2 0,0-4 1 15</inkml:trace>
  <inkml:trace contextRef="#ctx0" brushRef="#br0" timeOffset="-49801.93">28902 2371 204 0,'4'7'90'0,"-2"4"-1"15,-2 4-17-15,0 2-32 0,0 5-22 16,-11 4-8-16,1 5-2 0,-4 4 1 0,-4 3 2 16,-5 2-3-16,-2 3-1 15,-5 3 0-15,-1 1-1 0,-3 2-1 0,-2-4-1 16,-1-1-2-16,0-3-2 0,-2-6-1 15,2-4-5-15,0-5 0 0,2-7-6 16,1-6-7-16,3-5-16 0,2-6-24 0,3-2-31 16,2 0-4-16,4-10 0 0</inkml:trace>
  <inkml:trace contextRef="#ctx0" brushRef="#br0" timeOffset="-49650.09">28216 2877 212 0,'18'9'91'0,"2"4"1"15,3 4-1-15,3 6-27 0,1 4-40 16,2 0-13-16,3 2-1 0,1 1-4 16,1 0 0-16,1 0-3 0,-1-3-2 15,-1 0-1-15,-3-5-1 0,-3-1-1 16,-3-4-4-16,-5-2-8 0,-4-6-15 0,-5-2-50 16,-3-4-20-16,-6-3-1 0,-1 0 1 15</inkml:trace>
  <inkml:trace contextRef="#ctx0" brushRef="#br0" timeOffset="-49498.12">28506 2476 208 0,'0'-26'102'0,"0"7"-2"16,4 7-1-16,-1 12-7 0,4-7-92 15,0 7-12-15,4 4-19 0,0 1-52 16,0 1-17-16,4 3 1 0,-1-2-1 15</inkml:trace>
  <inkml:trace contextRef="#ctx0" brushRef="#br0" timeOffset="-44277.23">13783 5166 170 0,'10'-9'83'16,"-1"-1"-6"-16,-1 1-29 0,-1 2-48 16,-2-1-6-16,-1 8-55 0,-2-12-19 15,-2 12-1-15</inkml:trace>
  <inkml:trace contextRef="#ctx0" brushRef="#br0" timeOffset="-43839.87">13294 5218 160 0,'-18'4'51'0,"3"1"0"0,1-4 0 15,5 1-4-15,0 0-8 0,9-2-7 16,-10 0-5-16,10 0-8 0,0 0-7 16,0 2-10-16,0-2-1 0,0 0 1 15,0 1-1-15,0 1 0 0,0 0 2 16,1 1 1-16,3 1-3 0,3 0 1 0,0 1 2 16,2 2 0-16,4 1 0 0,2-2 2 15,4 3 0-15,3 0 0 0,5 1 0 16,3 1 0-16,4 0 2 0,5 0 0 15,3 0-1-15,4 0 2 0,4-2-3 0,4 1-2 16,4-2 1-16,3 0 0 0,1-2-1 16,3 1 1-16,2-1 0 0,0-2-2 15,2 2 0-15,1-1-2 0,-1-1 1 16,-1 1 1-16,-1 0-1 0,1 0 0 16,-4 0-2-16,0 0 0 0,-3-1 0 0,-2 0 2 15,-4-1-2-15,-2-1 1 16,-3 1 0-16,-5-3-2 0,-2 1-2 0,-5-1-3 15,-5 0-6-15,-3 0-8 0,-5 0-37 16,-7 0-44-16,-4 0-1 0,-9 0 0 16,-5 0-1-16</inkml:trace>
  <inkml:trace contextRef="#ctx0" brushRef="#br0" timeOffset="-43240.9">14320 5495 172 0,'-9'0'93'0,"9"0"-1"15,0 0-1-15,-11 0-31 0,11 0-33 16,0 0-19-16,0 3-4 0,0-1-4 15,0 1 2-15,0 2-2 0,3 0-1 16,5 3 2-16,1 1 0 0,2 3 3 0,4 2 1 16,2 2-2-16,3 1 2 0,2 1-4 15,3 1 4-15,0 1 3 0,3 1-2 16,-1 0-1-16,1 3 1 0,2 0-3 16,0 1 0-16,-1 3 0 0,1 0-1 15,0 2-1-15,0 2 0 0,0 1-1 16,-1 1 1-16,0 2 1 0,1 0-1 0,-1 1-1 15,1 0 1-15,1 0 0 0,1 0 2 16,0-3 0-16,0 2 1 0,1-4 1 16,0 0 0-16,1-1 0 0,-1-3 1 15,2-1-1-15,-1-3-1 0,0-2-2 16,-2-2 0-16,0-2-1 0,-2-2-1 0,0-2-1 16,-4-1-2-16,-1-3-2 0,-2-2-7 15,-4-1-6-15,-2-3-7 0,-3 0-29 16,-4-4-50-16,-2 0-1 0,-4 0 2 0,-1-10 1 15</inkml:trace>
  <inkml:trace contextRef="#ctx0" brushRef="#br0" timeOffset="-42859.3">15512 6189 155 0,'3'16'82'0,"0"4"2"0,3 0-6 16,3 3-13-16,2 1-16 0,1 1-22 15,1 1-18-15,2 2-2 0,1 1 1 0,1 0-2 16,1 0-2-16,-1 1 0 0,1-3-1 15,-1 0 0-15,-1-1 0 0,-1-1 1 16,-1-2 2-16,-1-3-2 0,-4-2 1 16,-2-4 0-16,-4-2 1 0,-3-3 0 15,0-2-2-15,0-4 1 0,-13-3-2 0,0 0-1 16,-6 0-1-16,-3 0-1 0,-5 0 0 16,-3-10 0-16,-5 10-2 0,-3 0-4 15,-4-8 0-15,-1 8-6 0,-2 0-4 16,0 0-15-16,-1 0-63 0,3 0-7 15,1 0-2-15,2 0 2 0</inkml:trace>
  <inkml:trace contextRef="#ctx0" brushRef="#br0" timeOffset="-27407.48">17051 6989 171 0,'-9'5'47'0,"9"1"0"0,0 0 0 16,0 0-4-16,0 0-2 0,0 1-8 15,0-1-9-15,0 1-19 0,0-1 3 0,0 1-2 16,0-2 0-16,0 2 1 0,1-2 1 15,1-1 1-15,0 1-1 0,0-1-1 16,0 0 2-16,0 0-3 0,0-1 1 0,0 0 2 16,-1 0-2-16,0-1-1 15,0 0-2-15,1-1-2 0,-1-1-2 0,0 1-1 16,0 1-5-16,1-1-8 0,0 1-31 16,0 0-53-16,1 0 2 0,2-2-1 15</inkml:trace>
  <inkml:trace contextRef="#ctx0" brushRef="#br0" timeOffset="-25229.68">17567 6282 169 0,'2'1'92'0,"0"-1"2"0,0 0-1 0,0 0-28 15,0 0-41-15,1 0-22 0,0 0-2 16,2 0-3-16,-1 0-5 0,1 0-10 15,-2 0-33-15,3 0-39 0,-2 1-4 0,-1 7 0 16</inkml:trace>
  <inkml:trace contextRef="#ctx0" brushRef="#br0" timeOffset="-24758.16">17565 6550 148 0,'0'0'88'0,"0"0"-3"0,0 0 3 0,0 0-29 15,2 0-41-15,7-6-18 0,1 6-1 16,2 0 2-16,2 0-2 0,2 0 0 16,2 0 0-16,0 0 2 0,-2 3-2 0,1 9 3 15,-2 4 0-15,-2 4 0 0,-3 3 0 16,-4 5-2-16,-2 3 1 0,-4 1 0 16,0 2-1-16,0 0 0 0,0 0 1 15,-10 0 0-15,10-1 0 0,-17-4 2 16,9-1 0-16,-1-5 1 0,9-3 1 15,-15-5-1-15,15-4 1 0,0-5 0 0,0-4-1 16,0-2 0-16,0 0-3 0,0-10 0 16,8 1-1-16,-1-7-2 0,2-1-1 15,0-4-3-15,3-2-3 0,-1-4-3 16,1-1-4-16,2-2-6 0,0-1-10 0,0-1-8 16,0-1 0-16,-1 4 2 0,0 0 12 15,-3 2 12-15,1 2 13 0,-2 4 4 16,0 3 9-16,0 4 12 0,0 3 10 15,-1 11 2-15,2-9 1 0,-2 9-8 16,1 4-10-16,-1 1-9 0,1 6 0 0,0 3-3 16,-2 4-1-16,1 1-2 15,0 3-1-15,-3 0-2 0,0 2-1 0,-2 1 0 16,-2 2-3-16,-1 0-5 0,0-1-3 16,0-1-13-16,0-3-23 0,-12-4-31 15,12-1-9-15,-12-5-1 0</inkml:trace>
  <inkml:trace contextRef="#ctx0" brushRef="#br0" timeOffset="-24375.88">18249 6195 198 0,'26'-10'74'0,"4"-1"-7"0,0 3-6 15,1-1-13-15,1 2-23 0,1 0-20 16,1 7 0-16,-1-10 1 0,0 10-1 16,-1 0-2-16,-2 0 3 0,0 0-2 15,-2 0 1-15,-2 5 1 0,-1 3 1 16,-3 5 1-16,-1 4-1 0,-4 5-4 16,-1 6 5-16,-4 5 0 0,-1 8 0 0,-2 4 2 15,-3 5-1-15,0 3 1 0,-1 5-3 16,-1 1 0-16,0 2-2 0,-1 2-1 15,1 1 0-15,0 0-1 0,2-3-1 0,0-1 0 16,1-4-2-16,1-5 2 0,-1-7 0 16,0-4 0-16,2-6 1 0,0-5 1 15,-2-4-1-15,0-6 1 0,0-2-1 16,-3-6-1-16,-1-3-2 0,-2-5-2 16,-1-2-6-16,0-1-5 0,0 0-7 0,-13-9-6 15,3 0-18-15,-1-2-37 16,-4-3-23-16,0-4-1 0,-2-1 4 0</inkml:trace>
  <inkml:trace contextRef="#ctx0" brushRef="#br0" timeOffset="-24181.58">18303 6586 199 0,'0'-7'84'0,"0"7"-5"0,8-11-11 0,0 11-68 15,3-8-21-15,2 8-61 0,2-11-3 16,0 11 1-16</inkml:trace>
  <inkml:trace contextRef="#ctx0" brushRef="#br0" timeOffset="-23756.53">18510 6373 153 0,'0'0'79'0,"-15"0"-2"0,15 6-13 16,-16 4-15-16,8 3-12 0,-2 3-14 16,1 4-14-16,0 5-4 0,-1 0 0 15,-2 2-2-15,1 4 0 0,-2-2-2 0,2 2 0 16,0-2 0-16,0-1-1 15,2-2 0-15,9-1 0 0,-12-4-1 0,12-2-1 16,0-5-1-16,0-1-2 0,0-5 0 16,5-1 0-16,3-2 0 0,3-3 0 15,2 1 1-15,0-2 1 0,1 2 3 0,-1 0 2 16,0 1 2-16,-2 1 0 0,-1 2 0 16,-2 2 0-16,-1-1 1 0,-2 2-1 15,-2-1 0-15,-2 3-2 0,0-1 0 0,-1 0-1 16,1-1 0-16,-1-1 0 15,0-2 0-15,1-1-1 0,0-4 0 0,2-2 2 16,3 0-1-16,1 0 0 0,0-12-2 16,2 4 2-16,-1-3 0 0,1-3 0 15,-2 0 1-15,0-1-1 0,-3-2-1 16,-2 1-3-16,0 1-1 0,-2-1-1 16,0 4-6-16,0-1-8 0,-9 1-22 0,9 2-34 15,-15 0-14-15,5 3 0 0</inkml:trace>
  <inkml:trace contextRef="#ctx0" brushRef="#br0" timeOffset="-23425.87">19242 6339 184 0,'8'7'89'0,"0"4"1"15,1 5-11-15,-2 4-30 0,-1 5-35 16,-1 4-5-16,-2 3-3 0,0 3 0 0,-2 1-2 15,0 2-1-15,-1 3-1 16,2 1-1-16,-1 1-1 0,-1-3 0 0,0 0 0 16,0-3-2-16,0-3-4 0,0-5-5 15,0-5-8-15,-11-3-25 0,11-6-43 16,0-5-4-16,-12-3 1 0</inkml:trace>
  <inkml:trace contextRef="#ctx0" brushRef="#br0" timeOffset="-22876.34">19719 6099 134 0,'30'-8'78'15,"-1"8"-2"-15,-3-10-8 0,-3 10-12 16,-3 0-22-16,-1 2-23 0,-2 4-2 16,-3 2-2-16,-2 5 0 0,-1 3 2 15,-2 3-1-15,-2 4 2 0,1 4-2 0,-2 1 1 16,0 5-3-16,-1 2-2 0,0 3 1 16,0 3 2-16,1-1-3 0,-2 2 2 15,0 1 2-15,1 0 1 0,-1-1 0 16,0 1-3-16,0 1 2 0,-1-2-2 15,-1-1-1-15,0-1 2 0,-2-1-4 0,0-3-2 16,0-3 0-16,0-4-3 0,0 0 2 16,0-6 0-16,0-1 1 0,0-5 0 15,-10 0-1-15,10-5-1 0,0-2 0 0,-13-4-2 16,13-2-3-16,-12-3-1 16,1-1-6-16,1 0-1 0,-4 0-4 0,-2-8-2 15,-3 8-1-15,-1-13 0 0,-3 4 0 16,-3-1 5-16,-1-1 4 0,-2-3 6 15,1 0 5-15,0-3 4 0,1-1 4 16,0-1 3-16,4-2 4 0,2-1 2 16,3-2-3-16,4 2-3 0,4-1-2 0,10 1-3 15,0-2-3-15,0 3-2 0,0 0-1 16,3 1-5-16,8 2-3 0,3 1-3 16,2 2-1-16,2 2-2 0,0 0-9 0,1 1-4 15,-1 0-6-15,-1 0-6 16,-1 0-10-16,-3 0-5 0,-2-2-9 0</inkml:trace>
  <inkml:trace contextRef="#ctx0" brushRef="#br0" timeOffset="-22526.85">19741 6361 128 0,'0'4'84'0,"0"6"1"0,0 5 0 0,3 6-11 15,0 6-17-15,0 1-41 0,0 6-7 16,2 4 3-16,-3 2-6 0,0 0 0 0,-1 5-3 15,-1-2-2-15,1-2 1 16,-1 0-1-16,0-3-2 0,0-3 0 0,0-1 0 16,-11-6-5-16,11-2 2 0,0-4-1 15,-11-3-2-15,11-3 0 0,0-4-2 16,-13-2-2-16,13-4 2 0,-12-2-3 0,12-3 2 16,-15-1-1-16,5 0 3 0,0 0 2 15,-1-11 2-15,-2 1 3 0,1 2 4 16,0-3 1-16,-2-2 3 0,3 1 1 15,-3-3 2-15,3 1 1 0,1 1 0 16,-1-1 2-16,11 2-5 0,-14 2-4 16,14-1 1-16,0 1-1 0,0 1-3 0,2 2-1 15,5-1 0-15,2 8-6 0,5-13 0 16,0 13-7-16,4-13 2 0,1 13-7 16,2-12-17-16,0 12-29 0,1-13-26 15,-1 4-1-15</inkml:trace>
  <inkml:trace contextRef="#ctx0" brushRef="#br0" timeOffset="-22011.24">19455 6107 167 0,'3'0'64'0,"1"0"-9"16,1 0-7-16,2 0-5 0,2 0-12 16,0-8-7-16,2 8-8 0,2 0-11 0,1 0-3 15,1 0-2-15,2 1-1 0,3 1-5 16,-1-1-13-16,3 1-26 0,0-2-35 16,1 2-3-16,-1-2 0 0</inkml:trace>
  <inkml:trace contextRef="#ctx0" brushRef="#br0" timeOffset="-15001.27">4091 9231 174 0,'7'7'88'0,"4"-5"-2"0,5-2-1 0,4 0-44 15,6 0-36-15,3-14-4 0,7 1 1 16,2-5-2-16,3-2 0 0,4-5 1 16,2 0 0-16,4 0 0 0,0 0 1 15,2 1 0-15,-1 1 0 0,-4 0 1 16,1 1 0-16,-5 2-1 0,-3 0 2 0,-5 2-2 16,-3 1-1-16,0 2 0 0,-7 4-1 15,-1 1 1-15,-7 10 0 0,-1-9-1 0,-4 9-1 16,-3 0 4-16,-4 3 1 15,-4 3 0-15,-2 7 1 0,0 1 0 0,0 5 2 16,-16 5-1-16,2 2 0 0,-4 6 1 16,0 3-1-16,-7 2-3 0,-1 6 0 15,-2 2-1-15,-1 2-1 0,-3 2 1 0,1-1-2 16,-2 0 0-16,2-2 0 16,0-1-2-16,2-1-1 0,0-5-3 0,1-1-3 15,6-3-5-15,-1-4-10 0,2-5-39 16,5-4-31-16,3-6-1 0,3-5 2 15</inkml:trace>
  <inkml:trace contextRef="#ctx0" brushRef="#br0" timeOffset="-14818.47">4794 9447 187 0,'27'0'99'0,"-4"0"4"15,-2 0-2-15,-1 14 2 0,-6 8-84 16,-2 7-15-16,-2 7-4 0,-5 5 0 15,-5 2-4-15,0 3-1 0,0 1-4 16,-9 3-6-16,9 1-1 0,-13 2-8 16,13 0-10-16,-11-6-23 0,11-3-38 0,-10-10-2 15,10-8 2-15</inkml:trace>
  <inkml:trace contextRef="#ctx0" brushRef="#br0" timeOffset="-14684.86">4978 9764 134 0,'17'-36'88'0,"0"3"1"0,0 6 0 0,2 4-23 16,2 7-37-16,1 3-29 0,1 7 0 16,1 6-6-16,0 0-9 0,-1 0-24 0,2 0-44 15,-2 0-6-15,1 3 0 16</inkml:trace>
  <inkml:trace contextRef="#ctx0" brushRef="#br0" timeOffset="-14450.92">5591 9201 191 0,'6'-9'95'15,"0"9"1"-15,0 0-1 0,0 5-12 16,1 11-79-16,-2 9-3 0,0 5 0 0,-1 8-2 16,-1 3 2-16,1 4-1 15,0 2 2-15,-1 2-2 0,1 3-1 0,-2 3-1 16,2 0 1-16,1-1-3 0,-3-5-4 15,1-5-2-15,-1-5-5 0,1-7-2 16,-2-6-8-16,-1-8-27 0,0-6-39 0,0-7 1 16,0-5-1-16</inkml:trace>
  <inkml:trace contextRef="#ctx0" brushRef="#br0" timeOffset="-14101.97">5733 9105 151 0,'22'-43'71'0,"1"5"-5"16,2 4-16-16,4 4-2 0,2 2-16 16,3 2-9-16,1 3-11 0,4 3-2 15,0 1-1-15,1 2-2 0,2 3 3 16,1 1-1-16,-1 5 0 0,2 0-2 0,-4 8-1 16,1 0 1-16,-1 0 0 0,-2 0 2 15,-4 1 0-15,0 8 2 0,-1 4-1 16,-4 5 2-16,-1 3 1 0,-3 4-1 15,-1 5 1-15,-2 4-2 0,-4 3-2 0,2 8 0 16,-6 3-3-16,0 8-1 0,-2 4 2 16,1 2-6-16,-2 5 2 15,-1-2-1-15,1 2-1 0,-2-1 0 0,-1-2-1 16,0-1-1-16,1-4 0 0,-3-5 0 16,-1-5-2-16,1-7 3 0,-3-6-3 15,0-10-3-15,0-4 1 0,-1-8-4 0,-2-4-7 16,0-5-5-16,0-5-7 0,-11 0-30 15,11 0-42-15,-19-15-7 0,9 1 4 16</inkml:trace>
  <inkml:trace contextRef="#ctx0" brushRef="#br0" timeOffset="-13767.85">6083 9415 201 0,'-10'-20'94'0,"10"3"-1"0,0 0-1 16,0 2-36-16,0 3-56 0,6 3 1 16,5 2-1-16,1 7 0 0,0 0 0 15,0 0 2-15,0 0 1 0,0 7 2 16,0 8-1-16,-2 9 0 0,2 2 2 16,-2 5-2-16,0 0 1 0,-1 1 0 0,-1 1-1 15,0-2-2-15,1 0 1 0,-3-3-4 16,2-2 2-16,0-4 0 0,2-5 0 15,0-6 0-15,1-5-1 0,1-5-1 16,2-1 0-16,-3 0 2 0,1-12-1 0,-5 1 1 16,-1-3-1-16,-2-4 0 0,-4-2 0 15,0-3-1-15,0 0 0 0,0-1-1 16,-15 3-3-16,4 0-9 0,-5 4-5 16,-3 2-32-16,0 4-43 0,-4 3-4 15,-2 8 1-15</inkml:trace>
  <inkml:trace contextRef="#ctx0" brushRef="#br0" timeOffset="-12503.39">7203 8996 196 0,'0'2'85'0,"0"-1"4"15,3-1-14-15,6 0-37 0,4 0-37 16,3-7 2-16,5 7-3 0,-1-16-1 16,3 6 1-16,3 0 0 0,0-2 1 15,1 4-2-15,1-1 3 0,-1 2 1 0,2 7-1 16,-4-9-3-16,0 9 3 0,-1 0 0 15,-3 0 0-15,-6 6 2 0,-1 2-1 16,-5 5 1-16,-4 3-1 0,-2 4 2 16,-3 3 2-16,0 5-1 0,0 1 0 0,-14 4 0 15,5 1-2-15,-3 3 0 0,-3 1-2 16,-2 3 2-16,-2-2-4 0,0 2-2 16,-1-1-2-16,-1-1-2 0,2-2-5 15,-1-2-4-15,3-3-8 0,0-4-19 16,1-5-30-16,2-4-23 0,2-7 5 0</inkml:trace>
  <inkml:trace contextRef="#ctx0" brushRef="#br0" timeOffset="-12338.37">7294 9310 156 0,'0'-31'82'0,"2"3"-1"0,2 4-3 16,-1 4-18-16,2 6-25 0,4 6-25 0,-3 8-3 15,4 0 1-15,-1 1-1 0,3 6 0 16,-1 6-2-16,4 3-5 0,-2 2 0 15,3 3 0-15,0 4-9 0,2 1-14 16,-2 1-47-16,1 0-23 0,-5-3 1 0,1-1-1 16</inkml:trace>
  <inkml:trace contextRef="#ctx0" brushRef="#br0" timeOffset="-12170.33">7637 9215 171 0,'23'-35'94'16,"-1"2"2"-16,5 3 1 0,3 6-3 15,1 5-84-15,5 2-10 0,1 4-1 16,0 2-2-16,1 0-4 0,-1 2-2 16,1-1-1-16,-2 4-2 0,-1 6 0 0,-1-7-3 15,-3 7-6-15,-2 0-21 0,-2-10-34 16,-7 10-11-16,0-14 0 0</inkml:trace>
  <inkml:trace contextRef="#ctx0" brushRef="#br0" timeOffset="-11887.9">8220 8812 163 0,'-9'-16'88'15,"-2"5"-2"-15,3 11-3 0,8-9-14 16,-14 9-34-16,14 3-26 0,-10 7-3 16,10 7 1-16,0 6-1 0,0 6 5 15,0 6-2-15,0 5 0 0,3 6-2 0,0 4 0 16,4 5-3-16,-1 3 1 0,0-1-3 16,1 1 1-16,-2-2-2 0,1-3-1 15,-3-4 1-15,-3-1-1 0,0-6 0 16,0-4-2-16,0-5 0 0,-14-6-1 15,5-8 0-15,-4-4-2 0,-2-7 0 16,-3-7 2-16,-3-1-1 0,-2 0 1 0,-1-13 2 16,-1-1 1-16,3-4 0 0,1-2 0 15,5-4 1-15,4-1 0 0,3-2 0 16,9 0-1-16,0-1-2 0,0 2-5 16,5-1-5-16,6 2-6 0,5 3-30 15,6 0-46-15,0 2-3 0,2 2 1 0</inkml:trace>
  <inkml:trace contextRef="#ctx0" brushRef="#br0" timeOffset="-11437.83">8583 8424 174 0,'9'-25'95'16,"1"6"-1"-16,-1 7-1 0,-3 12-9 0,-4 0-74 15,-2 0-8-15,0 6 1 0,0 5-3 16,-8 4 0-16,8 3-2 0,-17 0 2 16,7 2-1-16,2 1 1 0,8 4-1 15,-16-1 0-15,16 0-1 0,-16 0-2 16,16-2-1-16,-13-2-1 0,13-1-3 0,-11-4-2 16,11-1 1-16,-11-1 0 0,11 0 0 15,-9-2 2-15,9 1 2 0,0-3 3 16,-10 1 3-16,10 0 6 0,0-3-1 15,0-2 2-15,0 1-1 0,3-5-1 16,4-1 1-16,3 0-1 0,8 0-2 0,4-10 0 16,4 1-2-16,7-1 0 0,3-1 0 15,4 0 0-15,3-1 1 0,2 1 3 16,0 0-2-16,3 2 1 0,-3 2 0 16,-2 7 0-16,-2-8 0 0,-4 8 0 0,-4 0-1 15,-7 1 0-15,-5 3-1 0,-8 3-2 16,-8 4 0-16,-5 2-1 0,0 2-1 15,0 1-2-15,-16 2 1 0,-1 1-3 16,-2-1-2-16,-3 1-4 0,-2-1-3 16,-2 0-15-16,0-3-25 0,-2-1-33 0,0-3-1 15,2-2-1-15</inkml:trace>
  <inkml:trace contextRef="#ctx0" brushRef="#br0" timeOffset="-11103.8">8753 8897 155 0,'-13'0'90'0,"13"1"-4"0,-14 4-7 0,5 2-16 15,0 1-15-15,-2 3-37 0,-1 3-3 16,1 3-5-16,-5 0-3 0,1 3 0 16,0 1-3-16,-2 3-2 0,-2-1-1 15,1 1-2-15,2 0-2 0,0-1-2 16,2-2-2-16,3-3 2 0,2-4 2 0,9-3 1 16,0-5 3-16,0-6 2 0,1 0 8 15,12-17 3-15,7 0 2 16,4-3 0-16,9-5 3 0,4-3-1 15,7-3 1-15,2 0-2 0,4-2-1 16,3 1-2-16,1 3-1 0,0 3 0 0,0 3-1 16,0 4-1-16,-4 5 2 0,-2 4-1 15,-5 10 0-15,-4 0 1 0,-6 0-2 16,-8 0 2-16,-5 6-2 0,-5 6 1 16,-7 3-4-16,-8 3-1 0,0 2-1 15,0 3-6-15,-15 0-1 0,-1 2-3 0,-6-1-1 16,-3 1-9-16,-5-2 0 0,-3 0-12 15,-5-4-15-15,-1-2-15 0,-1-5-17 16,-1-3-5-16</inkml:trace>
  <inkml:trace contextRef="#ctx0" brushRef="#br0" timeOffset="-10421.73">8798 9098 188 0,'0'-15'80'0,"0"2"-4"0,0 1-9 16,0 3-19-16,0 9-22 0,7-9-18 15,1 9 0-15,1 2 2 0,-2 2 0 16,-2 5 1-16,-1 3 0 0,-4 3-2 0,0 3 0 15,0 4 0-15,0 1-5 0,-16 3 0 16,7 1-3-16,0 1-1 0,-5-1-1 16,1 0-3-16,-3-2-3 0,2-2-2 15,0-2-1-15,2-3-3 0,1-6 3 16,11-3-1-16,-14-5 2 0,14-4 0 0,0 0 3 16,0 0 3-16,7-16 1 0,3 3 1 15,1-5 2-15,5-2 2 0,2-2 1 16,5-2 1-16,2 1 1 0,3-1 0 15,2 2 1-15,2 2 2 0,2 6-2 16,1 3 0-16,2 4 1 0,-1 7-1 0,1 0 1 16,-1 0 1-16,-2 8 2 0,0 5-3 15,-4 5 2-15,-1 5-1 0,-3 5 0 16,-3 4-1-16,-1 3-2 0,-5 3 0 16,-2 1-3-16,-3 1-1 0,-5 0-1 0,-3 3-1 15,-2-1-1-15,-2-2-1 0,0-2-1 16,0-4-2-16,-16-3 2 0,5-3-5 15,-1-7 2-15,-3-4-3 0,-1-4-2 16,-4-6-1-16,0-4 1 0,-1-3 0 16,-2 0-1-16,1-10-2 0,0-4 2 0,1-4-4 15,1-4 1-15,1-6 2 0,2-1 1 16,3-4-2-16,2-1 2 0,1-2 2 16,3 2 1-16,8 0 2 0,-13 1 4 15,13 2 0-15,0 4 2 0,-8 2 3 16,8 4 2-16,0 1 0 0,0 8 4 0,0 1 0 15,0 11 1-15,-10 0-1 0,10 0 0 16,0 1 1-16,-11 7-4 0,11 4 0 16,0 1 0-16,-9 2-3 0,9 1-2 15,0 0 0-15,0 1-1 0,0-1 0 16,0 0-1-16,0 0-1 0,0-1 2 0,0-3 0 16,2-1 0-16,-2-2-1 0,2-2 1 15,-2-2 1-15,0 1 0 0,0 0 0 16,0 0-1-16,-8 0 1 0,8 3-1 15,-17-1 2-15,8 1 1 0,-2 1 0 16,-1 1 0-16,0-1 2 0,0 0-1 0,0-1-1 16,1 2-1-16,-1-2-2 0,1-2-3 15,11-1-8-15,-13-4-3 0,13-1-16 16,0-1-27-16,0 0-25 0,0-8-2 16</inkml:trace>
  <inkml:trace contextRef="#ctx0" brushRef="#br0" timeOffset="-10123.02">9080 9440 168 0,'36'-26'76'16,"2"1"-5"-16,2 0-13 0,1 0-18 16,-3 1-17-16,1 2-18 0,0 1 2 15,-4 4 0-15,-3 0 1 0,-4 1 0 0,-6 5 0 16,-4 1 1-16,-6 3-2 0,-5 7 0 16,-7 0 0-16,0 0-2 0,0 0-1 15,-14 5 1-15,0 3-1 0,-4 3 1 16,0 2-1-16,-4 2 2 0,-1 2-1 0,1 1 0 15,3 1-3-15,-1 0 2 0,4 1-2 16,4-1 3-16,12-1 0 0,-11 0 2 16,11-2 0-16,2-1-1 0,3-1 3 15,6-3-3-15,4-1 0 0,5-2 1 16,4-1-6-16,3-1-1 0,3-2-3 0,3-1-5 16,0-1-4-16,4 2-5 0,-2-1-8 15,-1-1-23-15,0-1-43 0,-3 2-11 16,-3-1 3-16</inkml:trace>
  <inkml:trace contextRef="#ctx0" brushRef="#br0" timeOffset="-8907.34">10259 8783 181 0,'2'0'90'0,"0"0"-1"0,1 0-2 0,4 3-31 16,0 4-43-16,-1 6-5 0,2 3 2 15,1 4 0-15,-1 5 0 0,0 5 0 16,-1 4-1-16,0 6 0 0,0 6-4 15,-2 4-1-15,0 2 1 0,-2 4-5 0,-1-2 0 16,-1-2-3-16,-1-2-3 0,0-5-6 16,0-4-4-16,0-7-12 0,-10-4-32 15,10-10-36-15,-11-5-2 0,11-9 5 16</inkml:trace>
  <inkml:trace contextRef="#ctx0" brushRef="#br0" timeOffset="-8673.81">10298 9145 208 0,'12'-45'87'0,"5"2"1"0,5 3-17 16,5 2-29-16,7 2-35 0,6 3-5 16,6 2 2-16,4 1 1 0,8 3 2 15,4 2 1-15,2 5 2 0,3 3 2 0,1 6 0 16,0 11 0-16,-2-9 2 0,-1 9-2 16,-4 4-3-16,-4 5-1 0,-7 5 0 15,-8 7-4-15,-8 5 0 0,-8 6-1 16,-8 6-2-16,-10 5 0 0,-6 5 0 0,-2 2 0 15,0 2 0-15,-14 0 0 0,2-2-2 16,-7-1 1-16,-2-2-3 0,-2-2-3 16,-3-4-2-16,-1-3-5 0,-1-5-4 15,2-5-8-15,0-9-17 0,2-9-40 16,-1-7-22-16,3-3 4 0,3 0 3 0</inkml:trace>
  <inkml:trace contextRef="#ctx0" brushRef="#br0" timeOffset="-8490.56">10992 8642 167 0,'6'-31'96'0,"-2"10"1"0,-2 11-1 15,-2 10-16-15,0 0-43 0,0 7-30 16,-9 9-7-16,0 7-1 0,-4 5-3 16,-1 5 0-16,-1 2-2 0,-4 3-4 15,-1 3 0-15,0 2-6 0,0 2-5 0,-3 1-23 16,0-4-38-16,1-3-10 0,1-6-1 15</inkml:trace>
  <inkml:trace contextRef="#ctx0" brushRef="#br0" timeOffset="-8374.4">10757 9027 175 0,'15'-17'85'16,"3"2"0"-16,2 3-14 0,1 4-20 16,-1 8-45-16,2 0-6 0,-1 0-12 15,0 2-23-15,-1 6-47 0,1 2-3 0,-3 3 0 16</inkml:trace>
  <inkml:trace contextRef="#ctx0" brushRef="#br0" timeOffset="-8175.17">11372 8777 205 0,'26'-16'102'16,"2"2"1"-16,2 4-2 0,3 2-6 15,1 8-95-15,2-7-3 0,4 7-4 0,1 0-7 16,1 0-2-16,1 0-5 0,-1 0-3 16,1-8-5-16,1 8-9 0,-3 0-17 15,2 0-31-15,-7 0-4 0,0 0 4 16</inkml:trace>
  <inkml:trace contextRef="#ctx0" brushRef="#br0" timeOffset="-7524.82">12102 8430 133 0,'-9'-22'95'16,"1"6"1"-16,-2 4-1 0,2 12-2 16,8 0-49-16,-15 0-34 0,15 10-8 15,-17 7-1-15,5 6-1 0,-1 3 0 0,0 3-1 16,-5 3 0-16,-1 5 2 0,-2 4 0 16,-3 3-2-16,-3 1-3 0,-1 2 2 15,-1-4-1-15,-1-2-1 0,2-4-1 16,0-6-2-16,4-6-1 0,2-5-3 0,5-6-2 15,3-6-2-15,14-5 2 0,-12-3-2 16,12 0 0-16,4-10 2 0,1-2 6 16,5-3 1-16,4-3 4 0,2-2 0 0,2 0 2 15,-1 1 5-15,1 4 1 16,-3 2 2-16,-1 6 1 0,-4 7-3 0,-5 0 1 16,-3 0 0-16,-2 10-1 0,0 5 1 15,0 4-3-15,-16 5 0 0,3 4 1 16,0 3-1-16,-4 1-2 0,2-1 0 15,-2-1-2-15,2-3 1 0,1-3 0 16,4-4-1-16,10-5 0 0,-10-4-1 0,10-6-4 16,0-5 0-16,4 0-1 0,3 0-2 15,2-15-2-15,5 1-2 0,1-5 2 16,4-2 4-16,0-1 0 0,3-2 6 16,2-2-1-16,1 2 6 0,0 1 2 15,2 2 3-15,-1 4 4 0,3 2 0 0,2 4-3 16,-2 11 2-16,2 0 0 0,1 0-1 15,1 0 1-15,-2 7 1 0,1 5-2 16,-2 6-1-16,-1 5 0 0,-2 3-2 0,0 2 1 16,-4 3-3-16,-3 4 0 0,-4 0-4 15,-5 2 0-15,-1 2-1 0,-9 1-1 16,-1-1-1-16,0 2-2 0,-12-2-1 16,-2-2-3-16,-5-3 1 0,-1-3-1 15,-5-4 0-15,-2-5 0 0,-2-5 0 16,-1-6 0-16,0-6 2 0,-1-5 2 0,1 0 0 15,2-7 0-15,4-5 2 16,4-6-1-16,6-4 1 0,14-3-1 0,-10-4 0 16,10 1 0-16,4-1 0 0,4 1-5 15,8-2-1-15,6 3-5 0,2 0-7 0,8 4-11 16,3 1-34-16,2 1-31 0,4-1-1 16,1 3 0-16</inkml:trace>
  <inkml:trace contextRef="#ctx0" brushRef="#br0" timeOffset="-7258.31">12794 8422 189 0,'-9'0'88'16,"9"3"0"-16,0 11 1 0,0 5-46 16,2 5-42-16,1 6 3 0,0 5 1 0,-2 5 0 15,2 3 0-15,-2 4 2 0,0 4-2 16,1 5 1-16,-2 4 1 0,2 3-4 16,-2 1-3-16,0 0-6 0,0-2-7 15,0-3-35-15,-11-5-43 0,11-6-4 16,-10-10 1-16</inkml:trace>
  <inkml:trace contextRef="#ctx0" brushRef="#br0" timeOffset="-6940.83">12846 9106 128 0,'11'-34'92'0,"4"5"2"0,-1 4 0 0,3 6-3 16,3 2-52-16,1 4-35 0,4 4-4 15,3-1-2-15,3 10-1 0,2-11 1 16,3 11 1-16,3 0-1 0,1 0 1 15,-1 0 0-15,0 5-1 0,-2 5 1 16,-5 1 1-16,-5 3 4 0,-7 2-4 16,-6 3-1-16,-12 2 0 0,-2 4 0 0,0 2-2 15,-24 3 2-15,-1 4 2 0,-9 1 2 16,-7 3 1-16,-6 0-1 0,-1 0 7 16,-4-1-2-16,1-3 3 0,4-1 2 0,1-4-1 15,9-2-1-15,5-5-2 0,11-3-1 16,9-5-3-16,12-7 0 0,0-3 0 15,4-4-5-15,13 0 0 0,7 0-5 16,8-13-2-16,7 2-4 0,2-1-5 16,4 0-5-16,2-1-20 0,-1-1-46 0,0 0-15 15,-4 1 1-15,-2-1 5 0</inkml:trace>
  <inkml:trace contextRef="#ctx0" brushRef="#br0" timeOffset="2998.74">13761 8318 199 0,'0'0'83'0,"0"0"-7"0,0 0-12 0,0 0-16 16,3 0-22-16,3 0-17 0,3-11-4 16,4 11 0-16,4-10-3 0,3 10 0 15,3-12 0-15,4 4 1 0,4 1-2 0,3-2 0 16,2 1 0-16,3 0-2 16,0-1 1-16,3 2-1 0,-1 7 0 0,1-12-2 15,-4 12 1-15,-3 0 0 0,-3-6 1 16,-4 6 0-16,-5 1 0 0,-7 4 2 15,-5 3 1-15,-4 3-1 0,-7 5 2 0,0 4 2 16,-10 3-1-16,-3 4 1 0,-8 4 2 16,-4 2 0-16,-6 2-1 0,-3 1 0 15,-5 2 0-15,-2 1-1 0,-5 1 1 16,1-1-1-16,-4 1-3 0,2-1-2 16,-2-2-3-16,4 0-4 0,1-4-4 0,4 0-5 15,5-2-16-15,2-5-42 0,5-2-24 16,6-3-2-16,4-5 3 0</inkml:trace>
  <inkml:trace contextRef="#ctx0" brushRef="#br0" timeOffset="3216.83">13985 8697 173 0,'27'-10'97'0,"-2"10"-2"15,-4 0 3-15,-1 0-18 0,-2 5-69 16,-3 7-4-16,-1 8-3 0,-3 6 1 0,-1 2-2 15,-2 5 2-15,-2 3-2 0,1 2 0 16,-2 3-1-16,1 5 0 0,0 1 0 16,-1 1 1-16,-1-2-3 0,-1-1 0 15,-1-2-3-15,0-2-5 0,-2-3-6 0,0-3-12 16,0-5-38-16,0-6-31 0,0-5-2 16,-11-6-1-16</inkml:trace>
  <inkml:trace contextRef="#ctx0" brushRef="#br0" timeOffset="3381.47">14180 9107 140 0,'7'-28'97'16,"-2"5"3"-16,2 4-4 0,1 4 1 15,4 8-55-15,-1 7-35 0,1 0-4 16,3 0-1-16,0 4-3 0,2 6 0 0,1 0 1 16,0 3-5-16,2 1-1 15,0 3-2-15,2 0-6 0,-1 2-9 0,0 0-26 16,-2-2-44-16,0-2-2 0,-1-3-1 15</inkml:trace>
  <inkml:trace contextRef="#ctx0" brushRef="#br0" timeOffset="3615.84">14658 8738 137 0,'9'-9'95'0,"3"9"0"15,0-14-5-15,4 14-1 0,2 0-63 16,5-5-26-16,3 5-7 0,4 0-2 16,4-10 1-16,2 10 1 0,3-13 1 15,3 2 0-15,3 2 3 0,1 2 2 0,0 0 2 16,1-1-3-16,-2 1 1 16,-2-2-4-16,-2 0-7 0,-5-1-37 0,-3-1-37 15,-5-1-1-15,-5 0 1 0</inkml:trace>
  <inkml:trace contextRef="#ctx0" brushRef="#br0" timeOffset="3798.09">15248 8409 128 0,'-27'-10'84'0,"3"10"-2"16,2 0-13-16,3 4-9 0,4 6-23 16,1 2-28-16,6 6-5 0,8 3 0 0,0 4 1 15,0 3-1-15,0 4 1 0,0 2-1 16,0 3-2-16,4 3 2 0,2-1-2 15,0 1-2-15,1-1 0 0,-2-2-5 16,-1-3-3-16,-1-6-10 0,-3-4-27 16,0-6-41-16,1-6-1 0,-1-5-2 0</inkml:trace>
  <inkml:trace contextRef="#ctx0" brushRef="#br0" timeOffset="4180.29">15228 8298 212 0,'17'-30'93'16,"0"7"1"-16,-1 9 1 0,3 14-56 16,-3 0-35-16,2 2 1 0,-5 14-3 0,-2 7-1 15,-6 9 0-15,-4 4 0 0,-1 7 0 16,0 5 0-16,-13 7-1 0,1 5 1 16,-6 2 0-16,-3 2-1 0,-4-1 0 15,-3-3 0-15,-4-3 0 0,-2-5 0 16,-2-6 1-16,1-8-1 0,0-6 1 0,4-7-2 15,3-5 1-15,7-8 1 0,5-4-1 16,16-8 1-16,-10 0-1 0,16-15-1 16,7 2 0-16,6-2 0 15,7-3 2-15,4 2 0 0,4 0 0 16,3 0 3-16,3 2 0 0,-1 2 2 0,0 4 0 16,-3 8 2-16,-3-9-2 15,-6 9 1-15,-8 3-2 0,-8 4-2 0,-8 4-3 16,-3 7-1-16,0 3-5 0,-16 4-6 15,-3 3-4-15,-5 2-4 0,-6 1-5 16,-2 1-19-16,-4-2-14 0,-1 0-12 0,1-4-5 16,1-4-1-16,2-2 3 0</inkml:trace>
  <inkml:trace contextRef="#ctx0" brushRef="#br0" timeOffset="4314.09">15007 9256 130 0,'15'-16'71'15,"3"3"1"-15,5 3-1 0,2 0-4 0,3 10-17 16,2-11-24-16,2 11-20 0,0 0-2 15,2 3 0-15,0 3-1 0,-1 2-3 16,0 4-1-16,-1 0-4 0,-2-1-4 16,-1 1-12-16,-2-3-30 0,-1-3-36 15,1-3-2-15,-4-3 1 0</inkml:trace>
  <inkml:trace contextRef="#ctx0" brushRef="#br0" timeOffset="4684.25">16160 7838 210 0,'1'0'89'16,"1"0"-1"-16,0 0-6 0,1 2-61 16,1 3-21-16,1 2-45 0,-1 0-45 0,0 2 0 15,-1 0 0-15</inkml:trace>
  <inkml:trace contextRef="#ctx0" brushRef="#br0" timeOffset="4828.86">16106 8065 131 0,'0'4'89'0,"-9"1"-2"16,9-3-4-16,0 1-10 0,3 0-59 15,2-2-14-15,2-1-29 0,2 0-29 16,3 0-30-16,1 0 2 0,2-11 0 0</inkml:trace>
  <inkml:trace contextRef="#ctx0" brushRef="#br0" timeOffset="5479.65">16297 8086 157 0,'0'15'83'16,"0"0"0"-16,0 4-4 0,0 2-17 0,-11 5-28 16,11 3-24-16,-13 4-2 0,13 3-1 15,-13 3-1-15,13 1-1 0,-13 1-2 16,13 1-1-16,-13 0 1 0,13-1-2 16,-9-1 0-16,9-3-1 0,0-2 1 15,-8-5-2-15,8-2-1 0,0-6-3 0,0-6 1 16,0-5-2-16,0-5-3 0,2-6-2 15,3 0-1-15,2 0 2 0,2-19-4 16,4 0 2-16,0-6 5 0,5-4 3 16,0-4 2-16,3-3 3 0,1-1 4 15,1-1 1-15,1 0 1 0,0 2 0 16,-1 2 0-16,-2 3-1 0,-1 3-3 0,-1 6 0 16,-4 4-2-16,-2 6-1 0,-4 12 0 15,-5 0-1-15,-4 6 1 16,0 6 1-16,-13 2-1 15,4 2 0-15,0 1 0 0,-1 2 0 0,0 1-2 16,-1 1 0-16,-1 2 0 0,-1 3-1 16,0 0-1-16,2 3 0 0,0 0 2 15,2 4 2-15,9 1-2 0,-12 0 2 0,12 4 2 16,0-2 1-16,0 2 0 0,0 0 1 16,6 0 0-16,2-3-1 0,4-1 1 15,3-2-1-15,3-1 3 0,4-4-1 16,2-1 1-16,3-3-1 0,1-2 2 15,0 0-2-15,0-3 1 0,-2-1 0 0,-1 0-1 16,-2 0-1-16,-7 2-2 16,-1 1 0-16,-6 1 1 0,-6 1-2 0,-3 0 0 15,0 3-1-15,0 0-1 0,-17-1 0 16,2-1-2-16,-3 0 1 0,-4-3 0 16,-2-1-2-16,-3-3-2 0,-1-3 0 0,-2-3 1 15,0-5 1-15,1-4 0 0,2-1-1 16,1 0 2-16,3-11 0 0,2-2 1 15,5-4 3-15,2-1 2 0,4-5-3 16,10-3 1-16,0 0 0 0,0-3-1 16,0-2 0-16,3 0 1 0,8 0 0 0,5 1-2 15,4 0-1-15,2 4-3 0,4 3 1 16,3 2-5-16,1 3-8 0,2 3-28 16,-1 3-37-16,1 3-9 0,-2 9 0 15</inkml:trace>
  <inkml:trace contextRef="#ctx0" brushRef="#br0" timeOffset="5659.72">17173 9061 165 0,'13'7'104'0,"-1"0"-1"0,-1-1-4 0,-2 1-4 16,-2-2-73-16,1 0-22 0,-2 0-11 15,-1-3-7-15,1-1-11 0,-1-1-22 16,0 0-31-16,0 0-17 0,0 0 1 0</inkml:trace>
  <inkml:trace contextRef="#ctx0" brushRef="#br0" timeOffset="10152.8">7716 9967 163 0,'-11'0'86'0,"11"0"-1"0,-11 0-13 0,11 0-19 15,-12 0-42-15,12 0-9 0,-8 0-3 16,8-9 0-16,-10 9 1 0,10 0 1 0,0-7-1 15,-9 7 1-15,9 0 0 0,0 0 0 16,0 0 0-16,0 0 0 0,0 0 0 16,0-8-1-16,0 8 1 0,0 0-2 15,3 0 1-15,2 0 0 0,1 0 0 16,2 0 0-16,4 0 2 0,1-8 1 0,5 8-1 16,-1 0 1-16,6 0-1 0,3-9 3 15,4 9-1-15,4-8 1 0,2 8 0 16,2-10 0-16,5 10-1 0,0-10 0 15,3 10 1-15,-1-9-2 0,3 9-1 16,-1-9 0-16,0 9 0 0,1-7 0 0,1 7 0 16,0 0-1-16,0-11 2 0,0 11-2 15,1 0 0-15,-1-7 1 0,1 7-1 16,1 0 1-16,-1-10-2 0,0 10 0 16,-1-7 1-16,2 7 0 0,-3-8 0 15,0 8 0-15,-2-8 1 0,0 8 0 0,-3-9-1 16,-2 9-1-16,-1-7 1 0,-3 7 0 15,-2 0-1-15,-3-8 0 0,-1 8 0 16,-2 0 1-16,-2 0-1 0,-3-8 1 16,-4 8 1-16,0 0 3 0,-3 0 2 15,-3 0-1-15,-3-7 1 0,1 7 1 0,-6 0-2 16,-1 0 0-16,-1 0 0 0,-2 0-1 16,0 0-3-16,-2 0-1 0,0-7-1 15,0 7-1-15,0 0-1 16,0 0-2-16,0 0-6 15,0-8-8-15,0 8-15 0,-8 0-55 0,8 0-13 16,0 0-2-16,0 0 3 0</inkml:trace>
  <inkml:trace contextRef="#ctx0" brushRef="#br0" timeOffset="27526.78">10740 9451 178 0,'-11'-9'66'15,"11"-2"-9"-15,0-2-15 0,0 0-12 0,0-2-12 16,0 3-8-16,0-2 0 0,0 0-1 16,0 0 0-16,0 0-6 0,0 0 0 15,0 1-3-15,0 3 1 0,0 1-1 16,-9 9-1-16,9-12-2 0,0 12 0 15,-11 0-1-15,11 0-2 0,-11 0 3 0,11 0 0 16,-13 0 2-16,13 3 1 0,-13 1 3 16,13 0 1-16,-15-1 0 0,15 0 2 15,-11-1 0-15,11 0-2 0,-9-2 1 16,9 1-2-16,0 0 0 0,0-1-2 16,0 2 0-16,0 1 1 0,0 2 1 15,0 3 3-15,0 2-1 0,7 5 1 0,-2 4 0 16,2 3 2-16,3 2-1 0,0 5 1 15,1 2-1-15,1 2-2 0,3 1-2 16,0 2 0-16,2-1 1 0,-1 0-1 16,2-3-1-16,0-3 1 0,0-4 1 0,1-4 1 15,0-4-3-15,1-5 1 0,0-5 0 16,2-4-1-16,1-3 0 0,2 0 2 16,1-8-2-16,2-2-2 0,1-3 0 15,1-5 0-15,3-2 0 0,2-3-1 16,1-2 1-16,5-1 0 0,0 0 0 0,1 1-3 15,1 2 2-15,0 4 1 0,-1 3 3 16,0 5-2-16,-2 11 1 0,-2-8 1 16,0 8-1-16,-2 4 0 0,-2 4 1 15,-3 3 0-15,-2 6 1 0,-3 1-3 16,0 4 0-16,-3 0-1 0,-2-1 1 0,-1 0 0 16,-1-4 0-16,0-2 0 0,-2-4-2 15,2-4 0-15,-1-3 1 0,3-4 2 16,1 0-1-16,0 0 3 0,3-15-5 15,3 3 0-15,2-2 0 0,3-2 1 0,3 0 0 16,3-1 1-16,0 1-2 0,2 0 0 16,3 3 1-16,-1 2-3 0,0 0 5 15,1 11 2-15,-2-9-3 0,1 9-1 16,-2 0 1-16,-2 0 0 0,0 2-1 16,-1 3 4-16,-3 0-3 0,1 1-1 0,-2 1 0 15,-1-2-4-15,0 0 4 0,0-1-3 16,0-2-5-16,0 1-8 0,-1-2-20 15,-1 0-61-15,-3-1-2 0,-1 0 0 16,-3 0-2-16</inkml:trace>
  <inkml:trace contextRef="#ctx0" brushRef="#br0" timeOffset="44352.72">14523 9628 149 0,'-18'0'64'0,"1"0"-1"0,3 1-1 16,1 2-12-16,1 2-9 0,4 1-15 0,8 1-22 15,-14-1 1-15,14 0-1 0,0 1-2 16,0-1 1-16,0-1 1 0,0 1-3 15,0 0 0-15,4 1 0 0,5 0 1 16,1-1-1-16,4 3 0 0,2-2-1 0,5 2 2 16,3-1-1-16,1 2-2 0,5 0 2 15,2 0 0-15,5 1 0 0,0-1 1 16,4 0 1-16,3-1 0 0,0-1 3 16,2-2-1-16,2 0 0 0,1-1-1 15,0-1 3-15,1-2-1 0,2-1-2 0,1 0 0 16,3-1 0-16,3 0-2 0,2 0-1 15,1 0 0-15,2 0 0 0,3-9 0 16,0 9-1-16,3 0 0 0,0-11 0 16,-1 11 0-16,3-8 0 0,-3 8 0 15,1-9 1-15,-2 9 0 0,-2-11-1 0,-2 11 0 16,-3-14 0-16,-3 7 0 0,-1 7 1 16,-2-13-1-16,-3 13 1 0,-2-11-1 15,-2 11-1-15,-4-9 1 0,0 9 0 16,-5 0 0-16,-2-9 0 0,-3 9 1 15,-4 0-1-15,-4 0 1 0,-2 0 1 16,-4 0 1-16,-5 0-1 0,-3 0 0 0,-1 0 0 16,-4-6 0-16,-4 6-1 0,-1 0 1 15,-2-9-1-15,0 1-4 16,0 8-1-16,0 0-6 0,-10-9-7 16,10 9-14-16,0 0-41 0,0 0-25 0,0-8-1 15,0 8 2-15</inkml:trace>
  <inkml:trace contextRef="#ctx0" brushRef="#br0" timeOffset="47423.52">18625 8382 146 0,'8'0'85'0,"1"0"-1"0,2 0-2 0,2 0-30 15,4-8-49-15,1 8-2 0,5-11-2 16,2 4 1-16,5-3 0 0,1 0 0 16,3-1 0-16,2 1 1 0,2 1-1 15,2 1 1-15,0 0-1 0,2 0 0 16,1 0 1-16,-3-1-2 0,0 2 1 0,-3-1-1 15,-1 8 2-15,-4-12-1 0,-4 12 1 16,-3-7-2-16,-4 7 2 0,-2 0-1 16,-4 0 1-16,-5 3 0 0,-2 2 1 15,-6 2 0-15,-2 1 2 0,0 5 0 16,-8 3 1-16,-4 2 0 0,-4 5 1 0,-4 2-2 16,-5 2 1-16,-3 3-2 0,-4 2 1 15,-1 1-2-15,-3 0 0 0,0 0-2 16,-1 1 1-16,0-1-1 0,1 0-1 15,2-3 0-15,1-1-4 0,4-3-1 16,2-1-3-16,5-3-15 0,2-3-26 16,3-4-37-16,7-4-4 0,10-3-1 15</inkml:trace>
  <inkml:trace contextRef="#ctx0" brushRef="#br0" timeOffset="47623.72">19073 8638 188 0,'21'-12'89'0,"-3"12"-3"15,-3-7-14-15,-3 7-32 0,-2 5-31 16,-5 6-3-16,-3 4 3 0,-2 6 0 16,0 4-2-16,0 4-1 0,-13 6 0 15,3 0-3-15,0 5 1 0,0 0 0 0,-2 1-3 16,1-1-1-16,1-2-1 0,0 0-2 16,1-4-3-16,9-3-5 0,-16-1-6 15,16-4-29-15,-12-4-44 0,12-4-5 16,0-5 1-16</inkml:trace>
  <inkml:trace contextRef="#ctx0" brushRef="#br0" timeOffset="47806.57">19160 8910 170 0,'15'-17'90'16,"-1"6"1"-16,-2 11-2 0,1 0-36 0,-2 0-49 15,1 0-2-15,-2 6 0 0,0 5-2 16,0 0 0-16,-1 3 0 0,-1 0-2 15,1 1 0-15,1 1-1 0,0 1-2 0,-1 0-2 16,2-1-3-16,-1 0-10 16,-1-5-30-16,0-2-35 0,-1-4-3 0,0-4-1 15</inkml:trace>
  <inkml:trace contextRef="#ctx0" brushRef="#br0" timeOffset="48005.6">19507 8688 154 0,'15'-19'97'0,"1"1"0"16,4 2-3-16,3 2 3 0,3 1-89 0,4 2-7 15,4 0-1-15,3-1-3 16,6 2-2-16,2-1-1 0,2 0 0 0,2 0-2 16,2 11 0-16,-2-10-3 0,-1 10-3 15,-3 0-15-15,-2 0-35 0,-6-8-26 16,-6 8 2-16,-5 0-1 0</inkml:trace>
  <inkml:trace contextRef="#ctx0" brushRef="#br0" timeOffset="48190.01">19872 8307 147 0,'-29'-8'92'16,"5"8"0"-16,2 3-2 0,4 6-27 15,2 6-42-15,2 6-18 0,3 4-2 16,2 3 0-16,-1 3 0 0,10 2-1 15,-11 2-1-15,11 3 1 0,0 1-1 16,-11 2-2-16,11-1-2 0,0 0-3 0,0-4-1 16,0-4-7-16,0-5-20 0,0-8-38 15,0-5-16-15,0-7-1 0</inkml:trace>
  <inkml:trace contextRef="#ctx0" brushRef="#br0" timeOffset="48555.17">19900 8351 133 0,'17'-30'85'0,"-1"7"7"0,0 7-1 16,-3 16-24-16,-4 0-41 0,-3 0-18 0,-4 8-1 15,-2 13-3-15,0 10 0 0,-9 3-1 16,-1 7 0-16,-3 5-2 0,-4 3 0 16,-1 3 1-16,-3 1-2 0,0-1 1 15,-3-1-2-15,1-2 1 0,-1-6-1 16,1-4 1-16,2-5-1 0,4-8-1 15,2-6-2-15,6-6 0 0,9-5 1 0,0-3-1 16,0-6 1-16,1 0-1 0,9 0 1 16,6-10 2-16,4 3 1 0,3-1 2 15,4-1 2-15,2 2 0 0,2 7 0 16,1-12 1-16,-2 12 3 0,-3 0-2 16,-5 0 0-16,-7 1 3 0,-7 8-3 0,-8 2-2 15,0 5 1-15,-9 5 0 0,-7 3-2 16,-8 3-3-16,-5 1 0 0,-6 2-1 15,-4 1-3-15,-5-2-7 0,0 0 1 16,-2-3-5-16,5-5-13 0,4-4-37 0,5-6-31 16,8-6 0-16,10-4 1 0</inkml:trace>
  <inkml:trace contextRef="#ctx0" brushRef="#br0" timeOffset="48688.34">19784 9111 177 0,'47'-12'97'0,"1"5"-2"0,1 7-10 0,-3 0-21 16,-1 0-47-16,-1 2-9 0,-2 8-5 15,-5 1-3-15,-1 4-2 0,-3 0-4 16,-2 3-2-16,-3-3-5 0,-4-1-5 16,-1-2-24-16,-2-5-46 0,-3-3-7 15,0-4 0-15</inkml:trace>
  <inkml:trace contextRef="#ctx0" brushRef="#br0" timeOffset="49102.06">20657 7986 168 0,'0'2'86'0,"0"0"0"15,0 1-1-15,-10 1-52 0,10 1-28 0,0 1-11 16,0 0-2-16,-9 4-2 0,9-1-9 16,-9 1-18-16,9 1-19 0,-14 1-23 15,14 3-2-15</inkml:trace>
  <inkml:trace contextRef="#ctx0" brushRef="#br0" timeOffset="49738.65">20551 8214 181 0,'7'0'81'0,"0"0"-8"15,3-8-11-15,2 8-14 0,3-14-23 16,3 6-18-16,0 0-1 0,3 1-3 0,2-1-2 16,1 1-1-16,2 7 0 0,2-12 0 15,-1 12-1-15,0-9-3 0,-1 9-2 16,-3 0-1-16,-2 0-2 0,-2 1 2 15,-4 1 0-15,-2 2-1 0,-5 1 2 0,-3 0 4 16,-4 1 2-16,-1 2 3 16,0 2 3-16,-8 1 4 0,-1 1 0 0,-5 4 1 15,-1 3 2-15,-4 3-3 0,-1 4 0 16,0 2-2-16,-2 2-1 0,-1 2-1 16,2 1-3-16,0 2-1 0,2-1 0 0,2 1-2 15,1 0 0-15,4-5 0 16,0 1-2-16,12-3 1 0,-12-5-1 0,12-3 0 15,0-4-2-15,0-6 1 0,1-4-1 16,4-5 3-16,3-1-1 0,4 0-1 16,2-14 0-16,3-2 0 0,0-5 0 15,4-4 2-15,0-4 1 0,2-2 0 16,-3-1-1-16,2 0-1 0,-1-1 2 0,-2 2 1 16,-1 4-1-16,-3 3 0 0,-1 4 1 15,-5 7 0-15,-2 13 1 0,-5 0 0 16,-2 0 0-16,0 7-1 0,0 9 1 0,0 8 1 15,-14 4 0-15,14 5 0 16,-8 2-1-16,8 3 0 0,0 3 0 0,0 0 2 16,0 2 0-16,3 0-2 0,5-1 0 15,1 0 2-15,4-3 1 0,2-1-3 16,3-1 2-16,-1-1-2 0,2-4 1 0,-3 0 2 16,0-2-1-16,-4-2 2 15,-2-3-2-15,-4-1 1 0,-4-5-2 0,-2-1 1 16,0-5-2-16,0-2 0 0,-19-4-1 15,4-3-1-15,-4-4-1 0,-5 0-1 16,-1 0 1-16,-1-10 1 0,-2 2-1 0,1-3-1 16,1-3 0-16,2-1 0 0,4 1-1 15,2-2 2-15,6 0 0 0,12 0-1 16,0 0-2-16,0-1-2 0,0 1-1 16,10 0-3-16,8 1-3 0,5 1-5 15,5 0-20-15,5-1-42 0,4-2-17 0,1-1 3 16</inkml:trace>
  <inkml:trace contextRef="#ctx0" brushRef="#br0" timeOffset="50437.57">21414 8398 157 0,'7'-21'95'15,"1"2"-4"-15,2 3-3 0,5-2-3 0,2 2-85 16,5 2-6-16,2 1-5 15,0 1 0-15,1 0 0 0,-1 4 2 0,-2 8 1 16,-3 0 5-16,-2 0 4 0,-3 2 0 16,-3 13 7-16,-4 5 3 0,-5 5 2 15,-2 4-1-15,0 5 0 0,0 3 0 0,-19 3-2 16,4 3 2-16,-5 3-1 16,-1 2-4-16,-2 1-3 0,-1 0-1 0,0 0 2 15,3-2-4-15,-1-3 1 0,3-3-2 16,2-7 1-16,2-2-1 0,2-5 2 15,1-6 0-15,4-3 1 0,8-7-1 16,0-6-2-16,0-5-1 16,1-7 0-16,9-6-1 0,2-6-2 0,3-3-1 15,4-4 0-15,0-2 0 0,3-1 1 16,1 0 1-16,0-1 1 0,3 1 1 16,-2 3 0-16,0 2 1 0,0 4 1 0,-1 4 0 15,-4 6 1-15,0 10 0 16,-2 0 0-16,-4 0 1 0,-3 0 0 0,0 6 0 15,-3 5 1-15,-1 4-2 0,-1 0 2 16,-1 2-3-16,-1 2 0 0,0-2 0 16,-1-1 0-16,-1 0-1 0,0-2 1 0,0-2 0 15,-1-3-1-15,0 0 0 16,0-5-2-16,0-2 1 0,0-2-1 0,1 0 0 16,0-8-1-16,3-2 0 0,0-1-2 15,2-4 1-15,4 0 1 0,1-3 0 16,3 1 0-16,4 2 1 0,1-1-1 15,2 4 2-15,4 4 2 0,2 8 2 16,3 0-1-16,1 0 1 0,-1 0 1 0,0 5-1 16,-1 8 2-16,0 5 0 0,-3 2-1 15,-4 4-2-15,-1 1 0 0,-3 2 1 16,-6-1-2-16,-3 0 0 0,-7-2 2 0,-2-2-1 16,0-2-2-16,-11-4 1 0,-1-1-1 15,-7-5 0-15,-2-3 0 0,-4-3-1 16,0-3 1-16,-2-1-1 0,-1 0-1 15,1-8-1-15,3 1 0 0,6-3-1 16,2 0-1-16,8-5-5 0,8 0-2 0,0-3-7 16,4-1-10-16,8-2-40 0,8-2-31 15,7-4 3-15,5 2 2 0</inkml:trace>
  <inkml:trace contextRef="#ctx0" brushRef="#br0" timeOffset="50704.11">22652 7994 158 0,'0'3'91'0,"0"4"-3"16,0 5-13-16,0 5-27 0,-14 7-29 15,14 4-9-15,-12 7-5 0,12 3 0 0,-17 4-1 16,8 3-3-16,1 2-2 0,-2 0 1 16,1 0-1-16,1-1-3 0,8-3-2 15,-16-3-7-15,16-5-18 0,-14-5-50 0,14-7-9 16,-12-6 1-16</inkml:trace>
  <inkml:trace contextRef="#ctx0" brushRef="#br0" timeOffset="51003.15">22642 8013 175 0,'17'-12'87'0,"1"1"1"16,0 4-2-16,1 7-46 0,0-9-39 16,1 9-2-16,-1 0 0 0,1-7 1 0,-1 7 1 15,-1 0 1-15,2 0 2 0,-4 4 0 16,1 3 2-16,-4 4 3 0,-1 4-1 15,-4 5 2-15,-2 0 0 0,-2 5-2 16,-4 2 1-16,0 3-2 0,0 3-1 16,0 2-2-16,-11 2 0 0,11 0-1 0,-15-1-2 15,15 0-1-15,-17-2 0 0,17-4 0 16,-13 0-3-16,13-5-2 0,-11-2 0 16,11-5-3-16,0-3-4 0,-11-5-3 15,11-4-13-15,0-6-28 0,-12 0-35 16,12 0-3-16,-11-13 1 0</inkml:trace>
  <inkml:trace contextRef="#ctx0" brushRef="#br0" timeOffset="51152.73">22603 8235 133 0,'0'0'86'16,"-9"-13"-1"-16,9 13-3 0,3-13-17 15,4 13-21-15,4-11-34 0,8 11-8 16,2-9-2-16,4 9-1 0,3 0-4 15,0 0-8-15,1 0-21 0,-2-7-41 16,-2 7-18-16,-4 2 2 0</inkml:trace>
  <inkml:trace contextRef="#ctx0" brushRef="#br0" timeOffset="51331.66">22658 8324 198 0,'-15'2'92'0,"5"-1"-1"0,10 0-11 0,0 0-33 15,0-1-45-15,3 0-2 16,8 0-4-16,5 0 0 0,2 0-2 0,2 0 0 16,0 0-4-16,-1 0 3 15,-1 4-2-15,0 2-5 0,-5 2-11 0,-3 1-18 16,-3 0-22-16,-7 2-19 0,0 1 1 16</inkml:trace>
  <inkml:trace contextRef="#ctx0" brushRef="#br0" timeOffset="51720.24">22557 8554 130 0,'-17'10'86'16,"6"-5"-5"-16,11-2-4 0,0-1-17 16,0-2-23-16,0 0-26 0,10 0-11 15,7 0-2-15,4-9 4 0,5 9-4 0,1-8 0 16,1 8 4-16,1 0 0 16,0 0-1-16,-2 0 1 0,0 0 1 0,-3 4 3 15,-3 2 1-15,-6 3 0 0,-3 3 0 16,-4 3 1-16,-4 3-3 0,-4 3 2 15,1-1 1-15,-1 2-2 0,0 0-1 16,0 0 1-16,0-1-2 0,0-1-1 0,0-3 1 16,0-2-2-16,1-3-1 0,6-4-1 15,3-4-1-15,3-3-2 0,4-1-3 16,1 0-2-16,3-9-1 0,1 0-4 16,-1-4-2-16,0-1 0 0,-2-4 2 0,-4-2-1 15,-1-1 3-15,-6 2 2 0,-4-1 3 16,-4 4 2-16,0 1 5 0,-9 3 3 15,-4 4 3-15,-4 8 3 0,-7 0-3 16,-2 0 5-16,-5 0-3 0,-2 4 1 16,-2 5-1-16,-3 6 0 0,0 1-6 0,0 3-1 15,1 1-2-15,2 1-4 0,2-1-6 16,1-4-13-16,3 0-41 0,2-5-30 16,2 0 0-16,1-7-1 0</inkml:trace>
  <inkml:trace contextRef="#ctx0" brushRef="#br0" timeOffset="51903.3">22387 8749 170 0,'0'0'100'0,"1"0"2"15,6 7 1-15,2 4-17 0,5 3-62 16,3 3-10-16,6 2-4 0,3 1-2 0,5 1-2 16,2-1 1-16,4 1-2 0,5 1-4 15,-1 2 0-15,5 2-1 0,0 0-1 16,2-1-5-16,-1 2-3 0,1-2-8 15,-3 0-16-15,-1-3-56 0,-3-1-18 16,-2-5 1-16,-3-3 0 0</inkml:trace>
  <inkml:trace contextRef="#ctx0" brushRef="#br0" timeOffset="52732.95">23745 7674 197 0,'7'6'99'16,"4"2"-1"-16,1 0-4 0,3 2-34 0,5 2-60 16,3 1-12-16,1 1-26 0,3-1-54 15,-2 1-5-15,2-1-1 0</inkml:trace>
  <inkml:trace contextRef="#ctx0" brushRef="#br0" timeOffset="52952.45">23756 7825 157 0,'-20'6'98'0,"1"2"-1"16,2 5-1-16,2 3 0 0,2 4-88 15,2 3-6-15,11 4-2 0,-13 2-3 0,13 1-1 16,-10 1-4-16,10 2 1 0,-10-1-1 16,10 3-2-16,-13 1-2 0,13-1-4 15,-18-2-6-15,8-4-22 0,0-6-26 16,-3-5-17-16,0-5 0 0</inkml:trace>
  <inkml:trace contextRef="#ctx0" brushRef="#br0" timeOffset="53151.66">23563 8124 154 0,'36'-26'84'16,"9"2"-1"-16,4 1-9 0,8 3-19 0,6 2-35 16,3 2-12-16,6 3 1 0,3 3-1 15,1 1 1-15,0 9-1 0,1-11-1 16,-2 11 1-16,-4 0-1 0,-5 0 1 16,-5 0-4-16,-8 0 1 0,-8 5-1 15,-12 2-1-15,-11 2-3 0,-11 4 0 0,-11 2-4 16,0 2-2-16,-13 2-5 0,-7 1-3 15,-10 3-14-15,-7-2-42 0,-5 1-24 16,-4-1-3-16,-2-1 1 0</inkml:trace>
  <inkml:trace contextRef="#ctx0" brushRef="#br0" timeOffset="53433.94">24059 8036 167 0,'0'4'86'0,"0"0"-4"0,-9 1-17 0,9 0-20 16,0 1-22-16,1 1-12 0,3 1 1 15,2-1 0-15,3 3-1 0,0-1-1 16,2 3-2-16,3 0-1 0,0 1 0 15,0 1-2-15,1 1-4 0,0-2-1 16,-1 1-3-16,-2-1-6 0,1 0-5 0,-4-2-22 16,-3-2-54-16,-2 0-5 0,-3-4 0 15</inkml:trace>
  <inkml:trace contextRef="#ctx0" brushRef="#br0" timeOffset="53867.51">23964 8142 205 0,'-9'3'99'0,"9"4"0"0,-14 4-1 0,14 4-35 16,0 4-63-16,0 4-5 15,0 2-8-15,0 0-8 0,0 2-10 0,0 0-18 16,0-1-13-16,0 2 2 0,0 1 9 16,-9 1 16-16,9-2 27 0,0-1 11 15,0-3 7-15,0-3 13 0,2-6 20 16,0-4 12-16,2-4-1 0,4-5-5 0,1-2-12 15,3 0-25-15,6 0-7 0,5-9-2 16,5 0-3-16,4-1-3 0,5-2-1 16,3-1-2-16,2-2 0 0,3 0-4 15,1-2-1-15,1-1 0 0,-3-1 0 0,0-2 1 16,-1-1 0-16,-5-2 2 0,-2-1 1 16,-6-1 0-16,-7 1 5 0,-4-2 0 15,-8 4 1-15,-7 0 1 0,-4 3 2 16,0 2 3-16,-8 4 1 0,-4 4 2 15,-5 10 2-15,-3 0 1 0,-1 0 2 16,-4 0 3-16,-1 10 0 0,-1 8-1 0,2 4 1 16,-1 6 0-16,0 6-2 0,3 3-2 15,2 3-2-15,3 1-4 0,0 3-5 16,2 0-1-16,0 0-2 0,-1 1-4 16,0-2-7-16,-2-2-8 0,0-3-20 15,-2-6-45-15,2-5-15 0,-1-5 1 0</inkml:trace>
  <inkml:trace contextRef="#ctx0" brushRef="#br0" timeOffset="54000.02">24093 8687 138 0,'17'-16'95'0,"5"2"0"15,0 4-2-15,4 10-16 0,2 0-40 16,1 0-37-16,2 2 0 0,3 10-3 16,1 3-4-16,1 4-6 0,3 1-11 15,-1 2-34-15,0-2-34 0,-1 0-5 16,2 0 2-16</inkml:trace>
  <inkml:trace contextRef="#ctx0" brushRef="#br0" timeOffset="54217.85">25189 8063 150 0,'20'-23'98'0,"-7"9"-2"0,-7 14 1 0,-6 0-1 15,0 1-89-15,-11 12-7 16,-8 8-1-16,-7 7-5 0,-7 5 0 0,-7 2-1 16,-5 1-1-16,-6 1 0 0,-1 1-3 15,-1-2 0-15,1-1-2 0,2-5-14 16,5-6-26-16,4-7-32 0,7-7-3 0,6-8 0 16</inkml:trace>
  <inkml:trace contextRef="#ctx0" brushRef="#br0" timeOffset="54400.73">24824 8176 137 0,'16'0'96'16,"-5"5"1"-16,-4 11-7 15,-3 11-19-15,-3 3-27 0,-1 9-33 16,0 3-3-16,0 2-2 0,0 2-3 0,-10 1-1 16,10 0-1-16,-8-2 0 0,8-1-1 15,0-3-1-15,-10-2-1 0,10-6-2 16,0-4-2-16,0-7-2 0,0-6-7 0,2-6-12 15,2-7-43-15,-1-3-28 0,1 0 1 16,1-11 2-16</inkml:trace>
  <inkml:trace contextRef="#ctx0" brushRef="#br0" timeOffset="55232.94">25143 8183 164 0,'30'-32'93'0,"0"5"2"16,0 7-1-16,-3 5-21 0,0 5-65 15,-1 10-2-15,-2 0-1 0,-4 0-4 0,-2 0-2 16,-6 0 1-16,-3 7 0 0,-7 5 1 16,-2 5 0-16,0 4-1 0,-11 4 2 15,-1 3-2-15,-3 1 0 0,-1-1-2 16,-1-2 4-16,-1 1-2 0,-1-4-2 16,2-2 1-16,2-1 0 0,4-3 3 15,11-2 1-15,0-3-3 0,0-2-1 0,0-2 3 16,11 0-1-16,6-2 1 0,4 2 2 15,3 1-1-15,2 1 2 0,-1 1-3 16,0 4 1-16,-3 0 3 0,-2 2-1 16,-7 1 1-16,-3 3-2 0,-9 1-1 0,-1 1 0 15,0 1-1-15,-17 2-2 0,-1-1 0 16,-7-1-2-16,-6 1-2 0,-3-3 0 16,-2-1-4-16,-3-2-1 0,0-3-2 15,1-5 0-15,2-5-1 0,4-3 1 16,4-3 4-16,7 0 3 0,7-9 1 0,14-2 4 15,0-5 3-15,0-2 1 0,0-4 2 16,9 1-1-16,7-2 0 0,5 1 0 16,4 2-4-16,2 1-2 0,3 4-1 15,0 2-3-15,0 4-1 0,0 9-1 16,0-8-3-16,-5 8-2 0,0 0-4 0,-2 0-1 16,-4 4-6-16,-2-1-1 0,0 1 4 15,-5-2 7-15,1 0 6 0,-1-2 5 16,-1 0 6-16,-1 0 8 0,-1 0 0 15,-2 0 7-15,0-11 4 0,0 11-2 16,0 0-6-16,-1 0-5 0,1 0-2 0,1 0-4 16,2 0-3-16,0 0-2 0,0 2 1 15,2 1-1-15,0 1 0 0,0 0-1 16,1-1 0-16,1-1-3 0,2-2-1 0,-1 0-2 16,3 0 0-16,0-10 1 0,0-2-3 15,1-2 1-15,-1-5-2 16,1-5 1-16,1-6 4 0,-2-2 1 0,1-6 2 15,-1-3 2-15,2-3 1 0,0-2 5 16,0-1-1-16,0 0 2 0,0 0 1 16,-3 4-2-16,1 3-1 0,-3 4 2 0,1 6-2 15,-1 6-1-15,-2 6-1 16,-1 8 1-16,-2 10 1 0,0 0 0 0,-5 1 1 16,-1 13 2-16,-4 8 0 0,0 9 0 15,0 8 0-15,0 9-1 0,-10 5 0 16,10 8-2-16,-17 4 0 0,7 4 1 0,-3 3-4 15,0 1 0-15,-2 1-2 0,-1 1 1 16,0-3 0-16,-1 0 0 0,-1-4 1 16,2-7 3-16,0-5 1 0,2-10-1 15,0-7 2-15,1-9-1 0,1-7-2 16,-2-6-3-16,0-8-1 0,-2-6-2 0,1-3-9 16,-4 0-19-16,0-11-57 0,-3-1-21 15,-3-6 0-15,-2-2 0 0</inkml:trace>
  <inkml:trace contextRef="#ctx0" brushRef="#br0" timeOffset="56783.05">26537 7402 154 0,'6'-16'96'0,"-1"5"-1"0,0 3 0 16,-2 8-6-16,0 0-84 0,0 0-5 16,-1 0-1-16,-1 7-4 0,0 4-6 0,-1 3 0 15,0 1-2-15,0 4-3 0,0 7 0 16,-11 3-7-16,11 3-12 0,-10 1-11 15,10 0-1-15,-16-2 1 0,7-1 2 16,0-5 9-16,-2-1 9 0,-1-4 20 16,0-4 19-16,-2-3 14 0,0-4 16 0,0-2 6 15,1-4 2-15,-1-2-1 0,4-1-4 16,10 0-8-16,-13 0-19 0,13 0-10 16,0-11-2-16,0 11-3 0,3-12-2 15,6 12 0-15,5-13 2 0,2 13-4 16,6-13-1-16,4 13-1 0,2-12 1 0,1 12-3 15,4-10 1-15,0 10-1 0,-1-8-3 16,-2 8-3-16,-1 0-4 0,-5-6 3 16,-2 6 0-16,-5 0 0 0,-5 0 5 15,-5 0 1-15,-5 1 3 0,-2 3 5 0,0 0 5 16,-10 4 4-16,-1-1 3 0,-5 5-2 16,-3 0 2-16,0 2-1 0,-3 2-2 15,-1 2-1-15,2 2-4 0,-1 1-2 16,1 2 1-16,2 4-6 0,2-1-3 15,3 3-3-15,1 0-7 0,4-1-21 16,9 0-42-16,-12-3-18 0,12 0-1 0,0-3 1 16</inkml:trace>
  <inkml:trace contextRef="#ctx0" brushRef="#br0" timeOffset="56981.82">26823 7849 166 0,'18'-14'92'0,"-3"5"3"16,-2 9-1-16,-4 0-16 0,-2 0-71 16,-6 6-5-16,-1 5-2 0,0 4 0 0,0 3-3 15,-17 2 1-15,6 1-1 0,-2 2-4 16,-4 3-1-16,1 1-2 0,-4 1-7 16,-2-2-20-16,2-2-39 0,-4-3-16 0,2-4 2 15</inkml:trace>
  <inkml:trace contextRef="#ctx0" brushRef="#br0" timeOffset="57198.01">26367 7959 150 0,'-14'0'93'0,"14"4"0"0,-10 3 0 0,10 5-10 15,0 3-72-15,-9 2-10 0,9 3 0 16,0 0-3-16,0 0 0 0,-11-1 4 15,11-1-6-15,0 0 1 0,0 1 0 0,0-1 0 16,-9-1-2-16,9-1-1 0,0-4-1 16,0-2 0-16,1-4-2 0,4-3-21 15,-1-3-24-15,3 0-33 0,1 0-2 16,5-12 1-16</inkml:trace>
  <inkml:trace contextRef="#ctx0" brushRef="#br0" timeOffset="57665.67">26702 8058 193 0,'53'-16'90'0,"-1"1"-2"15,-1 3-9-15,-3 3-24 0,-4 9-44 16,-7-8-4-16,-7 8-4 0,-8 1 0 0,-10 3-2 16,-7 3 0-16,-5 4 0 0,0 2 0 15,-25 2-1-15,3 1 0 0,-5 1-1 16,-1 0 0-16,0 0 1 0,-1 0-1 16,4 1 1-16,2 0 0 0,4-1 0 15,6 3 0-15,13-2 0 0,-12 1 0 16,12 2 0-16,5 0 0 0,4 2 0 0,5 1 1 15,2 2 0-15,-2 1 0 0,0 2 2 16,-4 0 0-16,-6 0 2 0,-4-1-1 16,0 1 1-16,0-2 1 0,-17-1-2 15,-1-2 1-15,-5-1-2 0,-5-2-2 16,-4-2-1-16,-3-3-1 0,-2-2-2 0,-1-2 0 16,-2-4-3-16,3-3-1 0,2-5-3 15,4 0-3-15,4 0-1 0,6-9 0 16,4-3-1-16,7-3 2 0,10-4 3 15,0-4 2-15,0-2 2 0,0-1 5 0,4-2 3 16,6 0 2-16,4 0 2 0,0 4 2 16,3 0 1-16,-1 5 0 0,3 5 2 15,-2 5-1-15,2 9 0 0,0 0 1 16,-3 0-1-16,1 10 2 0,-2 5 0 16,2 4-3-16,-2 5 1 0,3 4-4 15,-2 2-1-15,3 2 2 0,2 2-5 0,-1 0-2 16,4 0-1-16,-1-1-2 0,-1-4-5 15,2-1-1-15,-1-5-4 0,-1-2-9 16,-2-4-14-16,0-6-35 0,-2-3-28 0,-3-5 1 16,-3-3 1-16</inkml:trace>
  <inkml:trace contextRef="#ctx0" brushRef="#br0" timeOffset="58063.67">27512 7479 136 0,'3'-11'87'0,"2"11"2"0,-1-8-12 16,1 8-18-16,-1 3-29 0,-1 4-23 15,0 4-3-15,-2 4 0 0,-1 6 0 16,0 2 0-16,0 7-4 0,0 3-2 16,-10 2-6-16,10 4-8 0,-15 1-32 0,7-1-40 15,-2-2-1-15,-2-5-1 0</inkml:trace>
  <inkml:trace contextRef="#ctx0" brushRef="#br0" timeOffset="58382.31">27483 7567 140 0,'18'-20'83'0,"-1"4"-1"0,1 2-15 15,1 3-19-15,0 1-27 0,2 2-14 16,0 8-2-16,0-13-1 0,2 13 3 16,1-11-3-16,0 11 3 0,-1 0 1 15,1-8-2-15,1 8 1 0,-1 0 1 16,0 0-3-16,-2 0 1 0,0 3-3 0,-1 2-1 15,-3 3 3-15,-2 2-1 16,-2 3 1-16,-2 3 1 0,-5 2 1 0,-2 4-3 16,-3 1 0-16,-2 2 1 0,0 2 0 15,0 1-2-15,-8 1 0 0,8-2-1 16,-16 1-1-16,6-3-1 0,-1 1-2 16,-1-3-1-16,-1-2-2 0,1-2-4 15,1-3-2-15,2-4-4 0,9-2-5 0,-17-3-24 16,17-3-38-16,-12-4-13 0,12 0 1 15</inkml:trace>
  <inkml:trace contextRef="#ctx0" brushRef="#br0" timeOffset="58544.22">27616 7699 134 0,'-12'0'90'0,"12"-10"0"0,-11 10-2 0,11 0-22 16,0-7-40-16,3 7-25 0,5 0-1 15,6 1-4-15,2-1-7 0,4 1-1 16,2 0-8-16,0 0-20 0,1 2-21 16,-1 0-26-16,-4 2 1 0</inkml:trace>
  <inkml:trace contextRef="#ctx0" brushRef="#br0" timeOffset="58713.09">27583 7801 182 0,'15'0'82'0,"4"0"-4"0,5 0-12 15,3 0-24-15,4 0-39 0,1 0-3 0,0 0-19 16,-4 0-36-16,-3 0-31 16,-7 0 1-16</inkml:trace>
  <inkml:trace contextRef="#ctx0" brushRef="#br0" timeOffset="58930.04">27273 7889 128 0,'6'4'100'16,"5"2"0"-16,8-1-2 0,6 2-1 0,8-1-46 15,6 1-51-15,6-3-5 16,5 1-1-16,4-2-3 0,2 0 1 0,-1-3 1 15,1 0 1-15,-1 0 2 0,-2 1 0 16,-5 4 3-16,-3 0-5 0,-6-1-7 16,-6 2-48-16,-5-1-31 0,-7-2-1 0,-13-1 0 15</inkml:trace>
  <inkml:trace contextRef="#ctx0" brushRef="#br0" timeOffset="59146.26">27667 7894 209 0,'0'10'102'0,"-14"0"-2"15,5 5-2-15,-1 1-14 0,1 4-82 16,0 1-9-16,-3 1 3 0,1 1-3 16,0 2 1-16,-1 0 1 0,3-2 2 0,0 4 0 15,-1 0 1-15,2 4 0 0,0 0-3 16,8-1-2-16,-15-2-9 0,15-3-23 15,-13-4-49-15,13-2-6 0,-14-5-4 16</inkml:trace>
  <inkml:trace contextRef="#ctx0" brushRef="#br0" timeOffset="59500.18">27524 8143 180 0,'10'-17'90'0,"3"2"-1"16,2 3-11-16,0 1-31 0,4 4-42 15,2 7-2-15,3-14-2 0,2 14 0 16,5-10 3-16,5 10 1 0,1 0 0 16,4-7 0-16,2 7-1 0,2 1 2 15,-1 1 0-15,1 1-2 0,-3 1 1 0,-3 1-3 16,-2 2 2-16,-6 0-2 0,-9 2-2 16,-4 2 0-16,-9 1 0 0,-8 2-2 15,-1 3-2-15,0 0 2 0,-22 1-1 16,1 2 1-16,-5-1-2 0,-3 1 1 15,-4-2 1-15,0 2-1 0,-2-2 2 0,0-2 1 16,-2 0 0-16,5-2 0 0,0-2 0 16,6-1-1-16,2-2 0 0,3-1 1 15,7-1 1-15,2-2 0 0,3 0 4 0,9-3-4 16,0 0 0-16,0-1 0 16,0 0 1-16,3-1-5 15,3 0-8-15,1 0-15 0,1 0-56 16,0 0-10-16,-3 0-2 0,0-11 2 15</inkml:trace>
  <inkml:trace contextRef="#ctx0" brushRef="#br0" timeOffset="59652.54">27736 8199 126 0,'0'-7'98'15,"0"0"-1"-15,0 7-4 16,4-9-8-16,5 9-50 0,2 0-35 0,5 0-39 15,1-9-33-15,1 9-22 0,1-9-1 16,0 9 1-16</inkml:trace>
  <inkml:trace contextRef="#ctx0" brushRef="#br0" timeOffset="60178.61">27780 8140 176 0,'-10'14'91'0,"10"4"-1"16,-16 4-3-16,16 4-21 0,-8 4-42 16,8 3-13-16,0 4-1 0,-11 2-2 15,11 3-4-15,-11 1-1 0,11 1-1 16,-13 0 0-16,13-1-2 0,-17 1 0 0,8-2-2 16,0-3 2-16,-1-2-1 15,0-3 1-15,0-6-1 0,0-2-2 0,0-4-1 16,-1-3 0-16,-1-4-2 0,0-4-1 15,1-3-4-15,-3-4 2 0,2-4-1 16,-1 0 1-16,1 0 4 0,3-8 2 0,9-1 1 16,-16-3 6-16,16-2 2 0,0-3 4 15,0-1 1-15,0-1-1 0,8-1 1 16,5-1-1-16,4 0-4 0,5 1 0 16,5 1-3-16,3 0 0 0,4 4-2 0,2 1 0 15,1 3-1-15,1 3 0 0,-2 8 1 16,-1-8-2-16,-3 8 1 0,-3 1 1 15,-5 4 0-15,-8 3 0 0,-4 5 0 16,-9 3-1-16,-3 3 1 0,0 2 0 16,-15 4-1-16,-2 0 0 0,-7 3 3 15,-2-3-3-15,-5 1 0 0,-1 0 0 0,-3-2 1 16,2-2-1-16,-1-2 0 0,4-2 1 16,3-3-1-16,4-2 1 15,8-2 1-15,15-4 1 0,-10-3 0 0,10 0 0 16,6-1-1-16,9-3 0 0,7 0 0 15,4 0-2-15,8 0 0 0,5 0-3 0,4 1-7 16,3-1-4-16,1 2-16 0,1-2-47 16,-1 1-25-16,-4-1 0 0,-4 0-1 15</inkml:trace>
  <inkml:trace contextRef="#ctx0" brushRef="#br0" timeOffset="61577.68">23711 9037 131 0,'5'3'83'0,"1"1"0"0,0 3-5 15,1 0-31-15,-1 1-32 0,1 0-15 0,0 1 0 16,1 0 2-16,-1-1 3 16,0 3-1-16,1-1 2 0,2 1 0 0,1 1 3 15,-1 1-1-15,4-1 3 0,0 2-1 16,2-2-1-16,1 1-1 0,2-1 2 15,2 0-4-15,0 0-1 0,4 0-1 0,1-2 0 16,2 0-2-16,0 0 2 16,4-2-2-16,0 0-1 0,2-2 0 0,0 0-1 15,1-2 1-15,1 0 2 0,2-1-3 16,-1 0 0-16,0-2 0 0,1 0-4 16,2 0 3-16,-1 1 2 0,0-1-2 15,0 2 0-15,0-1 0 0,0 1-1 0,-1 2 2 16,0-1 0-16,2 2 1 0,-1 0 1 15,0 0 0-15,1 0 0 0,0 0 4 16,1 0-1-16,0 0-1 0,2-1 2 16,0 1 1-16,2-2-3 0,-1 0 0 0,4 0 1 15,-1 0-2-15,2-2-1 0,1 1-1 16,3 0-1-16,0 0 0 0,3-1 1 16,0 1-3-16,1 0 3 0,1 0-2 15,0 0 0-15,-1 1 0 0,0 0 0 16,-1 0 2-16,-2 2-1 0,0-2 0 0,-1 1-2 15,-3 1 1-15,-1-1 0 0,0 1 0 16,-4 0-1-16,0-1 1 0,-2 0 0 16,1 0-3-16,1 0 3 0,0-2-1 15,2 1 1-15,0-2-1 0,3 0 0 16,3 0 1-16,-2-2-2 0,3 0 1 16,1 0 2-16,-1 0-1 0,0 0 1 0,0 0-1 15,-1 0 1-15,0 0 1 0,-5-8-1 16,1 8 0-16,-4 0 0 0,1 0 0 15,-5 1-1-15,-1-1 1 0,-1 1 0 16,-3 2 1-16,-1 0-1 0,-1-1 0 16,-1 1-1-16,-1 1 0 0,-1-2 1 0,-2 1 0 15,1-2 1-15,-1 1-1 0,0-1-1 16,-1 0 0-16,1-1 2 0,0 0-1 16,-2 0 1-16,2 1 0 0,-2-1-1 15,2 0 1-15,0 0-1 0,0 0 0 0,0 0 1 16,-1 0 0-16,1 0-1 0,-2-8 2 15,-1 8-1-15,-1 0 0 0,-3 0 6 16,-2 0-7-16,-1 0 0 0,-3-7 0 16,-4 7-1-16,1 0-2 0,-3 0-4 0,0 0-17 15,-3 0-60-15,-1 2-16 0,-2 0-7 16,-2-1 7-16</inkml:trace>
  <inkml:trace contextRef="#ctx0" brushRef="#br0" timeOffset="71151.21">1783 11762 150 0,'-11'-9'54'16,"11"9"-9"-16,-11 0-12 0,11-10-6 15,-9 10-8-15,9 0-3 0,-10 0 1 0,10 0 0 16,-11-7 2-16,11 7 1 0,-11 0 0 15,11 0-2-15,-9 0-6 0,9 0-4 16,-9 0-3-16,9 0 0 0,0 0-1 16,-11 0-3-16,11 0-2 15,0 0 0-15,2 0 0 0,3 0-1 16,4 0 1-16,0 0 0 0,4 0 1 16,1 0 1-16,2 0 1 0,6 0-1 15,-2 0 0-15,3 3 0 0,3 1 0 16,1 0 0-16,-2 2-1 0,-1 0 1 0,-2 2-1 15,-2 1 0-15,-3 1 0 0,-4 1 0 16,-7 2 1-16,-2 0-1 0,-4 3 1 16,0-1 0-16,-10 2 0 0,-3 1 0 15,-4-1 1-15,-5 0 1 0,-1 1-2 0,-2 0 2 16,0-3-2-16,-1 1 0 16,2-2 0-16,6-1 1 0,1-1 0 0,7-3-2 15,10 0 0-15,0-2 0 0,0-1 0 16,8-1-2-16,6-1 1 0,9 0 1 15,4 1 0-15,4 0-1 0,5 1 0 16,1 2 1-16,2 1 0 0,-1 2 0 16,-3 2 2-16,-6 1 0 0,-1 4 1 0,-9 2 0 15,-4-1 3-15,-10 3-1 0,-5 1 0 16,0 2 1-16,-6 0 1 0,-11 1-3 16,-4 0 1-16,-6-1-1 0,-3-1 1 0,-1 0-5 15,-3-1-3-15,1-3 0 16,-1-1-6-16,3-2-8 0,1-2-24 0,5-3-52 15,2-2-5-15,3-4 1 0</inkml:trace>
  <inkml:trace contextRef="#ctx0" brushRef="#br0" timeOffset="71767.7">1667 12887 180 0,'-15'-13'74'0,"1"-1"-1"16,-2-1-7-16,-4 0-14 0,0-3-32 0,-2 2-12 16,-4-2-3-16,1-1 0 15,-3 0-1-15,-2-3 0 0,-2-2 0 0,0-1 2 16,1-3-3-16,1-2 0 0,2-3 0 16,3-3 0-16,6-2-2 0,6-4 0 15,13-1-1-15,-10-3 0 0,10-1 0 16,5-3-1-16,7-1 0 0,5-1-1 0,10 0-1 15,5-1 0-15,6 0 1 0,8 2 2 16,3 1 0-16,4 0 1 0,3 0 0 16,2 4 2-16,2 2-1 0,0 2 0 15,0 3 2-15,-2 6 0 0,3 5 1 0,-2 6-1 16,0 6-1-16,-1 10 1 0,-1 6-1 16,0 1 1-16,-1 9-1 0,-4 9 0 15,1 9-1-15,-2 9 0 0,-5 8-1 16,-1 9 0-16,-3 8 2 0,-7 8-3 15,-2 3 2-15,-7 4 1 0,-4-1-2 0,-6-1 0 16,-4 0 1-16,-7-4 1 0,-5-3 0 16,0-4 2-16,-10-3-2 0,-3-5 0 15,-9-4 0-15,-4-6-2 0,-5-4 2 16,-7-8-1-16,-3-4 1 0,-5-4-2 16,-5-4-1-16,-2-2 1 0,-7-7 0 0,1-3-1 15,-2-4 0-15,-1-5-2 0,3-1-3 16,0 0-5-16,3-7-12 0,4-3-50 15,4-5-29-15,4-4-3 0,5-7 1 0</inkml:trace>
  <inkml:trace contextRef="#ctx0" brushRef="#br0" timeOffset="73799.06">4768 11491 128 0,'-11'5'91'0,"1"0"0"0,10-2-1 15,-12 0-20-15,12-3-56 0,0 0-10 16,0 0-2-16,5 0-1 0,5-14 0 16,3 3 1-16,3-1 0 0,6-1 1 0,2 0 1 15,4 1-2-15,2-1 0 0,3 1 0 16,3-1-2-16,1 2-1 0,-1 3-4 15,-1 8-16-15,-1-8-62 0,-3 8-8 16,-5 3-1-16</inkml:trace>
  <inkml:trace contextRef="#ctx0" brushRef="#br0" timeOffset="74034.05">4565 12053 130 0,'4'12'81'0,"5"-2"-7"0,5-3-24 0,4-6-18 16,6-1-10-16,7 0-1 0,4-9-5 15,6 0-8-15,5-5-2 0,6 0 0 16,4-2-2-16,5-2 1 0,1 0-2 15,1-1-3-15,-1 0 0 0,-1 2-10 16,-3 1-28-16,-8-1-45 0,-3 3-3 0,-8 0 3 16</inkml:trace>
  <inkml:trace contextRef="#ctx0" brushRef="#br0" timeOffset="74266.13">4918 11643 185 0,'0'0'79'0,"3"3"0"15,0 6-28-15,4 5-28 0,-3 3-21 16,3 6 1-16,-2 3 2 0,0 5-3 16,-1 3 1-16,1 5 0 0,0 4-1 15,0 3-1-15,1 4-1 0,-3 0 1 0,1-1-1 16,0-2-9-16,-2-5-24 0,0-4-42 15,0-5-9-15,-2-8 0 0</inkml:trace>
  <inkml:trace contextRef="#ctx0" brushRef="#br0" timeOffset="74520.02">4999 11698 198 0,'10'19'90'0,"1"10"-14"0,-1 8-3 0,3 12-18 16,0 8-43-16,-1 10-5 0,0 5-2 15,-1 6-2-15,3 4 1 0,0 5-2 16,-1 0-1-16,-2 1-1 0,-1-3 1 16,0-3-2-16,-1-5 1 0,-2-4 1 0,1-7-1 15,-1-10 2-15,-2-11-3 0,-2-7 0 16,0-7-2-16,-3-10-6 0,1-8-12 15,-1-9-40-15,0-4-34 0,0 0 0 16,0-14 1-16</inkml:trace>
  <inkml:trace contextRef="#ctx0" brushRef="#br0" timeOffset="75147.75">5829 11483 209 0,'13'-10'91'15,"-2"2"-1"-15,0 8-21 16,0-11-32-16,-3 11-32 0,0 0-2 0,-2 0-3 16,-2 0-3-16,-2 0-1 0,1 0 1 15,-3 3 2-15,0 4 1 0,0 2 0 16,0 3-1-16,0 0 0 0,0 5 3 0,-14-1 0 16,14 3 2-16,-11 1-1 15,11 2-2-15,-17-2 0 0,8 2-1 0,1-1-2 16,-2 3 1-16,-1 0-4 0,2 0-2 15,-1 1 2-15,-2 0-2 0,1 0 2 16,2 0 0-16,0-2 2 0,9 0-1 0,-15-1 0 16,15-2 4-16,-11-2 1 0,11-3 1 15,0 2 0-15,0-5 2 0,0 1-2 16,3-3 0-16,4-2-1 0,2-1 2 16,4-3-3-16,4-1 1 0,1 0-2 15,3-1 1-15,2 2 2 0,-2 2-2 0,1 1 1 16,-1 1 0-16,1 3 1 0,-5 2 1 15,-2 2 1-15,-2 4-2 0,-4 0 3 16,-3 4-1-16,-3 2 2 0,-3 0-1 16,0 1-1-16,0 2 0 0,-16 0-2 15,5 0 0-15,-2-1 1 0,-3-1-3 0,-1-1 0 16,1-3 0-16,-2-1-2 0,3-5 1 16,-1 0 1-16,2-3-2 0,1-4 0 15,2-1-1-15,1-2-1 0,10-5-6 16,-12-1-5-16,12 0-22 0,0 0-39 15,0-12-16-15,4 1 2 0</inkml:trace>
  <inkml:trace contextRef="#ctx0" brushRef="#br0" timeOffset="75450.7">6147 11710 182 0,'11'0'66'0,"1"-9"-1"16,5 9-3-16,3-12-7 0,1 12-20 0,5-13-26 15,1 5 0-15,4-2-2 16,4-1 0-16,1 0-2 0,3-1-2 0,0 0 1 15,0-1-1-15,0 1-1 0,1 1-1 16,-3 0-1-16,0 0-1 0,-1 1-2 16,-3 2-3-16,-1 0-1 0,-6 8-2 0,-1-12-5 15,-7 12-15-15,-6 0-40 16,-5 0-22-16,-4 0 1 0</inkml:trace>
  <inkml:trace contextRef="#ctx0" brushRef="#br0" timeOffset="78295.05">6270 12054 142 0,'0'5'90'0,"0"-3"-1"15,0-2 1-15,0 0-27 0,0 0-44 0,2-7-18 16,6 0-1-16,4-4 0 0,5-2-1 16,2-1-3-16,4-2 1 0,2 1 0 15,2 1-1-15,-1 3 0 0,1-1-1 16,-1 3 1-16,-2 1-1 0,-2 8 2 15,-3-7 0-15,-7 7 0 0,-3 0 0 0,-4 5 1 16,-5 5 3-16,0 2 2 0,0 8 1 16,-14 1 0-16,1 6 2 0,-3 2-1 15,-1 2-1-15,-1 3 4 0,-1-1-2 0,2 0-1 16,-2-2-1-16,4-1 1 16,-1-2 0-16,4-4 0 0,0-2 0 0,12-7-1 15,-13-4-1-15,13-7 2 0,0-4-3 16,2-10-2-16,3-5-1 15,1-3-3-15,1-5-4 0,0-6 1 0,0-3-1 16,1-3-1-16,-3-6-1 0,1-3 1 16,-3-3 4-16,0-3-1 0,-2-3 2 15,0-1 4-15,-1 0 0 0,0 1 5 16,0 0-1-16,0 3 1 0,-11 2-2 16,11 5 2-16,-11 1-3 0,11 6 1 0,-8 4-2 15,8 5 1-15,0 5-1 0,0 7 0 16,0 7 1-16,5 8 0 0,3 0 4 15,7 4 1-15,2 8 3 0,6 8 1 16,3 7-1-16,6 6 2 0,4 7-1 16,3 7-2-16,4 7 0 0,2 5-2 0,3 8-3 15,1 5-1-15,2 4-2 0,0 1 0 16,-1 1-1-16,-3-1 1 0,-3-4-1 16,0-2 0-16,-5-6 0 0,-2-5 0 15,-8-7 1-15,-1-6-1 0,-5-8 0 16,-7-9 0-16,-2-9-2 0,-7-9-4 0,-3-8 0 15,-4-4-6-15,0 0-3 0,0-18-12 16,-15-2-31-16,2-9-40 0,-1-9-1 16,-6-6 0-16</inkml:trace>
  <inkml:trace contextRef="#ctx0" brushRef="#br0" timeOffset="78435.89">6863 11350 134 0,'-13'-21'90'0,"13"7"1"16,0 4-1-16,0 10-30 0,0 0-52 0,3 6-21 16,4 2-24-16,2 1-41 15,1 1-10-15,0 1-1 0</inkml:trace>
  <inkml:trace contextRef="#ctx0" brushRef="#br0" timeOffset="78844.56">7128 11431 172 0,'14'-13'82'16,"3"1"-9"-16,2-1-7 15,3 0-25-15,1 0-27 0,0 0-12 0,4 0-1 16,3 1 0-16,1 2-1 0,0 2 0 16,1 0-1-16,1 8 3 0,-1-12-3 15,1 12 1-15,-2-10 0 0,-2 10 2 0,-3 0 0 16,-3 0-1-16,-4 0 1 15,-7 0 0-15,-4 0 2 0,-5 6-3 0,-3 3 3 16,0-1-2-16,0 4-1 0,-17 1 0 16,2 2 1-16,-2 3-1 0,-2 2 2 15,-3 2 0-15,0 2-1 0,-1 2 1 16,-1 1-1-16,2 2 1 0,4 1-2 16,1-1 1-16,2 0-2 0,3-1 1 0,12 0-2 15,-12-3 2-15,12-2 1 0,0-3 0 16,0-1 0-16,2-3 0 0,4-2 1 15,3-3-1-15,2-4 0 0,0-2-1 0,1 0 0 16,0-1-1-16,0-3 0 0,1-1-1 16,0 1-1-16,-3-1-1 0,0 0 0 15,-1 1-1-15,-2 0-1 0,1 1-1 16,-3 0-4-16,-2 1-5 0,-2-1-31 16,-1 1-39-16,0 0-5 0,0 0 1 15</inkml:trace>
  <inkml:trace contextRef="#ctx0" brushRef="#br0" timeOffset="79244.28">7442 11560 166 0,'1'6'70'0,"4"2"-11"15,1 1-11-15,1 2-4 0,3 2-12 16,0 1-13-16,1 3-11 0,1 2-1 0,-1 2 0 16,0 1 1-16,1 4 0 0,-4-1 0 15,0 2-4-15,-2 1 1 0,-2 0-2 16,-2 2-3-16,-2-1-1 0,0 0-1 16,0 0-5-16,-11 0-10 0,11-2-36 15,-17-2-36-15,5-3-1 0,1-4-2 0</inkml:trace>
  <inkml:trace contextRef="#ctx0" brushRef="#br0" timeOffset="79428.89">7563 11879 215 0,'23'-31'95'0,"4"4"0"16,1 0-6-16,2 5-62 0,2 3-23 16,1 1-4-16,-1 3 0 0,0 2-2 15,-1 0-4-15,0 2 0 0,0 1-2 16,-3 3-1-16,0 7-1 0,-4-11-2 0,-2 11 1 15,-2-11-1-15,-5 11-2 0,-2-14-2 16,-6 5-6-16,-2-2-6 0,-5-3-10 16,0 0-11-16,0-3 1 0,-12 0 1 15,1-1 4-15</inkml:trace>
  <inkml:trace contextRef="#ctx0" brushRef="#br0" timeOffset="79594.09">7966 11444 137 0,'-14'0'54'0,"14"0"-1"15,-10 6 2-15,10 8 2 0,0 5 1 16,0 7-3-16,0 4-16 0,0 5-28 15,0 5 0-15,2 3-1 0,1 4-1 0,2 3-3 16,0 2-1-16,2-1-2 0,-1-1 0 16,4-2-2-16,1-4-1 0,2-4 0 15,4-4-1-15,3-6-1 0,5-5-4 16,4-7-6-16,1-5-7 0,5-9-29 16,4-4-49-16,4 0-1 0,2-12 1 15</inkml:trace>
  <inkml:trace contextRef="#ctx0" brushRef="#br0" timeOffset="80759.5">8733 10983 196 0,'-13'4'90'0,"2"5"-1"16,-4 3-19-16,-3 3-37 0,-2 3-31 0,-3 3 0 16,-1 2-1-16,-1 0-2 15,3 2 1-15,2-1 2 0,2-1-1 0,3 0 1 16,6-2 0-16,9-3 0 0,0-3 0 15,0-5-2-15,8-4 0 0,6-3-1 16,8-3-2-16,5 0-2 0,7-8-1 16,2-2 2-16,5-2-1 0,1-3 3 0,0-1-1 15,1 0 3-15,-3 1 2 0,0 1 2 16,-6 0 0-16,-4 4-1 0,-3-1 3 16,-5 4-1-16,-8 7-2 0,-3 0-3 15,-7 0 2-15,-4 0 0 0,0 1-1 16,-11 9-1-16,-5 4 0 0,-4 4 2 0,-6 5-3 15,-6 4 1-15,-2 2 0 0,-3 4 0 16,-1 1-1-16,0-1 1 0,1 0 2 16,3-2 3-16,3-2 0 0,5-3-1 15,4-4 2-15,10-4-3 0,12-6 2 16,0-5 0-16,0-6-1 0,6-1-4 0,14 0 0 16,7-12-3-16,6 0-2 0,4-3-2 15,4-3-1-15,0-1 2 0,3-3-3 16,-2 2 1-16,-1-2-2 0,-4 0 2 15,-3 1 5-15,-5-1-1 0,-4 1 1 0,-6 0 3 16,-6 1 5-16,-3 2-3 0,-4 0 1 16,-5 2 0-16,-1 2 1 0,0 3 1 15,0 2-3-15,0 9 1 0,-12 0-1 16,-5 3-3-16,6 9 2 16,-1 5 1-16,-5 6-1 0,-1 7 1 15,-4 3-1-15,-3 3 0 0,-4 5 1 0,-2 0 2 16,-3 2-1-16,0-2 1 0,-2 0 0 15,1-4 1-15,3-3 0 0,2-5-1 16,5-5 0-16,7-5-2 0,5-6 1 16,13-7 2-16,0-5-3 0,3-1 0 15,14 0 0-15,11-11-1 0,10-2 1 0,8-2 0 16,5-2 0-16,5 1-1 0,2-2 1 16,4 2-2-16,0 0 0 0,-1 2 0 15,-4 0 0-15,-3 6 0 0,-9 8 0 16,-9 0 1-16,-11 0-1 0,-10 0 0 0,-12 6 1 15,-3 7 0-15,0 4 0 0,-21 3-1 16,-1 3 1-16,-7 0-1 0,-5 3 1 16,-2-2-2-16,-2 1 2 0,0 0-1 15,3-2-1-15,4-3 0 0,5 0 1 16,8-5 0-16,8-1-1 0,10-3 1 0,0-2-1 16,6-1 1-16,9-3 0 0,6 2 0 15,5 0 0-15,5 3 1 0,0 0-1 16,1 4 0-16,-1 4 0 0,-4 2 1 15,-4 4 1-15,-6 4-1 0,-6 2-1 16,-5 4 2-16,-6 1 1 0,0 0 0 0,0 1-1 16,-19-3 4-16,4 0-3 0,-2-4 1 15,-1-1-2-15,-3-6 1 0,1-3 0 16,-1-4-3-16,3-6 0 0,2-5-4 16,3-4 0-16,0 0-3 0,3-10-2 0,10-2-2 15,-14-3-4-15,14-7-5 0,0-6-16 16,0-5-42-16,3-5-20 0,6-6 1 15</inkml:trace>
  <inkml:trace contextRef="#ctx0" brushRef="#br0" timeOffset="80927.81">9562 11172 184 0,'5'-23'95'0,"-1"6"0"0,-4 4 1 0,1 5-41 16,-1 8-53-16,1 0 0 0,-1 5-2 15,0 5-3 1,0 2-2-16,0 4-2 0,0 3-2 0,3 2-9 16,0 4-28-16,1-1-42 0,1 1-6 15,3-2 1-15</inkml:trace>
  <inkml:trace contextRef="#ctx0" brushRef="#br0" timeOffset="81242.88">10079 11081 157 0,'26'-17'101'16,"-4"4"-1"-16,-9 5-3 0,-2 8-6 16,-7 0-81-16,-4 3-11 15,-12 6-5-15,-3 4-4 0,-4 2 1 16,-7 2 0-16,-3 4 1 0,0 4 1 16,-6 4 2-16,-1 2 0 0,-1 2 2 0,0 0 2 15,0 0 1-15,-1-1 0 0,2-2 1 16,3-3-1-16,3-2 1 0,3-3 1 15,5-3 0-15,6-4 2 0,8-4-1 16,8-5 1-16,0-4 0 0,1-2-2 16,11 0 1-16,6 0 0 0,9-15 0 15,6 4-2-15,2-2-1 0,5-2 0 0,4-1-1 16,-1 0-3-16,1-1 0 0,-1 1-1 16,-3 0-7-16,-6 1-4 0,-5 1-20 15,-6 1-29-15,-9 1-24 0,-5 1-3 16</inkml:trace>
  <inkml:trace contextRef="#ctx0" brushRef="#br0" timeOffset="81574.46">9756 10867 151 0,'-10'-9'87'0,"10"9"-2"0,-9 0-15 16,9 0-15-16,0 0-32 0,0 0-22 0,0 0 0 16,1 3-1-16,5 3 2 15,2 2 5-15,0 5-1 0,1 2 1 16,1 4 2-16,1 2 0 0,0 5 3 16,3 3-1-16,-3 4 0 0,1 3 0 0,0 4-5 15,-2 2 0-15,-3 3-2 0,3 2 1 16,-4-1-3-16,-1 3-2 0,1-2 1 15,-4 0 0-15,1-2 0 0,-2-2-1 16,2-2-1-16,-3-6 0 0,0-3-2 0,0-2-5 16,0-6-3-16,0-5-13 0,0-3-39 15,-9-5-36-15,9-5-2 0,-13-4 0 16</inkml:trace>
  <inkml:trace contextRef="#ctx0" brushRef="#br0" timeOffset="82457.49">9813 11529 194 0,'0'0'98'0,"-16"0"-1"16,6 0 0-16,-3 4-36 0,-2 9-61 15,-3 1 0-15,-1 4-4 0,-2 1-6 0,-1 0 1 16,2 0-2-16,1-1 3 0,4-2 1 16,2-1 0-16,13-1 3 0,-10-2 2 15,10-6 1-15,3-4 4 0,6-2 0 16,7 0-2-16,5-9-1 0,7-4 2 15,5-4-4-15,4-3 2 0,3-4-2 0,2-2 1 16,2 0 0-16,-2 0 0 0,-2 1 0 16,-2 3 2-16,-5 1 1 0,-4 3-3 15,-5 2 4-15,-4 4 0 0,-6 3 0 16,-4 9 3-16,-5 0-2 0,-5 0 2 16,0 0 2-16,0 5 1 0,0 7-1 0,-11 5 0 15,11 3 0-15,0 3 1 0,0 4-4 16,0 1 0-16,0 3-2 0,5 1-1 15,4 3-1-15,2 0 0 0,3 1 0 16,2 0-1-16,3-1-1 0,1-2 1 16,-2-3 2-16,0-1-2 0,-3-2 1 0,-2-3 0 15,-4-1-1-15,-6-2 0 0,-3-2-2 16,0-1 2-16,0-2-1 0,-16-2-2 16,0-2-2-16,-4-2 3 0,-2-3-2 15,-4-2 0-15,-4-2 2 0,-1-2 1 16,1-1 1-16,0 0 1 0,2 0 4 0,6-13-2 15,6 3 0-15,6-5 0 0,10-2 1 16,0-4-2-16,3-2 0 0,10-3-2 16,6-3 0-16,7-1 1 0,8-4-4 15,4-3-2-15,6-2 1 0,5-4-1 0,3-1 1 16,1-5 0-16,1-1-3 0,-2-2 2 16,-3 0-1-16,-3-2-1 0,-4 4 4 15,-5 0 0-15,-6 5-3 0,-5 3 2 16,-6 6-1-16,-5 4 0 0,-4 7 1 15,-7 6 0-15,-3 6 0 0,-1 13 2 0,0 0 4 16,-11 5-1-16,11 9 2 16,0 4 2-16,-9 4-1 0,9 2 0 15,3 2 0-15,1 1-1 0,7 0-1 16,2 1 1-16,5 0-1 0,4 1 1 16,1-2 1-16,3 1 1 0,2 0 2 0,-1 0-2 15,0 0 0-15,-5 1 2 0,-2 0-1 16,-4 0-1-16,-5 0 0 0,-6 2-1 15,-5 1-2-15,0-2-2 0,0 2 0 16,-20 0-2-16,4-1-1 0,-5 0-7 0,-8-1-1 16,-1-2-3-16,-5-1-1 0,-1-3-2 15,-2-5 1-15,2-3 3 0,-2-8 1 16,3-4 2-16,3-4 8 0,3 0 4 16,4-11 6-16,5-2 3 0,3-6 5 15,7-3 3-15,10-3-1 0,0-4 1 0,0 0 0 16,0-1-1-16,7 4-2 0,7 3-3 15,2 3-4-15,7 6-2 16,0 6-3-16,3 8 0 0,2 0-2 0,1 0-2 16,2 7 0-16,1 2-2 0,1 6-4 15,3 2-6-15,0 2-7 0,2 1-19 0,1 0-52 16,1-4-18-16,0-2 0 0,1-3 2 16</inkml:trace>
  <inkml:trace contextRef="#ctx0" brushRef="#br0" timeOffset="83240.37">11916 11168 184 0,'4'-8'94'0,"3"8"0"16,4-9-5-16,2 9-40 0,8-12-49 0,-1 5-12 16,7 0-2-16,1-3-10 0,1-1-5 15,0 0-3-15,-2 1 0 0,-2 2-2 16,-3 8 1-16,-3-10 5 0,-3 10-1 15,-3-9 2-15,-6 9 6 0,-3-12 11 0,-4 5 4 16,0-1 7-16,0 0 13 0,-11-2 14 16,0 2 2-16,-2-1 2 0,-1 1 4 15,0 1 1-15,1 7-3 0,2-10 0 16,-1 10-4-16,1 0-13 0,0 2-10 16,2 5 1-16,0 4-1 0,-1 4 1 0,-1 5-1 15,0 4-2-15,-2 4-1 0,3 6-2 16,0 0-1-16,-2 2 1 0,3 1 0 15,0-1-2-15,9 0 0 0,-12-2-1 16,12-1 0-16,0-2-1 0,0-4 2 16,8-2 3-16,4 0 0 0,7-3 2 0,3-1-2 15,5 0 2-15,3 0 1 0,3 2 0 16,2 1 1-16,3 2-1 0,0 1-2 16,-2 3 0-16,1 1-3 0,-3 1 0 15,-3 0 2-15,-3-1 0 0,-10 0-2 16,-7-2 1-16,-6-1-1 0,-5-2 1 0,0-2 0 15,-21-2-2-15,-6-2 2 0,-6-2-2 16,-11-3-1-16,-5-3 0 0,-4-3 1 16,-5-4-1-16,-2-1 1 0,0-4 0 15,2 0-1-15,5 0 0 0,4-11-1 16,10 0 1-16,13-3-1 0,10-5-5 0,16-2-3 16,0-4-8-16,16-3-20 0,10-1-51 15,14-2-11-15,9-2 0 0</inkml:trace>
  <inkml:trace contextRef="#ctx0" brushRef="#br0" timeOffset="83805.46">13023 10808 160 0,'0'0'94'0,"0"-11"1"16,0 11 0-16,0-8-24 0,3 8-69 0,6 0-2 15,5-8 0-15,4 8-5 0,5 0-1 16,4 0-1-16,3 0 0 0,4 0-6 15,0 0-2-15,-3 0-21 0,0 7-39 16,-3-1-15-16,-4 1 4 0</inkml:trace>
  <inkml:trace contextRef="#ctx0" brushRef="#br0" timeOffset="83972.78">12987 10876 199 0,'0'15'98'0,"-15"2"0"16,15 7 0-16,-10 4-35 0,10 4-60 16,0 2-3-16,-11 4-6 0,11 2 0 15,0-2-3-15,-10-1-1 0,10-1-5 16,-10 0-7-16,10-2-16 0,-17-2-20 0,7-5-27 16,-1-4-4-16,-2-8 1 0</inkml:trace>
  <inkml:trace contextRef="#ctx0" brushRef="#br0" timeOffset="84189.02">12872 11147 130 0,'28'-36'87'0,"7"0"-1"16,7 2-1-16,6 1-16 0,6 5-33 15,3 5-28-15,2 2-2 0,5 6 0 16,-1 2-1-16,0 5 1 0,1 8 1 16,-4-8 1-16,-2 8 1 0,-3 0-2 0,-3 0 2 15,-5 4-2-15,-6 2 0 0,-5 0 1 16,-8 1-2-16,-5 3-2 0,-9 0-4 15,-6 1-3-15,-7 3-1 0,-1 0-3 0,0 1-5 16,-19 3-4-16,0 0-2 16,-5 0-7-16,-3 1-10 0,-4 0-19 0,-3-2-18 15,-2 0-20-15,0-2 1 0</inkml:trace>
  <inkml:trace contextRef="#ctx0" brushRef="#br0" timeOffset="84472.69">13238 11051 159 0,'-12'0'86'0,"3"0"-1"15,0 0-18-15,9 2-22 0,-12-1-29 16,12 0-8-16,0-1 0 0,0 2 3 15,0-2 0-15,3 3 1 0,3 1 0 16,4-1 0-16,-2 3-1 0,4 0-4 0,2 1 1 16,2 3-3-16,0-2-3 0,1 2-2 15,-2-3-3-15,0 2-3 0,-2 1-2 16,0-1-5-16,-3 0-3 0,-4 2-13 16,-2-2-42-16,-2-1-26 0,-2 0 0 0,0-1 4 15</inkml:trace>
  <inkml:trace contextRef="#ctx0" brushRef="#br0" timeOffset="84940.71">13113 11142 132 0,'-12'9'101'16,"12"2"2"-16,0 3-1 0,0 3-3 15,0 2-59-15,0 2-40 0,4 2-9 16,2-1-1-16,0-1-3 0,1-1-2 0,-2 1 3 15,-1-1 0-15,2 0 1 0,-2 3 4 16,0 0 4-16,-1-1 3 0,1-2 4 16,0-4 1-16,-1-3 2 0,3-3-1 15,-2-3-3-15,2-4-1 0,2 0-2 16,1-3 0-16,7 0-2 0,3 0-1 16,3-10-3-16,6 2-5 0,4-3-2 0,4-4-5 15,3 0-2-15,0-2-9 0,1-3-3 16,-1-2-1-16,-3-1 1 0,-3 0 0 15,-6-2 5-15,-4-1 1 0,-6 1 6 16,-5-1 6-16,-4 1 12 0,-5 1 8 0,-3 3 17 16,0 2 7-16,0 1-1 0,-12 2 2 15,12 3 2-15,-14 3 1 0,14 10-1 16,-15-8 0-16,15 8-5 0,-12 3-13 16,12 4-4-16,-9 6 0 0,9 5-2 0,0 6-2 15,-12 5-2-15,12 3 0 0,-9 4-3 16,9 1 0-16,-11 5-1 0,11 0-1 15,-17 1 0-15,6 2-1 0,-3-2-2 16,-1 0-2-16,-2-3-5 0,-2-3-6 16,-1-6-15-16,-1-4-32 0,0-7-29 0,-1-6-4 15,3-4 2-15</inkml:trace>
  <inkml:trace contextRef="#ctx0" brushRef="#br0" timeOffset="85088.85">13338 11624 176 0,'14'-9'97'0,"2"9"-6"0,2 0-6 15,0 0-21-15,2 0-42 0,1 5-7 16,-1 7-4-16,3 3-3 0,1 4-3 16,3 2-2-16,-1 1-3 0,4 1 0 0,2 0-8 15,3 0-6-15,0-1-6 0,0-3-26 16,0-2-49-16,-1-3-6 0,0-3 1 16</inkml:trace>
  <inkml:trace contextRef="#ctx0" brushRef="#br0" timeOffset="85904.29">14463 10726 163 0,'0'0'89'0,"0"0"0"0,0 0-2 0,6 0-37 16,4 0-46-16,4 0-3 0,2 0 2 15,3 0-4-15,2 0 1 0,1 2 0 16,2 2-1-16,-1 2 1 0,-2 3-1 15,-2 4-3-15,-4 1 0 0,-4 2 0 16,-4 1-3-16,-5 1 1 0,-2 1 0 0,0-2 0 16,-9 1 0-16,-1-1 1 0,-2-2 3 15,0 0 2-15,-1-2 3 0,0-1 3 16,5 1 3-16,8-4 4 0,0 1 0 16,0-1 2-16,0 0 2 0,7 1-1 0,5 2-3 15,5 1-1-15,1 3 0 0,2 1-4 16,1 3-3-16,-1 2 0 0,-2 0-1 15,-2 2-3-15,-4 2 0 0,-5-1-2 16,-6 2 1-16,-1-1-1 0,0-1-2 16,-15-1-1-16,-1-3-3 0,-7-2 0 15,-4-4-3-15,-4-4 2 0,-4-6-2 0,-2-3 1 16,-1-2-1-16,0 0 2 0,0-11 1 16,4-1 1-16,2-6 2 0,5-2 1 15,4-4 2-15,5-1 1 0,5-1 1 16,13 1 2-16,-13 1-1 0,13 2 2 15,3 6 3-15,5 3 0 0,2 5 0 0,5 8 1 16,2 0 1-16,0 7 2 0,2 8 1 16,-2 9-1-16,-1 8 0 0,-1 8-2 15,-3 4 0-15,-1 6-1 0,-1 5 0 0,-3 3-4 16,-2 1-1-16,-1 1 0 0,-3-1-2 16,-1-1 0-16,0-4-1 0,0-3 0 15,0-5 0-15,-11-6-1 0,11-6-4 16,-9-6-1-16,9-6-6 0,0-6-6 15,-12-6-4-15,12-7-25 0,0-3-45 0,0 0-12 16,0-13-1-16</inkml:trace>
  <inkml:trace contextRef="#ctx0" brushRef="#br0" timeOffset="86572.27">15027 10864 128 0,'19'-20'99'0,"-1"2"-1"0,-1 2 3 0,1 3-2 16,-1 2-72-16,0 4-23 0,0 7-2 15,-3 0-2-15,-3 0-3 0,-4 0 0 0,-5 3 0 16,-2 6-1-16,0 3-2 0,0 6 1 15,-18 4 1-15,6 2 2 0,-3 1-1 16,-1 1 1-16,0-1 2 0,-1-1 0 16,-1 0-2-16,0-1 2 0,1-2 2 15,4-2-2-15,1 1 0 0,12-3-2 0,0 0 2 16,0-2 2-16,0 2-2 0,4 0 3 16,8 1 0-16,3 3 2 0,2 0-2 15,4 4 2-15,-1 0 1 0,2 2 2 16,1 1-1-16,1 0 1 0,-1 0-1 15,0 1 0-15,-2 0-1 0,-3 0 0 0,-2-1 1 16,-4 0-2-16,-5-1 0 0,-4 1-3 16,-3-1 0-16,0 0 0 0,-12 1-1 15,0-1-1-15,-6 2 0 0,-3-2-2 16,-4-1-2-16,-3 0-1 0,-2-3 1 0,-1-2 1 16,0-4-2-16,0-4-3 0,2-4 1 15,2-7 1-15,4-2 2 0,4 0 1 16,4-11 1-16,5-2 0 0,10-4 2 15,0-5 2-15,0-2 2 0,0-3 1 16,3-2-2-16,6 3-1 0,4-1-2 0,2 2-1 16,3 4-2-16,2 2-4 0,4 2-4 15,1 4-5-15,1 2-3 0,3 3-2 16,-1 8-1-16,0-11 1 0,2 11 8 16,-2-9 3-16,1 9 8 0,-1-6 3 15,-1 6 6-15,-2-8 3 0,-2 8 4 0,-3-8 3 16,-1 8 0-16,-5 0-3 15,0-8 0-15,-4 8-5 0,-2 0 1 0,0 1-3 16,-3 2 0-16,-2 3-5 0,1 3-2 16,-3 1-3-16,1 3-6 0,0-1-8 15,2 2-26-15,-2-1-50 0,2 2-5 0,1-4-2 16</inkml:trace>
  <inkml:trace contextRef="#ctx0" brushRef="#br0" timeOffset="87252.99">15983 10621 169 0,'-14'1'73'0,"4"5"-18"16,-1 1-14-16,-2 2-12 0,0 0-5 16,0 1-8-16,0 0-7 0,2 1 4 15,-2-1-2-15,3 1 1 0,0-1-1 0,10-1-3 16,-13-1-1-16,13-2 1 0,0-1-1 16,1-2-2-16,3-1-4 0,5 0-1 15,2-1 2-15,3 0-2 0,1 0 0 16,2 0 0-16,-1 1-2 0,3 0 1 0,-2 0-2 15,2 0 2-15,-2-1 0 0,1 2 0 16,-2 0 0-16,-2-1 0 0,-3 0 3 16,0 0-1-16,-4 1-1 0,-2-1 1 15,-4 0-1-15,-1 1 0 0,0 1 1 16,0 0-2-16,-9 1-2 0,9 0 0 0,-19 2-1 16,8 1 0-16,-4 0 0 15,0 2 0-15,-2 1 2 0,0 0 0 0,-2 2-2 16,1 0 5-16,-2 0 1 0,2 1-2 15,1-2 1-15,2 0-1 0,4-1 2 16,2-3 1-16,9 0-2 0,-8-2 1 0,8-1 1 16,0-2-2-16,4-1 2 0,2-2-1 15,3 0 0-15,2 0-1 0,4 0-1 16,2-10-1-16,2 10 3 0,2-11-3 16,-1 11-3-16,2-11-1 0,-1 11-4 15,-2-11-8-15,0 11-17 0,-2-9-25 0,-3 9-27 16,-1-7-1-16</inkml:trace>
  <inkml:trace contextRef="#ctx0" brushRef="#br0" timeOffset="87618.63">16225 10733 195 0,'1'2'89'15,"0"2"0"-15,0 1-23 0,0 2-34 16,0 0-24-16,1 2-2 0,0 2-3 16,0 0 2-16,1 0-1 0,1 1 1 0,1 2-1 15,0 1-2-15,1 1 0 0,1 1-2 16,0-2 0-16,1 0-1 0,-1 0-3 16,1-1-5-16,-1-1-9 0,-1-4-26 0,-1 0-45 15,-2-2-1-15,-1-2-1 0</inkml:trace>
  <inkml:trace contextRef="#ctx0" brushRef="#br0" timeOffset="88401.61">15719 11197 213 0,'0'0'92'0,"4"0"-6"0,4 0-14 16,5-12-30-16,7 3-36 0,5-2-2 15,3-2-2-15,5-2-1 0,2 1 0 16,1 1-1-16,0 0-2 0,0 0-1 15,-2 2-2-15,-2 2 0 0,-4 0-4 16,-4 9-1-16,-5-12-4 0,-6 12-1 0,-5 0-5 16,-3-8-3-16,-4 8 0 0,-1 0 6 15,0 0 11-15,0 0 4 0,-13 0 4 16,13-10 4-16,-13 10 1 0,13 0 6 16,-14 0 6-16,14 0 1 0,-9 0-2 15,9 0-10-15,0 0 0 0,0 3-1 0,0 5-1 16,-9 2 0-16,9 2-1 0,0 6 0 15,-10 4 1-15,10 3-2 0,-18 3-1 16,5 3 0-16,-1 2 0 0,-3 1 1 16,-2 1-1-16,-2-1 2 0,-1 0-2 15,2-4 0-15,-1-1-3 0,2-4 2 0,4-3 0 16,4-5-2-16,11-5 1 0,-10-5-2 16,10-3-1-16,4-4 0 0,6 0 1 15,4 0 1-15,7-11 2 0,2 2-1 16,5-1 0-16,0 0 2 0,3 0-1 15,0 1 2-15,0 0 1 0,-1 2-1 0,-3 7 1 16,-2-7 0-16,-4 7-1 0,-6 1 0 16,-4 1 3-16,-7 5-7 0,-4 3 1 15,0 1 0-15,0 2-1 0,-16 2-2 0,5 1-2 16,-4-2 0-16,1 2-1 16,-1-2 1-16,1 2-4 0,1-1 10 0,1 1-3 15,3-4 1-15,9 3 0 0,0-3 1 16,0 0 2-16,0-1 0 0,4 2-1 15,5-1 1-15,4-1-2 0,0 3 0 0,3 2 0 16,-2 0-1-16,1 0-1 16,-3 2 3-16,-1 0-2 0,0 1-1 0,-4 0 2 15,-2 2 1-15,-3-1-1 0,-2 1 1 16,0-1 2-16,0 0-2 0,-9-1 0 16,9-1-1-16,-15 0 2 0,6-2-3 0,-1-2-1 15,-1-2-3-15,1-1 0 0,-1-1-3 16,0-2-2-16,2-4-5 0,9-3-8 15,-14-1-21-15,14 0-37 0,0 0-18 16,0-14 0-16</inkml:trace>
  <inkml:trace contextRef="#ctx0" brushRef="#br0" timeOffset="88661.07">16903 10690 126 0,'7'0'94'0,"0"-9"0"16,1 9-3-16,-1 0-14 0,-1 3-61 15,-1 2-16-15,0 2-9 0,-1 0-11 16,0 2-24-16,-1 0-32 0,0 0-14 0,-2 0 0 16</inkml:trace>
  <inkml:trace contextRef="#ctx0" brushRef="#br0" timeOffset="88968.57">17145 10713 126 0,'13'-8'89'0,"-1"8"0"0,-3-7-4 16,-4 7-26-16,-4 0-35 0,-1 3-21 16,0 3 0-16,-10 3-2 0,-2 1 0 15,-3 4 1-15,-4 1-2 0,-4 1 0 0,-2 2 0 16,-3 1 0-16,-4 1 0 0,-1-1 0 16,-2 1 0-16,0-1 1 0,1-2 0 15,2-1-1-15,3-1 0 0,1-1 2 0,6-1 1 16,3-1 2-16,7-2-1 15,12-2 3-15,0-1-1 0,0-3-1 0,1-1 0 16,12-3 2-16,8 0-3 0,5 0 0 16,4 0-2-16,3 0-1 0,2-8-1 15,1 8-1-15,1-9-1 0,0 9-3 0,1-12-2 16,-4 12-6-16,-4-14-15 16,-5 7-47-16,-4-1-20 0,-3 1-1 15</inkml:trace>
  <inkml:trace contextRef="#ctx0" brushRef="#br0" timeOffset="89334.68">17122 10476 131 0,'0'0'84'0,"-9"0"-1"0,9 0-7 16,0 0-13-16,0 0-18 0,1 0-29 16,0 2-11-16,1 4-2 0,0 3-1 0,1 1 4 15,-1 5 4-15,1 2 0 16,-1 4 2-16,1 3 2 0,0 6-2 0,0 2 2 16,2 5 0-16,-2 3-2 0,1 3-1 15,0 3-2-15,0 3-3 0,1 2-1 16,-1 2 0-16,3 0-2 0,-1-2 0 15,2 1 0-15,-1-4-2 0,1-1 0 16,0-5 0-16,-1-3-1 0,0-4 0 0,1-4-2 16,-2-5-4-16,-4-4-5 0,-2-3-9 15,0-5-16-15,0-5-44 0,-9-3-26 16,0-6-2-16,-1 0-1 0</inkml:trace>
  <inkml:trace contextRef="#ctx0" brushRef="#br0" timeOffset="90367.1">17117 11099 161 0,'0'0'88'0,"0"-6"0"15,0 6-9-15,0 3-41 0,-17 2-35 16,5 5-1-16,-6 2-2 0,-3 4 2 16,-5 2 1-16,-4 1 1 0,-1 3 0 15,-2 0 0-15,-2 0 2 0,1 0 0 0,2-2-1 16,3-3 0-16,7-1-2 0,4-7 0 15,10-2-1-15,8-5-1 0,9-2-1 16,11-11-1-16,7 1-1 16,8-6 0-16,6-1-1 0,7 0 3 15,1-1-2-15,3-3 0 0,1 3 2 0,-3 0 0 16,-4 0 1-16,-5 2 1 0,-6 3 1 16,-7 4 0-16,-9 9 0 0,-6-10 0 15,-6 10 3-15,-6 2-1 0,-1 2 1 0,0 4 0 16,-9 3 0-16,9 5 1 15,-15 2 0-15,15 3 1 0,-15 2-2 0,15 4-2 16,0 1 0-16,0 2 1 0,0 1-3 16,0 1-1-16,5 0-1 0,5-1 0 15,1 0-4-15,2-1-1 0,0-3 0 16,0-3-1-16,1-2-2 0,-2-4 2 16,0-3-1-16,-1-2 2 0,-3-4 1 0,1-2 2 15,-3-2 0-15,-2-2 2 0,0-2 0 16,-1-1 1-16,-2 1 0 0,-1 0 0 15,0 1-1-15,0 0 0 0,0 3 1 16,0 2-1-16,-12 2 2 0,12 2-2 16,-16 3 2-16,7 3-1 0,-2 1 1 0,-1 2 1 15,-1 0-2-15,-2 2 0 0,0-1 0 16,-2 0 0-16,-1-3-1 0,0-3 1 16,0-2-1-16,0-5 2 0,1-2 0 15,2-6 0-15,1 0 2 0,2 0 0 16,2-10 0-16,10-2 2 0,-12-4-1 0,12-4-1 15,0-4-1-15,2-4 0 0,6-4-3 16,3-2 2-16,7-5-2 0,4-3-2 16,6-2-1-16,6-4-3 0,5-2 0 0,5-1-2 15,4-1-3-15,2 0-4 0,4 0 2 16,0 2-4-16,-2 2 3 0,0 3 2 16,-4 3 2-16,-4 4 2 0,-5 4 4 15,-4 5 5-15,-5 4 3 0,-6 4 1 16,-5 6-1-16,-7 3 1 0,-7 12 1 15,-5-9-3-15,0 9-1 0,0 2-2 0,-15 3 0 16,1 2-2-16,0 4 2 0,-1 2-1 16,2 1 3-16,2 4 1 0,0 1-1 15,11 2 2-15,-11 4 0 0,11 1 1 16,0 2 1-16,1 1 0 0,6 3 2 0,5 0-2 16,4-1 1-16,4 2 1 15,4 0 0-15,2 0 1 0,2 0-1 0,2-1 1 16,-2 0-3-16,1-1 1 0,-2-2-1 15,-2-2-2-15,-3 0-1 0,-4-3-1 0,-5-2 0 16,-5-1 0-16,-7 0-1 0,-1-1-2 16,0-1 1-16,-17 0-4 0,1-2 1 15,-8 0-2-15,-6-2-1 0,-5-2-1 16,-3-1 0-16,-4-3-3 0,-1-2 0 16,-2-3 0-16,1-3 2 0,3-1 0 15,2 0 3-15,4-10 2 0,5 1 1 0,4-6 1 16,6 0 2-16,5-2 0 0,15-1 2 15,-12 1 0-15,12-1 0 0,0 3 1 16,3 3 1-16,3 3 1 0,4 9 2 16,2 0 1-16,1 0 3 0,3 0 1 15,4 4 1-15,0 6 1 0,5 3 0 0,2 3-1 16,3 1-4-16,2 2-4 0,0 0-6 16,3 2-5-16,-1-1-14 0,1 2-39 15,-2-1-51-15,-2-2-3 0,-3-2-1 16,-4-3 0-16</inkml:trace>
  <inkml:trace contextRef="#ctx0" brushRef="#br0" timeOffset="92082.74">18622 10866 187 0,'0'-8'89'0,"-11"1"2"16,11 7-9-16,0-13-48 0,0 0-34 15,1 13 0-15,2-13-1 16,0 13 2-16,0-13-1 0,3 13 0 15,2-8 1-15,1 8-1 0,4 0 1 16,1-9 1-16,5 9-1 0,1 0-1 0,1 0 0 16,2 0-5-16,1-7-5 0,-1 7-10 15,-1 0-33-15,-2 1-33 0,-2-1-4 16,-2 3 0-16</inkml:trace>
  <inkml:trace contextRef="#ctx0" brushRef="#br0" timeOffset="92749.4">18727 10874 182 0,'-10'12'93'0,"0"3"-1"0,10 3 0 15,-15 4-46-15,15 2-43 0,-11 4-2 16,11 3-1-16,0 1 0 0,-12 3-1 16,12 2 0-16,0 2 0 0,0 2 0 15,-9 3 0-15,9 1 0 0,0-2 2 16,-11-2-1-16,11-3 0 0,0-3 1 0,-13-4 0 15,13-5 0-15,-9-5-1 0,9-6-1 16,-8-5-3-16,8-5-2 0,0-5-3 16,0 0-1-16,0 0 1 0,0-18-2 15,0 3 0-15,0-4 0 0,3-3 3 16,3-2 3-16,2-3 3 0,0-1 2 16,2-1 2-16,0 2 2 0,-1-1 3 0,3 1-1 15,-2 4 1-15,0 0-1 0,0 4-1 16,-1 3-1-16,0 3 2 0,0 5-1 0,-2 8 0 15,1 0-2-15,-1 0 0 16,1 2 0-16,-3 7 0 0,1 6-1 0,0 2 2 16,-2 4-3-16,0 1 0 0,-1 3 0 15,0 0 0-15,-2 2-2 0,0-2 2 16,-1 1-1-16,0-4 0 0,0-1 3 0,0-4-4 16,0-4 2-16,-10-3-1 0,10-6-1 15,0-4-1-15,0 0 1 16,0-17 0-16,0 2-1 0,0-4 1 15,5-4-1-15,4-2 1 0,3-2 0 16,2-1 2-16,5 0 1 0,3-1-1 0,3 3 1 16,4 0 0-16,2 4 1 0,1 3-2 15,3 5 1-15,0 6 0 0,1 8-1 16,0 0 1-16,-2 1-1 0,0 9 3 16,-6 7 0-16,0 5 1 0,-5 5-1 15,-4 4 1-15,-4 4 1 0,-5 2 1 16,-5 2-2-16,-3 1 1 0,-2-1-1 0,0 1 0 15,0-5-1-15,-17 0 0 16,6-5 1-16,-4-4-2 0,1-5 0 0,-3-5 1 16,1-4-2-16,-1-4-1 0,2-6 0 15,-1-2 1-15,4 0-2 0,-1-8 0 0,4-2-2 16,9-5 1-16,-11-3-3 0,11-3-3 16,0-2-4-16,2-2 0 0,5-2-9 15,3 1-12-15,5-3-44 0,1-3-24 0,6 1-1 16,3 0 3-16</inkml:trace>
  <inkml:trace contextRef="#ctx0" brushRef="#br0" timeOffset="93008.36">20100 10658 207 0,'0'0'94'0,"0"0"0"16,0 4-2-16,-16 8-63 0,3 5-28 0,-6 4-1 15,-4 3-1-15,-1 3 0 0,-5 2-1 16,-2 1 0-16,-5 1 1 0,-2 3-2 16,-1 1 0-16,-2-1 0 0,1-3-3 15,1-1-2-15,3-6-5 0,3-5-8 16,4-4-26-16,5-7-37 0,4-5-6 15,7-3 2-15</inkml:trace>
  <inkml:trace contextRef="#ctx0" brushRef="#br0" timeOffset="93206.67">19671 10971 192 0,'28'-9'84'0,"1"9"2"16,-3 0-10-16,0 0-23 0,-3 0-38 0,-3 10-3 16,-5 7-1-16,-5 8 2 0,-4 4-1 15,-5 9 0-15,-1 6-1 0,0 4-1 16,-12 3 0-16,3 4-2 0,-4 2-4 15,-2 0 2-15,-2 1-3 0,0-2-1 0,-2-2 0 16,3-1-2-16,-2-6 0 0,2-3-5 16,1-5-4-16,3-7-3 0,2-5-2 15,-1-6-5-15,11-5-14 0,-12-8-43 16,12-5-29-16,0-3 0 0,-9 0 5 16</inkml:trace>
  <inkml:trace contextRef="#ctx0" brushRef="#br0" timeOffset="93499.21">19983 10905 212 0,'14'-8'96'16,"0"8"1"-16,1 0-4 0,3 0-60 16,1-9-33-16,4 9 0 0,2 0-1 15,2-12-1-15,1 12 0 0,2-12 0 0,1 12-1 16,0-12 0-16,0 12 2 0,-1-8 0 16,0 8-1-16,-2-8-1 0,-1 8-3 15,-5-8-4-15,-2 8-11 0,-5-9-33 16,-3 9-37-16,-4-8-1 0,-3 8 2 15</inkml:trace>
  <inkml:trace contextRef="#ctx0" brushRef="#br0" timeOffset="94262.67">20416 10658 176 0,'0'0'82'0,"0"0"-2"15,0 0-17-15,0 0-45 0,0 0-31 16,4 0-1-16,0 0 3 16,-1 3 7-16,1 0 3 0,-2 1 1 0,2 2 3 15,-1 1 6-15,-1 1 3 0,0 2 3 16,-1-1 1-16,-1 2-5 0,0 0-4 16,0 1-2-16,-10 1 0 0,10 2-1 15,-19-1-2-15,7 2-1 0,-2 0 0 16,-1-1 0-16,0 1 0 0,0-1 0 0,-1-1 1 15,1 1 1-15,1-3-1 0,1-1 0 16,1-2 1-16,2-1-1 0,10-1 0 16,-14-2 0-16,14-1 2 0,0-2-1 0,0 0-1 15,1-1 2-15,6 0-1 0,4-1 0 16,2 1 0-16,2 1 0 16,3-1 0-16,1 0 1 0,2 3-3 0,0-2 2 15,1 2-2-15,1-1 3 0,0 1-4 16,-1 0 1-16,-2 1 1 0,-3 0-1 15,-3 2 1-15,-5-2-3 0,-4 2 3 0,-5 2-1 16,0-1-1-16,0 3-3 16,-16 1 3-16,2 2 0 0,-6 0-1 0,-2 1 1 15,-1 1-1-15,-2-2-1 0,0 1 1 16,1 0 0-16,1 0 0 0,4-2 1 0,3 0 0 16,4-2 1-16,12 0-1 0,-9-3 0 15,9-2 3-15,3-1-1 0,5 0 0 16,5-2 0-16,5 0 0 0,3 1 3 15,0-1-3-15,3 3-1 0,-1-1 1 16,-1 2 0-16,-2 2-2 0,-2 0 0 16,-3 2 1-16,-3 2-1 0,-6 1 1 0,-3 2-1 15,-3 1 0-15,0 1 0 0,-9 2-1 16,-3-1-1-16,-3 2 0 0,-4-2 1 16,-4 1-2-16,-2-2 1 0,-3 0-1 15,-1-3 0-15,-1-1 2 0,1-4 3 0,1 1 0 16,2-4 2-16,3 0 0 0,5-3-1 15,3-1 1-15,6-2 1 0,9 0 0 16,0 0 2-16,0 0-1 0,7-1 1 16,8 0 2-16,5 1-3 0,5 2 1 0,5 0-1 15,2 2 0-15,3 0-2 0,4 1-1 16,1 2-1-16,0-2-2 0,0 3-1 16,-3-1-2-16,-1-1 2 0,-3 2-3 15,-3-1-4-15,-3-2-2 0,-4 0-5 16,-5-2-7-16,-1-2-30 0,-6-2-49 0,-2 0-4 15,-1 0 2-15</inkml:trace>
  <inkml:trace contextRef="#ctx0" brushRef="#br0" timeOffset="94578.83">21048 10615 157 0,'4'-7'92'0,"-3"7"-5"16,1-9-5-16,1 9-21 0,0 0-61 15,-1 0-31-15,0 1-43 0,-1 2-18 0,-1 1 1 16</inkml:trace>
  <inkml:trace contextRef="#ctx0" brushRef="#br0" timeOffset="95079.37">20963 10761 187 0,'0'0'63'0,"0"0"-6"0,0 1-5 15,0 0-4-15,0 1-9 0,0 1-12 16,7 0-18-16,2 0-4 0,3 1-1 16,2-1-2-16,1 2 0 0,-1 2-1 0,-1-1 0 15,0 2-1-15,-4 1 4 0,-2 1-4 16,-3 3-2-16,-4 0 1 0,0 1-2 15,0 1 0-15,-10 0 0 0,1 1 2 0,-4 0-2 16,-1-1 2-16,-3 0-4 16,1-2 3-16,-1 0 2 0,2-1 1 0,1-3 1 15,4 1 1-15,10-2-1 0,-9-1-1 16,9-1 2-16,3 1-2 0,4-2 3 16,5 2 1-16,3 2-1 0,4 0-2 15,1 0 0-15,2 3 1 0,1 0 0 0,-2 1 0 16,0 1 0-16,-3 1 1 0,-4 2-2 15,-4-1 1-15,-5 1 0 0,-5 1 1 16,0 1-1-16,0 2-1 0,-18-1 0 16,3 0-1-16,-3-2-1 0,-2-1 1 0,1-1 3 15,0 1 0-15,3-2 2 16,2 2 0-16,5-3 0 0,9 1 3 0,0-3-1 16,0 1 1-16,6-1-3 0,11-3-2 15,5 0-1-15,6 0-2 0,5-1-1 16,4 2 1-16,4 0-1 0,0-1-1 0,2 1-1 15,0-2-1-15,0 0 0 0,0-1-4 16,-2-1-2-16,-3-2 0 0,-2 0-3 16,-2-1-4-16,-7-3-2 0,-2 0-19 15,-4 0-34-15,-5 0-28 0,-2-11 4 16,-5 3-1-16</inkml:trace>
  <inkml:trace contextRef="#ctx0" brushRef="#br0" timeOffset="95346.06">21562 10357 143 0,'0'0'89'0,"0"0"0"0,1 0 2 0,-1 0-34 16,0 1-42-16,0 7-15 15,0 2-2-15,0 0-2 0,0 2-1 0,0-2 1 16,0 5-5-16,3-1-21 0,0 2-45 16,2-1-12-16,-2 2-3 0</inkml:trace>
  <inkml:trace contextRef="#ctx0" brushRef="#br0" timeOffset="95995.77">21797 10487 216 0,'0'0'93'0,"0"0"-4"16,-18 3-3-16,5 6-63 0,-4 0-23 0,-1 2-9 15,-4 1-3-15,0 1-1 0,0-1 3 16,1 0 1-16,1-1 4 0,2 1 4 15,-1 1 1-15,3 0 4 0,3-1 0 0,4 0 3 16,9-3 0-16,-9-1-2 16,9-1-2-16,1-3-1 0,4 0 0 0,2-1-4 15,4-1 2-15,3 0 0 0,1 0 0 16,1 1-1-16,0 1-1 0,0 0 1 16,-1 0 1-16,-2 2-1 0,-3-1 0 15,-3 2 2-15,-5 0 0 0,-2 1-2 0,0 2 1 16,-8 0 0-16,-3 0 1 0,-5 2 0 15,-3-3-2-15,-1 3 1 0,-2-4 1 16,-2 2-1-16,2-2 1 0,-1-1 0 16,1 0 2-16,5-2-1 0,2-1-1 15,5-2 1-15,10 0 1 0,0-2-1 0,0 0 2 16,0 0-2-16,10 0 1 0,4 0-1 16,0 0-1-16,4 0 0 0,0 0 0 15,1 0-1-15,-1 2 0 0,0 0 1 16,-4 2-2-16,-1 0 2 0,-5 2-1 0,-5 0 0 15,-3 2 0-15,0 2 0 0,0 0-2 16,-19 0 1-16,3 2 0 0,-4-1-1 16,-1 0 0-16,-3 0 0 0,-2-2 0 15,0 1 0-15,1-1 2 0,2-1 0 16,3-1 0-16,6 0 1 0,14-3 0 0,-11-1 0 16,11-2-1-16,7 0 1 0,9-1 1 15,7 0 1-15,8 0-1 0,6 0 0 16,5 0 2-16,5 0 0 0,2 0 3 15,2 0 2-15,2 3-1 0,-2 0 3 16,-1 2 0-16,-5 0 1 0,-5 2 1 16,-9 1-3-16,-8 3-1 0,-8 2-2 0,-10 3-1 15,-5 0-1-15,0 3-5 0,-12 1-1 16,-5 0-1-16,-4-2-3 0,-5 2-4 16,-2-2 0-16,-2-2-5 0,-1-2-7 0,0-4-5 15,1-2-23-15,2-5-28 0,5-3-22 16,4 0-1-16</inkml:trace>
  <inkml:trace contextRef="#ctx0" brushRef="#br0" timeOffset="96245.88">21776 10658 172 0,'0'0'75'0,"-13"2"-8"15,13 8-14-15,0 5-7 0,-11 4-9 0,11 3-12 16,0 5-13-16,0 3-1 0,0 3 1 16,0 4 3-16,0 2-3 0,0 2 1 15,0 2-1-15,0 3-2 0,0 0-1 16,-10 1-2-16,10 2-2 0,0-3 0 0,-9 2-5 16,9-2-1-16,-15 1-4 0,6-1-5 15,-4-2-9-15,-1 0-20 0,-3-5-52 16,0-3-11-16,-2-6-1 0</inkml:trace>
  <inkml:trace contextRef="#ctx0" brushRef="#br0" timeOffset="96447.78">21631 11223 134 0,'5'-20'100'0,"-3"4"1"0,-2 7-2 0,0 9-2 16,0 0-66-16,-16 0-32 15,6 3-2-15,-5 5-3 0,-1 0-1 16,-3 1-1-16,-4 2 2 0,-2 1 0 16,-3 3 0-16,-2 1 0 0,-3-1-2 15,0-1-5-15,-2-2-16 0,0-3-41 0,3-2-22 16,1-4 0-16</inkml:trace>
  <inkml:trace contextRef="#ctx0" brushRef="#br0" timeOffset="96961.51">22480 10401 192 0,'0'0'94'0,"0"1"1"16,0 4-6-16,0 3-47 0,-12 2-37 15,12 4-2-15,-11 1-2 0,11 2-1 16,-10 2-1-16,10 1-3 0,-9 1-1 16,9 2-1-16,-11-1-5 0,11 1 1 15,-10 0-3-15,10-3-1 0,-9-4 2 0,9 0-1 16,-10-4 0-16,10-2-3 0,-12-3-4 16,12-2 0-16,-17-3 1 0,8-2 12 15,0 0 10-15,-1 0 2 0,1 0 5 16,0 0 2-16,9-9 7 0,-15 9 4 0,15 0 4 15,0-10 2-15,0 10-10 16,0 0-10-16,0 0-3 0,6 0-1 0,3 0-2 16,3 0 1-16,3 0-4 0,1 0 0 15,3 0-4-15,-3 5-5 0,2-1-5 0,-2 3-23 16,-2-1-36-16,-4 2-17 0,-4 0 1 16</inkml:trace>
  <inkml:trace contextRef="#ctx0" brushRef="#br0" timeOffset="97312.95">22321 10926 150 0,'0'10'89'0,"2"0"1"16,4-3-9-16,7 2-25 0,6 0-38 15,5-1-11-15,0 2-2 0,2 0 3 16,0 1-2-16,-2 3 0 0,-3 3 1 16,-6 2-2-16,-2 4 1 0,-6 2-1 0,-7 5-1 15,0 1 0-15,0 3-2 0,-15-1-2 16,0 0 2-16,-5 1-2 0,-3-2-1 15,-2-2 1-15,-3-3-2 0,0-5 0 16,1-3-1-16,3-6-5 0,2-6-2 16,4-7-3-16,3 0-1 0,6-9 1 15,9-6 0-15,0-5 2 0,0-8 1 0,0-2 3 16,0-4 7-16,5-3 5 0,3 1 5 16,0 0 3-16,0 3 1 0,0 0-1 15,-1 3 2-15,0 4-2 0,-5 5-3 16,-1 5-3-16,-1 7-3 0,0 9-2 0,-14 0-2 15,2 0 0-15,-4 4-2 0,-5 7 0 16,-4 3-5-16,-2 2 0 0,-2 3-7 16,-3 0-3-16,0 1-30 0,-2-1-34 15,0 0-15-15,2-3 1 0</inkml:trace>
  <inkml:trace contextRef="#ctx0" brushRef="#br0" timeOffset="97729.12">22811 10762 133 0,'4'3'96'16,"2"-1"-1"-16,3 2 2 0,4-2-15 15,4 0-55-15,5-1-24 0,6-1-1 16,4 0-2-16,4 0 1 0,4 0 0 0,5 0 0 15,1 0 0-15,2 0-1 16,0 0-1-16,2 0 0 0,-2 0-2 0,-3 2-3 16,-4 0-6-16,-5 1-15 0,-7 0-52 15,-10 2-16-15,-8 0-1 0</inkml:trace>
  <inkml:trace contextRef="#ctx0" brushRef="#br0" timeOffset="98211.12">22956 10958 135 0,'-15'11'99'0,"1"0"0"16,5 2-4-16,9 1 0 0,-11 0-62 15,11 1-33-15,0 2-1 0,0-1-3 0,0 1-1 16,0 1 2-16,-12 1 0 16,12 2 1-16,-11 1 4 0,3 3 0 0,-2-1 2 15,0 2-4-15,1-5 1 0,0 0 1 16,-1-3 1-16,2-3-2 0,8-5-2 15,-12-3-1-15,12-5 0 0,0-2-2 16,0 0-4-16,0-16 5 0,3 1-2 16,5-7-4-16,2-5 0 0,3-5 2 15,1-4 0-15,1-4 2 0,1-5 3 0,2-3 1 16,-1-5 2-16,3-2 0 0,0-2 3 16,-2-1 0-16,2 0 1 0,-1 0-1 15,0 1-1-15,0 4 0 0,-2 3 0 0,0 3-2 16,-1 6 0-16,0 4 0 0,-2 6-1 15,2 6 1-15,-3 6 0 0,0 10 2 16,-1 9 1-16,-2 0 1 0,1 4 1 16,-1 10 3-16,-2 8 1 0,2 8 0 15,-1 6 2-15,0 6-1 0,2 6 0 0,-1 4-2 16,0 5 1-16,0 5-3 0,-1 4-1 16,0 5 0-16,-1 2-2 0,2 1 1 15,-1 0-2-15,-1 1-1 0,1-4 0 16,-1-1 1-16,-1-2-1 0,2-3 0 15,0-5 1-15,0-3-2 0,0-7 2 16,3-4-1-16,-2-7 0 0,0-7 1 16,2-4-1-16,-3-9-2 0,0-4 0 0,-1-8-5 15,0-4-7-15,0-3-5 0,-1 0-11 16,-2-14-34-16,-2-1-47 0,-3-6-4 16,0-4-1-16</inkml:trace>
  <inkml:trace contextRef="#ctx0" brushRef="#br0" timeOffset="98392.77">23661 10481 200 0,'0'-15'104'0,"0"6"2"15,0 9-4-15,0 0-23 0,11 0-89 16,1 3-5-16,5 6-14 0,2 0-38 15,3 0-30-15,1 1-6 0,-1 0-1 16</inkml:trace>
  <inkml:trace contextRef="#ctx0" brushRef="#br0" timeOffset="-97422.85">19451 11955 143 0,'0'0'39'15,"0"0"0"-15,0 0-3 0,0 0-1 16,0 0-3-16,0 0-1 0,0-8-5 15,0 8-4-15,0 0-6 0,0 0-12 0,0-6-1 16,0 6 0-16,0 0-1 0,0 0 0 16,0 0 2-16,0-9 0 0,0 9 1 15,0 0 0-15,0 0-1 0,0 0 1 16,0 0-1-16,0 0 0 0,0 0 0 16,0 0-2-16,0 0 1 0,0 0 2 0,0 0-2 15,0 0 0-15,2 2 0 16,0 0 0-16,0 0 1 0,1 0 2 0,2 0 0 15,1 0-2-15,0 0-1 0,4 1 0 16,-1-1 1-16,1 0-1 0,3 1-1 16,0 0-1-16,2-1 0 0,0 1-1 15,4 0 1-15,-1 1 1 0,2-2 1 16,2 0 0-16,0 1 0 0,2-1 1 0,1 0 1 16,2-1 1-16,1 0-3 0,2 0-2 15,2-1 1-15,1 0 0 0,2 0 0 16,1 0-1-16,1 0 1 0,2 0-2 0,-1 0-1 15,0 0 0-15,0 0 2 16,0 0-1-16,0 0 1 0,-3 0 0 0,1 0 0 16,-2 0 3-16,-1 0-1 0,-1 0 2 15,-2 0-1-15,-1 0 0 0,0 0 1 16,-1 0-1-16,-1 0 0 0,1 0-1 0,0 0 0 16,1 0-1-16,0-9-1 15,1 9 1-15,1 0 0 0,1-8-1 0,0 8 1 16,2-7-1-16,0 7 0 0,1 0 2 15,0-10-2-15,1 10 1 0,0 0 1 16,0 0-2-16,0 0 1 0,1-8 0 0,-2 8-1 16,1 0 1-16,0 0-2 0,-2 0 0 15,1 0 2-15,-1 0 0 0,0 0-2 16,0 0 0-16,0 0 0 0,-1 0 0 16,1 0 0-16,0 0 1 0,-2 0-1 15,-1 0-1-15,0 0-1 0,-2 1 1 0,1 1 0 16,-3 1 2-16,0-1-2 0,-1 1 1 15,0 0 0-15,-1 0-1 0,0-1 1 16,-2 0 1-16,1 0 0 0,0 0-1 0,0-1 1 16,-1 0-3-16,1-1 3 15,-1 0-1-15,1 0 0 0,-2 0 0 0,1 0 1 16,0 0-2-16,-1 0 0 0,-1 0 0 16,0 0 1-16,0 0 1 0,-2 0-1 15,1 0 0-15,0 0 0 0,-1 0 0 16,1 0 0-16,0 0 2 0,0 0-1 15,1 0-1-15,1 0 0 0,-1 1 0 0,1-1 1 16,1 1 0-16,-1-1-1 0,2 0 0 16,-1 0 0-16,1 0-1 0,0 0 1 15,-2 0 3-15,0 0-3 0,1 0 0 16,-4 0-2-16,1 0 1 0,0 0 0 16,-2 0 0-16,1 0 1 0,-1 0 0 0,1 0 1 15,1 0-4-15,-1 0 3 0,1-8-1 16,0 8 0-16,-1 0 0 0,2 0 1 15,0 0 2-15,-1 0-3 0,1-8 1 0,0 8-1 16,-1 0 1-16,0 0 0 0,-2 0 0 16,0 0 1-16,0 0 0 0,0 0 0 15,-1 0-3-15,-2 0 3 0,3 1-1 16,-2 1 1-16,2 0-1 0,2-1-1 16,-2 1 2-16,3-1-1 0,0 0 1 0,0 0-1 15,2 1 1-15,0-2-1 16,0 0 0-16,1 0 2 0,0 0 2 0,2 0-3 15,-1 0 1-15,2 0 0 0,-2 0 0 16,3 0 1-16,1 0 0 0,0 0 3 16,1 0-5-16,1 0 0 0,0 0 0 15,1 0-1-15,0 0 1 0,0 0-1 16,-1 0-1-16,0 0 0 0,-2 0 1 0,-1 1 0 16,-2 0 5-16,-1 1 0 0,-4 0 2 15,0 1 1-15,-1-2 1 0,-4 2 0 16,1-3 1-16,-4 2 0 0,1-1-2 0,-3 0 0 15,-2 0 1-15,1 0 0 0,-2-1-2 16,-2 0 0-16,-1 0-2 0,-1 0-5 16,-1 0-1-16,-3 0-13 0,0 0-22 15,0 0-87-15,-11 0-1 0,-2-9-3 16,-8 9 1-16</inkml:trace>
  <inkml:trace contextRef="#ctx0" brushRef="#br0" timeOffset="-77521.61">23930 11491 170 0,'0'-10'75'0,"0"10"-6"16,0 0-13-16,0-8-12 0,0 8-17 15,0 0-16-15,0 0-4 0,4 0 0 16,3 0 1-16,2 0 1 0,1 0-1 0,1 0 0 16,3 0 1-16,1 0 0 0,2 2 2 15,1 2-1-15,3 1 1 0,0 1 0 16,2 1-1-16,0 3 3 0,1 0 0 16,2 1-3-16,0 2 1 0,2-1 0 0,1 2 0 15,2-1-1-15,1 1-2 16,2-1 2-16,0-1-3 0,3 1 3 0,0-4-3 15,2 0 0-15,-2-1-1 0,-1-2-2 16,-1-2 1-16,-3 0-1 0,-1-2-2 16,-3-1 1-16,-4-1-3 0,-3 0-2 15,-3 0 1-15,-2 0-3 0,-4 0-2 0,-4-9-5 16,-2 9-8-16,-1 0-8 0,-2-7-16 16,-1 7-52-16,-1 0-20 0,1 0 1 15,0 0 1-15</inkml:trace>
  <inkml:trace contextRef="#ctx0" brushRef="#br0" timeOffset="-77007.91">25372 11144 151 0,'0'0'91'15,"0"2"0"-15,0 1-11 0,-8 6-26 0,8 6-34 16,-16 4-11-16,5 4 0 15,-4 5 0-15,0 1 0 0,-3 6-2 16,-1 2 0-16,-3 0 0 0,-1 3 1 0,0 0-1 16,-1-2-2-16,-1-2 0 0,1-2-3 15,-1-4-2-15,2-4-1 0,2-3-1 0,0-3-3 16,1-5-5-16,4-2-6 16,0-4-2-16,3-2-9 0,1-3-20 0,2-3-26 15,1-1-23-15,9 0 0 0</inkml:trace>
  <inkml:trace contextRef="#ctx0" brushRef="#br0" timeOffset="-76757.48">25067 11518 199 0,'14'-8'93'16,"1"8"-5"-16,-3 2-8 0,-1 4-24 16,-2 5-36-16,-2 6 0 0,-2 4-2 0,-1 4 0 15,0 5 0-15,-3 3-2 16,-1 4 2-16,0 1-3 0,0 5 0 0,0 2-1 15,-11 2-4-15,11 0-1 0,-11 1-2 16,11-1-1-16,-14-2-1 0,14-1-3 16,-13-3-1-16,13-1-1 0,-13-5-1 0,13-3-3 15,-14-4-2-15,14-3-3 0,-11-5-2 16,11-4-4-16,-12-3-6 0,12-5-5 16,-12-5-8-16,12-3-11 0,-10 0-24 15,10-10-37-15,-10-3-2 0,10-6 2 16</inkml:trace>
  <inkml:trace contextRef="#ctx0" brushRef="#br0" timeOffset="-74459.05">25302 11357 137 0,'9'0'90'0,"1"0"0"0,3 0-11 0,2-8-18 16,3 8-30-16,2 0-18 0,3-10-1 16,4 10 2-16,2-11 1 0,4 11-1 15,2-11 0-15,3 11 1 0,2-12-4 16,1 12-2-16,1-12-4 0,2 12-4 0,-3-10-1 15,-1 10-4-15,-2-8-13 0,-5 8-6 16,-4 0-32-16,-8 0-48 0,-3 0-3 16,-9 0 0-16</inkml:trace>
  <inkml:trace contextRef="#ctx0" brushRef="#br0" timeOffset="-74060.66">25631 11162 193 0,'0'-13'98'0,"-8"3"0"16,8 2 0-16,0 8-31 0,0-10-61 0,2 10-6 16,3 0-4-16,-2 0 3 0,1 5 2 15,0 3-1-15,-3 4-1 0,0 4 0 16,-1 5 0-16,0 4-1 0,0 4-1 16,0 2-1-16,-13 2-3 0,13 0-2 0,-13 0-6 15,3-1-2-15,-1-1-4 0,0-2-9 16,-3-3-9-16,2-3-7 0,-2-5 0 15,4-3 6-15,1-7 10 0,9 0 15 16,-15-4 17-16,15-3 7 0,-9 1 12 16,9-2 10-16,0 0 9 0,0 0 5 0,-9 0-2 15,9 0-4-15,0 0-9 0,0 3-13 16,0 6-3-16,-11 4 0 0,11 3 0 16,-10 5-1-16,10 4-1 0,-13 2-2 15,13 2-4-15,-16 3 0 0,8 1-3 0,-1 1 0 16,-1 1-3-16,2-1 0 0,-1-2-2 15,-1-2-4-15,10-3-5 0,-13-2-4 16,13-5-3-16,-10-4-5 0,10-5-18 16,0-3-19-16,-12-6-23 0,12-2-15 15,0 0 3-15</inkml:trace>
  <inkml:trace contextRef="#ctx0" brushRef="#br0" timeOffset="-73694.85">25551 11468 184 0,'17'0'70'15,"0"0"-4"-15,0-8-9 0,-1 8-8 16,-2 0-18-16,1 0-21 0,-4 0-2 16,1 0-3-16,-1 1 3 0,-2 3-1 0,-1 0 2 15,0 2 0-15,-3 1 1 0,-1 3-2 16,-1 2-1-16,0 3 0 0,0 1 0 15,-2 4 0-15,0 1-1 0,0 4 1 16,0 0 1-16,-1 4-1 0,0 1 2 16,0 2-2-16,0 4 4 0,0 0-2 0,-11 1 0 15,11 2 0-15,-8 1-1 0,8 2-3 16,-10 1 2-16,10-1-2 0,-9 1 0 16,9-2-3-16,-9 2 1 0,9-5-1 15,0-1 0-15,-9-4 0 0,9-3 0 16,0-2-1-16,0-5-4 0,0-4 3 15,0-3-5-15,0-3-4 0,0-5-7 0,-9-2-9 16,9-6-16-16,0 0-34 0,0 0-37 16,-10-10-1-16,10-1 3 0</inkml:trace>
  <inkml:trace contextRef="#ctx0" brushRef="#br0" timeOffset="-73327.93">25406 11729 128 0,'0'0'93'0,"0"0"2"0,0 0-1 0,1 0-15 16,4 0-49-16,4 0-29 0,3 0 0 16,3-9-1-16,4 9-1 0,1-8 1 15,1 8 1-15,3-7 1 0,0 7-2 0,2 0 0 16,-1 0 0-16,1-8-2 0,0 8-2 15,-2 0-2-15,-2 0-4 0,-5 0-15 16,-4 0-34-16,-6 1-35 0,-4 2 1 16,-3 0-2-16</inkml:trace>
  <inkml:trace contextRef="#ctx0" brushRef="#br0" timeOffset="-73149.34">25519 11810 214 0,'0'4'95'16,"-11"1"1"-16,11-2-7 0,0 1-47 0,0-1-40 16,3 0-2-16,2 0 0 0,0-1-2 15,2 0-2-15,1 0-2 0,1 0-3 16,2 2 1-16,-1 0-9 0,2 0-16 16,1 1-21-16,-2 0-27 0,0-1-11 0,-1 1 0 15</inkml:trace>
  <inkml:trace contextRef="#ctx0" brushRef="#br0" timeOffset="-72990.89">25504 11944 200 0,'0'3'88'0,"0"0"-12"0,0 0-15 16,0-1-23-16,2 2-33 0,6-2-3 15,3 2-3-15,2 0-7 0,4 0-7 16,-1 1-31-16,1-1-35 0,-1 1-7 0,1 0 1 15</inkml:trace>
  <inkml:trace contextRef="#ctx0" brushRef="#br0" timeOffset="-72696.32">25173 12123 207 0,'-8'5'87'0,"8"-1"1"16,0 2-25-16,0-1-33 0,0 0-20 15,3 0 0-15,9 1 5 0,4-1 2 16,6 0 2-16,6 1 1 0,5-1 1 16,5 1-1-16,8 1-2 0,3-1 0 0,8 0-2 15,4-1-4-15,2 0-4 0,2-1-1 16,1 0-5-16,-1 0-2 0,-1 1-3 15,-2-3-6-15,-3 1-4 0,-3 0-10 16,-5 0-10-16,-7-2-32 0,-6 1-45 16,-10-2-3-16,-5 0 2 0</inkml:trace>
  <inkml:trace contextRef="#ctx0" brushRef="#br0" timeOffset="-72062.24">26482 11273 147 0,'0'-8'95'16,"0"8"1"-16,0 0 0 0,-17 4-17 16,5 2-63-16,-4 2-16 0,-2 2 0 15,-5 1 0-15,-2 2 0 0,-3 1 0 16,-2 1 0-16,-2 1 0 0,0 1 0 15,1 2 0-15,1 0-1 0,1-3-1 0,4-1-1 16,2-2-3-16,4-3-2 0,3-3-11 16,4-2-4-16,12-3-29 0,-12-2-34 15,12 0-9-15,0 0 3 0</inkml:trace>
  <inkml:trace contextRef="#ctx0" brushRef="#br0" timeOffset="-71844.17">26236 11383 150 0,'8'0'98'15,"-4"8"1"-15,-3 5-5 0,-1 7-15 16,0 5-31-16,0 5-27 0,-17 7-1 16,4 6-1-16,-1 3-3 0,-2 4-1 0,0 3-2 15,-3 0-3-15,2 2-1 0,0 0-2 16,3 0 0-16,-2-2-3 0,3-3-1 16,0-2 0-16,2-5-1 0,2-4-2 15,0-4-2-15,9-4-1 0,-13-5-1 16,13-4-2-16,-12-3-5 0,12-5-6 0,-12-5-8 15,12-3-14-15,-13-6-34 0,13 0-41 16,-11 0 2-16,11-15 0 0</inkml:trace>
  <inkml:trace contextRef="#ctx0" brushRef="#br0" timeOffset="-71546.22">26320 11576 194 0,'2'0'94'0,"-1"0"-1"0,1 0 1 16,3 0-53-16,3 0-34 0,4-8-1 0,2 8 2 16,6 0 1-16,2-11 1 0,5 11 3 15,4-10 2-15,4 10-2 0,5-10-3 16,2 10 0-16,5-9-3 0,0 9-4 15,2-9 0-15,-1 9-3 0,-1 0-5 16,-4-8-1-16,-1 8-7 0,-6 0 0 0,-3 0-1 16,-4 0-5-16,-7 0-6 0,-5 0-13 15,-8 0-31-15,-6-8-28 0,-3 8-1 16,0 0 3-16</inkml:trace>
  <inkml:trace contextRef="#ctx0" brushRef="#br0" timeOffset="-70913.45">26731 11323 195 0,'0'0'94'0,"0"2"-1"0,0 8-9 0,0 2-38 16,0 5-42-16,0 1 0 0,0 4 0 16,-11 3 0-16,11 0-1 0,-14 2 0 15,14 2-1-15,-17 0 1 0,7 0-4 16,1 0 6-16,-1-1 0 0,-1-4 0 15,2-3 2-15,0-4-3 0,9-4 0 0,-13-2-1 16,13-3 0-16,-9-1 0 0,9-1-2 16,0-4-1-16,0 0 0 0,1 1 0 15,3-1-1-15,3 0 2 0,3 2 0 16,-1-1 0-16,2 1 1 0,2 2 0 16,0 1 0-16,0-1 0 0,0 3 0 0,-1-2 1 15,0 1-1-15,-3 1-1 0,-2 0 0 16,-1 1-1-16,-5-2-2 0,-1 2-1 15,0-1 0-15,0 0-2 0,0-2-1 16,0 1-2-16,-12 0 2 0,12-1 0 16,-10 2-2-16,10 0 5 0,-8-1-2 0,8 1 1 15,0 1 2-15,0 0 2 0,0 0 1 16,0 0 0-16,0 0 3 0,0 1-2 16,0-1 1-16,2 2-2 0,-1-4 3 15,0 3-2-15,0-4 2 0,-1 1-4 0,0-1 0 16,0 0 0-16,-10-2-4 0,10 0 0 15,-16-1 0-15,2-1 1 0,0-1-1 16,-4-1 4-16,0-1 0 0,-2 0 4 16,1 0 0-16,-3 0 3 0,0 0 4 0,3 0-3 15,0 0 0-15,2 0 0 0,6 0 1 16,11 0 2-16,-11 1-1 0,11 3-2 16,2 3 3-16,6 1 2 0,4 5-2 15,8 0 4-15,4 4-2 0,5 2-1 16,6 0-4-16,2 1 0 0,4 1 1 0,3 1-3 15,1-2-2-15,1 1-2 0,-1-3 0 16,0-1-2-16,-4-2 0 0,-2-1-3 16,-3-5 0-16,-4-2-5 0,-5-2-6 15,-4-3-5-15,-5-2-9 0,-5 0-16 16,-5-8-47-16,-2-3-26 0,-4-3 1 0,-2-5 0 16</inkml:trace>
  <inkml:trace contextRef="#ctx0" brushRef="#br0" timeOffset="-70684.16">27430 11365 196 0,'0'-11'97'0,"0"3"-4"0,0 8-2 16,0-12-26-16,0 12-78 16,0 0-8-16,0 1-10 0,0 2-18 0,0 2-20 15,0 0-13-15,0 4-6 0</inkml:trace>
  <inkml:trace contextRef="#ctx0" brushRef="#br0" timeOffset="-70147.72">27354 11533 174 0,'0'6'84'0,"-15"-2"-5"0,15-3-13 16,0 2-16-16,-10 0-23 0,10 0-21 16,1 2-4-16,2-1 1 0,1 2-2 15,0 1 1-15,2 0-1 0,1-2 2 16,1 4-3-16,1-2 0 0,-1 1 0 0,0 1-1 16,-2 0 1-16,-1 1-1 0,-3-1 1 15,-2 2-2-15,0-1 1 0,0 0-2 16,-12 2 3-16,1-2 1 0,-2 1-1 15,-3 0 1-15,-3-1 1 0,1 1-1 16,-2-1 0-16,2 0-1 0,0-1 1 16,2 1 0-16,4-2 0 0,4 0 1 0,8 0 0 15,0-1 0-15,0 0 0 0,0 0 1 16,2-1 3-16,8 1-3 0,4 0 1 16,1 2-1-16,2-1-1 0,0 0 0 0,1 2 2 15,-2 0-3-15,-1-1-1 16,-3 3 0-16,-3-3-4 0,-3 3 3 0,-6 0 0 15,0 1-1-15,0 0 0 0,-13 1 0 16,0 0-3-16,-5 1 5 0,-1-1 0 16,-4 0 6-16,-1-1-1 0,-1-1 1 0,2-1 2 15,0-1 2-15,4-1 1 0,6-1 2 16,13-1-2-16,0-1 3 0,0-1-4 16,0-2 1-16,12 1 0 0,9 1-3 15,7-1 0-15,5 2-1 0,4 2-4 16,4 1 0-16,4 3-2 0,1-1 1 0,3 2-2 15,-3 1 0-15,0 1 0 16,-4 0 0-16,-2 1-2 0,-4 0 0 0,-4-2-1 16,-2 0-1-16,-5-2-3 0,-5 0-2 15,-2-3-3-15,-4-2-5 0,-4-3-6 16,-4-2-14-16,-3-2-36 0,-3 0-32 0,0-11 0 16,0 0 3-16</inkml:trace>
  <inkml:trace contextRef="#ctx0" brushRef="#br0" timeOffset="-69798.11">27823 11051 161 0,'0'3'96'0,"0"0"0"0,0 2 0 0,1 0-27 15,2 1-58-15,2 0-11 0,0 1-1 16,1 0-3-16,2-1-3 0,1 3-3 16,-1 0-3-16,0 0-5 0,-1 2-22 15,2 0-26-15,-2-2-25 0,-1 2 0 16</inkml:trace>
  <inkml:trace contextRef="#ctx0" brushRef="#br0" timeOffset="-69098.94">28115 11136 143 0,'16'0'90'0,"-2"0"0"15,-3 0 2-15,-1 0-30 0,-3 3-48 16,-5 4-13-16,-2-2-1 0,0 4 0 16,0 0 1-16,-18 3 0 0,1 0 2 15,-4 2 3-15,-3 1-2 0,-2 0 2 16,-4 0 1-16,0 1 2 0,-1-2-1 0,-1 0 0 15,0-1-1-15,1-3 0 0,2 0-4 16,4-1 1-16,2-3-2 0,6 1 0 16,7-3-2-16,10 0 0 0,0-2 0 0,0 1 0 15,2-1 0-15,9 1-1 0,6 0 2 16,2 1 0-16,2 1-1 0,3 1 1 16,2 1 2-16,0 0 1 0,1 2 0 15,-3 0 0-15,-1 1 0 0,-3 0 2 16,-5 2-3-16,-5-1-1 0,-7 2-1 0,-3-1-1 15,0 0-2-15,-15 0 1 0,0 0-2 16,-6-1 1-16,-3-1-1 0,-6-1 0 16,-1-1 2-16,-2-1 0 0,-1 0 1 15,1 0 2-15,1-3 0 0,3-1-1 16,5 0 0-16,7-1 2 0,6 0-2 0,11-2-1 16,0 1 1-16,0-1 0 0,5 1-1 15,8 0 1-15,6 1-1 0,3 1 0 16,3 2 1-16,2 1-2 0,-1 0 2 15,0 2-1-15,-5 1 0 0,-4 1 1 16,-6 1 0-16,-6 2-2 0,-5 0 2 0,0 0 0 16,-9 1-1-16,-5 0 1 0,-7-2-1 15,-4 0 2-15,-5-2-2 0,-4-1 1 16,-1-2 2-16,1 0 1 0,0-3-1 16,3 0-3-16,6-2 3 0,5-1 1 15,8-1 1-15,12 0-1 0,0 0 2 0,2 0-1 16,12-9 0-16,9 9 1 0,10 0 2 15,10 0 0-15,6 0 0 0,8 0 0 16,4 0-1-16,4 0 0 0,1 4-2 16,1 3 0-16,-2 1 0 0,-3 2-3 15,-7 1 0-15,-4 3 1 0,-10 1-2 0,-8 1 1 16,-11 1-1-16,-14 1-1 0,-8 1 0 16,0 0-1-16,-17 0-2 0,-9-1-1 15,-10-1-4-15,-8-2-2 0,-4-1-4 0,-5-1-2 16,-3-2-5-16,-1-2-6 0,0-3-8 15,2-4-23-15,2-2-31 0,5 0-20 16,6 0 0-16</inkml:trace>
  <inkml:trace contextRef="#ctx0" brushRef="#br0" timeOffset="-68616.74">27924 11404 152 0,'-11'0'91'0,"0"0"2"0,-1 2 1 16,0 2-31-16,3 4-45 0,9 3-11 15,-15 3 3-15,15 3 1 0,0 4 2 16,0 3 3-16,0 4 1 0,0 4-3 16,1 3 4-16,4 5 0 0,0 3-1 15,-1 2-3-15,0 2-3 0,-1 1 0 0,-1 1-4 16,-2 1 0-16,0-1-1 0,0-3-3 15,0 1-2-15,-13-5-1 0,13-2 0 16,-17-4-2-16,7-3-3 0,-2-4-4 16,0-4-1-16,0-4-5 0,0-4-6 0,2-5-6 15,1-4-4-15,9-7-3 0,-12-1-18 16,12 0-5-16,0-14-17 0,0 0-1 16,4-6 18-16,4-1 31 0,2-3 25 15,2-1 7-15,4 0 8 0,-1-3 21 16,2 1 10-16,0 0 23 0,-2 1 5 0,1 3-13 15,-2 2-24-15,-2 3-19 0,-2 4-8 16,-4 4 4-16,-4 10 0 0,-2-9-1 16,0 9-1-16,-11 0 1 0,-3 3-1 15,-4 1 2-15,-6 3-3 0,-3 2-2 16,-4 0-3-16,-4 2-4 0,-2-1-1 0,-5 2-3 16,-1 0-5-16,-4 0-6 0,0-1-7 15,-1 0-21-15,1-2-45 0,-1-2-27 16,2-1 3-16,3-3 1 0</inkml:trace>
  <inkml:trace contextRef="#ctx0" brushRef="#br0" timeOffset="-66135.17">9230 13909 201 0,'0'7'84'0,"-12"0"-9"0,12 0-19 16,-14 0-21-16,14-1-19 0,-14-1-6 0,14 0 0 16,-13 1 1-16,13 1 2 0,-14 2 0 15,14-1-2-15,-18 1 3 0,9 1 1 16,-2 2-2-16,0 2-1 0,-3 2 1 15,0 2-1-15,-1 3-3 0,-4 4 0 16,-1 4-2-16,-1 2-1 0,-2 2-1 0,-2 3-1 16,-3 2-2-16,0 1-1 0,-2 2 0 15,0 1-1-15,-2 0 1 0,0 2 0 16,0-2 0-16,-2 1 0 0,2 0 0 16,-2-2 0-16,1 0 3 0,0-2-2 0,2-1 2 15,-1-2 0-15,4-1 0 0,0-3 1 16,3-1-1-16,2-4 0 0,2-1 2 15,2-4-2-15,3-3 1 0,1-1-2 16,4-3 1-16,0-3 0 0,11-4 0 16,-14 0-1-16,14-4 0 0,-8-1-3 0,8 1 0 15,0-2 0-15,-10 0-2 0,10 0-1 16,0 0 0-16,0 0-1 0,-11 0-2 16,11 2 1-16,0-2 0 0,-11 2 0 15,11 0 1-15,-12 1 1 0,12-1 2 0,-10 0-1 16,10 0 0-16,-9 1 1 0,9-1 0 15,-10 0-1-15,10-1 2 0,0 0 0 16,-11 1 0-16,11-3 0 0,0 1 0 16,0-1 0-16,-8 0 0 0,8-1 0 15,0 1 0-15,0-1 2 78,0 0-4-62,0 0 4 0,0 0-4-1,3 0 2-15,-3 0 2 0,1 0-2 16,1 0 0-16,0 0 1 0,0 0-1 16,0 0-1-16,2 0 1 0,0 0 1 0,-1 0 0 15,5 0 1-15,-4 2 0 0,3 0-2 16,-1 1 2-16,1 2-1 0,3-1 2 15,-2 2 1-15,1 0-1 0,3 1-1 16,0 2 1-16,-1-1-1 0,3 3 0 16,0 0 1-16,3 3 2 0,-3 0-1 0,3 2 1 15,-1 1 0-15,1 3 1 0,1-1-1 16,-2 3 2-16,3 0-2 0,-1 1 0 16,-2-1 0-16,2 2-2 0,-2 1 0 15,-2-3 0-15,2 1-2 0,-2-2 2 16,2-2-2-16,-1 1 0 0,0-3 1 0,0 0-1 15,1-1 1-15,-1-1-1 0,1-2 1 16,0 1-2-16,2-2 1 0,1-1-2 16,-1-1 2-16,1 2 0 0,1-2 1 15,-2 0-2-15,3 0 0 0,-3 1 1 0,2-1-2 16,1 0 2-16,-4 1-1 16,2 0 0-16,-1-1 0 0,1 1-1 0,-1-1 0 15,-2 0 2-15,2 1-1 0,-2-1 0 16,2 0 1-16,-4 0-1 0,3-1 1 15,-2 0-1-15,1 1 0 0,-2-1 0 0,2 0 0 16,-1 1 0-16,0 1 0 0,-1 0 0 16,1 1-1-16,-2 2 2 0,2 0-2 15,-1-1 2-15,-1 2-1 0,2 1 0 16,-2 0 0-16,2 0 0 0,-3 1 0 16,2-2 0-16,-2 0 1 0,1 1-2 0,0-2 1 15,-2-1 0-15,2-1-1 0,-2-1 2 16,-1-2 2-16,1 0-3 0,0-1 0 15,-3-2 0-15,1-1 2 0,-2-1-2 16,-1-1 2-16,-1 0 0 0,-1-1 0 16,0 0 1-16,-1-1-2 0,-1 1 1 0,1-2 2 15,-3 0-2-15,0 0-3 0,1 0 1 16,-1 0-7-16,0 0-5 0,0 0-3 16,0 0-18-16,0 0-25 0,0 0-68 15,0-12-4-15,0 12 1 0,-9-15 3 0</inkml:trace>
  <inkml:trace contextRef="#ctx0" brushRef="#br0" timeOffset="-65036.82">10298 12914 127 0,'0'0'102'16,"0"0"0"-16,0 0 1 0,0 0-2 0,-9 2-59 15,9 3-39-15,-16 4-3 0,6 1 0 16,-4 4-2-16,-4 3-1 0,-1 3 0 16,-4 3 2-16,-3 6 0 0,-3 3 2 15,-1 4 0-15,-1 0 1 0,-1 0 3 16,2-1 1-16,0-1 1 0,2-2 0 0,1-4-2 16,4-1 0-16,4-5 1 0,4-3-2 15,15-5 0-15,0-7-1 0,0-5 1 16,0-2-1-16,17 0-1 0,6-9 1 15,6-2 0-15,7-3 0 0,4 0-1 16,5-3 0-16,3-1-2 0,3-1-4 0,3 0-2 16,-3-1-6-16,0 3-5 15,-4 1-7-15,-2 2-14 0,-7 2-24 0,-6 2-34 16,-6 10-11-16,-4-11 4 0</inkml:trace>
  <inkml:trace contextRef="#ctx0" brushRef="#br0" timeOffset="-64802.67">10408 13234 142 0,'-19'4'88'16,"2"0"-2"-16,2-1-8 0,3 0-17 16,2 1-27-16,10 2-25 0,-16 2 0 15,16 3-1-15,0 5 3 0,0 3 1 0,0 7 2 16,0 4 0-16,0 4 0 0,0 6-1 16,0 3-1-16,0 4-2 0,0 3-3 15,0 1-1-15,0 1-1 0,0-2-2 16,-9 0-1-16,9-2-2 0,0-4 0 15,-10-3-2-15,10-4-1 0,0-6-5 0,-9-4 0 16,9-6-6-16,0-3-2 0,0-6-3 16,0-5-4-16,0-5-7 0,0-2-19 15,0 0-24-15,0-11-23 0,0-1-1 16</inkml:trace>
  <inkml:trace contextRef="#ctx0" brushRef="#br0" timeOffset="-63953.19">10385 13532 126 0,'6'-17'87'0,"0"2"-3"16,-1 4-5-16,-1 4-16 0,0 7-15 0,-1 0-18 15,1 0-17-15,-1 0 2 0,1 8-1 16,1 5-1-16,-2 5 2 0,0 3-2 16,1 3-2-16,-2 1-1 0,1 5-3 15,1-1 1-15,0 3-3 0,2 0-2 0,-2-1 1 16,0 0-2-16,0-2 0 0,-1-2-2 15,-1-3 0-15,1-3-1 0,0-3 0 16,0-5-1-16,0-1-2 0,-1-3 1 16,-2-2-2-16,0-4-1 0,0-1-3 0,0-2 2 15,0 0-2-15,-11 0 2 16,11 0 1-16,-13-14-1 0,13 5 1 0,-18-4 2 16,10-1 2-16,-3-1 1 0,-1-3 1 15,1-1 3-15,-1 0 0 0,1-1-1 16,2 0-1-16,9 2 1 0,-14 1-1 0,14 1 2 15,0 2 0-15,0 1 0 0,0 4 0 16,0 9-1-16,3-10 2 0,4 10-1 16,1 0 0-16,2 0 0 0,1 3 0 15,-1 2-1-15,0 1-1 0,1-1 0 16,-1 2-1-16,-3 0 1 0,-1 0-1 0,0 2 0 16,-4-1 1-16,-2 2 0 0,0 2-1 15,0 1 0-15,-10 1 1 0,10 0-1 16,-19 1 1-16,6 1-2 0,0 0 1 15,-1 0 1-15,1 1-2 0,-1-2 2 16,0 2-2-16,1-2 0 0,1 0 0 0,1-2 1 16,2-3-1-16,9-1 0 15,-12-2-1-15,12-2 0 0,0 0-1 0,0-2 0 16,2-2 1-16,6 2 0 0,0-2 1 16,4-1 1-16,3 1-2 0,1 0 2 15,3 2-1-15,1 1 3 0,3 0-1 0,0 3-1 16,-2 3 2-16,1 1-1 0,-1 3 0 15,0 1 1-15,-6 3 1 0,-1 3 0 16,-3 1 0-16,-6 3 0 0,-5 1 1 16,0 1 1-16,0 2-3 0,-13 1 0 15,-1 0 0-15,-4 1 0 0,-6-1-1 0,-3 1-1 16,-5-3 0-16,-1 0-2 0,-2-1-2 16,0-4-2-16,0-2 0 0,1-4-5 15,2-5-3-15,3-3-4 0,5-7-2 16,3-2-4-16,4 0 0 0,6-13 1 15,11-3 3-15,0-6 5 0,0-4 7 0,0-5 5 16,3-2 6-16,5-1 4 0,7 1 7 16,-2 1 6-16,3 4 3 0,2 3 2 15,1 7-3-15,2 7 2 0,-1 11-3 16,1 0 0-16,2 0-2 0,-1 7-3 16,-1 9-4-16,1 7-3 0,1 5-4 0,-1 2-2 15,1 3-3-15,1 2-3 0,0-1-3 16,-1-2-6-16,-1-1-2 0,-1-3-6 15,-2-5-3-15,1-3-6 0,-3-4-11 16,-4-8-23-16,0-3-30 0,-3-5-11 16,-1 0 2-16</inkml:trace>
  <inkml:trace contextRef="#ctx0" brushRef="#br0" timeOffset="-62821.94">10827 13237 165 0,'0'3'93'0,"0"7"0"0,0 2-4 16,0 3-34-16,-8 4-47 0,8 1-6 16,-11 1 1-16,11 0-1 15,-13-2 3-15,13 0 1 0,-12-1 3 0,12-2 0 16,0 0 2-16,-9-3 1 0,9-4 1 16,3-5 1-16,5-4-1 0,5 0-3 15,4 0 3-15,7-15-6 0,5 3-2 0,6-3-1 16,3 0-1-16,5 0-3 0,0-3 0 15,5 2-2-15,-2 1 1 0,0 1-4 16,-1 2-4-16,-5 1 4 0,-3 11 0 16,-6-10-2-16,-9 10 3 0,-5 1-1 15,-11 3 0-15,-6 5-1 0,0 1 5 0,-9 5 0 16,-6 0 0-16,-6 3 0 0,-6 1 1 16,-6-2 0-16,-4 4-3 0,-1-1 4 15,-1 1 0-15,-1-2-1 0,1-1 0 16,3-2 0-16,4-2-1 0,5-1 0 15,5-2 1-15,2-2-1 0,9-1 1 16,11-3 0-16,0-1 0 0,0-1 1 0,1-1 0 16,12 0 3-16,4 0 0 0,3-1 1 15,5 2-1-15,-2 2 1 0,2 2-1 16,-4 1 0-16,-2 4 0 0,-5 3-2 0,-4 3-1 16,-7 3-2-16,-3 4 1 0,0 2 0 15,-15 3-1-15,-1 0 1 0,-7 1 0 16,-4 1 1-16,-6-2-1 0,-2-2 2 15,-3-1-1-15,-1-4 3 0,2-3-1 0,3-5-3 16,4-3 0-16,6-6 0 0,7-3 0 16,6-3 0-16,11-8 0 15,1 0-3-15,12-4-1 0,7-1 3 16,5-1 1-16,9-2 0 0,4 1 1 16,4-1 2-16,5 2-1 0,-1 1 3 0,2 2-2 15,-2 2 1-15,-1 1-4 0,-3 8 4 16,-5 0 1-16,-6 0 0 0,-5 0-1 15,-7 0-2-15,-8 8 1 0,-8 2 0 16,-3 2 0-16,0 1-1 0,-14 1-1 16,-3 2-1-16,-5-2 0 0,-5 0-2 15,-2-3-1-15,-5 1-2 0,1-5-1 16,-1-1-4-16,2-4-2 0,-2-2-3 0,4 0-1 16,3-11-4-16,1-2-2 0,6-5-4 15,1-5 1-15,5-5 1 0,2-4 3 16,4-6 5-16,8-1 5 0,-8-2 5 0,8-3 6 15,0 0 4-15,0 4 7 0,0 1 2 16,0 3 0-16,0 4 6 0,0 5-4 16,1 6 2-16,3 7 1 0,-1 14 1 15,1 0 2-15,1 0 1 0,1 9 0 16,-1 12 3-16,1 10-5 0,0 7-1 0,0 6-2 16,2 7-6-16,0 3-2 0,3 4-1 15,-2 4-4-15,3 0-2 0,1-1-2 16,-1-2-2-16,0-3-3 0,-1-4-5 15,1-6-5-15,-1-5-3 0,-1-7-5 16,2-6-9-16,-4-8-13 0,0-9-29 0,1-9-35 16,-2-2-4-16,-1-8 5 15</inkml:trace>
  <inkml:trace contextRef="#ctx0" brushRef="#br0" timeOffset="-62654.2">11249 13705 158 0,'20'-40'101'16,"0"7"3"-16,-1 9 3 0,1 10-25 15,-1 14-48-15,-1 0-17 0,-1 0 1 16,-1 13-4-16,-3 9-3 0,-1 6-1 16,-1 4-4-16,0 5-2 0,-1 3-4 0,-1 0-3 15,1 1-5-15,-2-2-6 0,1-3-6 16,-2-3-6-16,0-5-21 0,0-7-50 16,-3-6-14-16,0-8 2 0</inkml:trace>
  <inkml:trace contextRef="#ctx0" brushRef="#br0" timeOffset="-62371.75">11689 13202 138 0,'9'-23'103'16,"0"8"1"-16,0 5-1 0,0 10-1 0,-1 0-61 15,2 0-32-15,2 7 0 0,0 9-2 16,3 4 2-16,0 8 4 0,3 5 0 15,-1 7 0-15,2 7 5 0,0 8-4 0,3 4-2 16,-1 6-2-16,-2 4-2 0,2 3 1 16,-4 3-3-16,-3 0 0 0,-2-2 1 15,-4-3-1-15,-4-5 1 0,-4-4-1 16,0-5 1-16,0-5-3 0,-12-6-4 16,-1-5-3-16,-4-6-5 0,-5-5-10 0,-4-7-10 15,-4-5-15-15,-3-5-45 16,-4-4-37-16,-2-3-1 0,-1-3 3 0</inkml:trace>
  <inkml:trace contextRef="#ctx0" brushRef="#br0" timeOffset="-61156.03">10056 15600 165 0,'-15'9'86'16,"15"-2"-1"-16,0 2-15 0,0-3-35 16,0-3-29-16,3 0 1 0,9-3 2 0,3 0 2 15,5 0 1-15,4 0-1 0,4-6 3 16,3 6 2-16,5 0-1 0,1-9-3 15,0 9 0-15,1 0-1 0,-1 0-4 16,-3 0 0-16,-3 0 1 0,-5 4-4 16,-6 6-3-16,-6 4-1 0,-5 4-2 0,-9 5 0 15,0 2-1-15,0 4-1 0,-17 2 2 16,0 0 1-16,-7 2-1 0,-5 1 1 16,-4-1 3-16,-3-1 1 0,-4-1 1 15,-2-2 1-15,2-5 1 0,2-2-1 16,0-4 0-16,8-4 1 0,3-4 1 0,9-4-3 15,6-5 0-15,12-1 1 0,0 0-2 16,0 0 0-16,9-12-2 0,9 12 2 16,5-14-2-16,7 14 0 0,4-13 0 15,1 13 0-15,2 0 0 0,2 0 1 16,-2 0-2-16,-5 0 1 0,-4 5-1 0,-6 7-1 16,-8 5 0-16,-6 4-2 0,-7 3 0 15,-1 3 0-15,0 2-2 0,-20 0 2 16,-1 1 2-16,-4 0 0 0,-5-2 2 0,-4-1 1 15,-1-1 1-15,0-3 1 16,1-4-2-16,5-2 0 0,5-5-2 0,5-3 0 16,10-5 0-16,9-3-1 0,0-1-1 15,2 0-1-15,11 0-1 0,7 0 1 16,7-9 2-16,5 9 0 0,5 0 1 16,3 0 0-16,-1 0 1 0,0 1 0 15,-4 5 0-15,-4 3 3 0,-7 6 1 0,-5 2 0 16,-8 3 1-16,-9 3 4 0,-2 2 0 15,0 2-2-15,-13-1 0 0,-5 0 2 16,-4-1-3-16,-2-2-1 0,-5-3-4 16,-1-2-2-16,-2-4-3 0,2-4-8 0,1-4-6 15,4-6-4-15,3 0-7 0,7-7-8 16,2-6-20-16,13-7-30 0,-9-7-28 16,9-5 2-16,2-7 6 0</inkml:trace>
  <inkml:trace contextRef="#ctx0" brushRef="#br0" timeOffset="-60887.99">10621 15673 164 0,'9'2'104'0,"2"4"0"0,-3 4-1 16,1 5 2-16,1 2-81 0,1 5-22 15,0 2 2-15,2 4 2 0,-1 2 0 0,1 4 2 16,-1 4 0-16,1 5 0 0,1 3 0 16,0 5 2-16,2 3-2 0,-3 0-4 15,0-2-2-15,1-2-2 0,-2-2-1 16,-2-4-4-16,-1-3-4 0,-3-3-5 16,-2-6-10-16,-1-5-15 0,-3-9-30 15,0-6-40-15,0-9-1 0,0-3 2 0</inkml:trace>
  <inkml:trace contextRef="#ctx0" brushRef="#br0" timeOffset="-60588.95">11121 15651 153 0,'4'0'96'0,"0"0"2"0,-1 0 0 0,0 0-22 15,1 5-44-15,0 9-19 0,1 4 0 16,1 5 1-16,2 5 3 0,3 6 3 16,0 5 3-16,2 5-2 0,1 5-3 15,0 3-1-15,3 4-3 0,0 1-2 16,0 1-3-16,0 0-4 0,-3-1-5 0,-2-1 0 16,-2-4-5-16,-3-3-2 0,-3-5-3 15,-3-5-6-15,-1-5-3 0,0-7-4 16,0-4-6-16,-11-8-4 0,3-6-2 15,-4-5-5-15,-1-4-9 0,-2 0-12 16,-1-12-6-16,-2-4-13 0,0-8-9 0</inkml:trace>
  <inkml:trace contextRef="#ctx0" brushRef="#br0" timeOffset="-60090.46">11121 15959 131 0,'6'-44'90'15,"4"5"-1"-15,2 4-12 0,5 6-13 0,0 3-19 16,4 3-21-16,3 4-9 0,1 2-1 15,4 1 0-15,2 0-2 0,1 1 2 16,5-2-1-16,-2 2-1 0,3 0-1 16,0 1-1-16,0 2-1 0,2 1 0 15,-1 2-3-15,-1 9 2 0,-2-11-2 0,0 11 0 16,-3 0 1-16,-1 0 0 0,-4 1 2 16,-1 5-1-16,-2 2 2 0,-2 2 4 15,0 2-3-15,-3 3 3 0,0 2 1 0,1 2 0 16,-3 3-1-16,1 1 0 15,-1 5-2-15,-1 3 1 0,0 3-2 0,-1 3-2 16,1 4 0-16,-2 3-2 0,1 1 2 16,-4 3-2-16,1 0 1 0,-3 2-1 15,-3 0 0-15,-1-2-3 0,-3 1 1 16,-2-2-1-16,-1-1-4 0,0-3 0 0,0-4-3 16,-17-2-4-16,7-4-6 0,-4-2-2 15,-2-3-4-15,-3-4-2 0,-2-4-5 16,-3-3-4-16,0-3-1 0,-2-4-2 15,-3-4 3-15,-1-5-2 0,-1-1-1 16,0 0-1-16,-2-10 1 0,1-1 6 0,-1-4 3 16,1-5 7-16,-1-2 5 0,1-3 6 15,2-2 7-15,0 0 2 0,3-2 6 16,2 2 4-16,4 0-3 0,5 1 0 16,3 1-3-16,13 2-3 0,-9 2-4 0,9 0 0 15,4 5-5-15,2 2-2 0,7 0-4 16,2 3-3-16,4 1-10 0,2 0-10 15,1 1-9-15,2 1-4 0,0 0-3 16,-1-2 3-16,-2 1 1 0,-3-2 1 16</inkml:trace>
  <inkml:trace contextRef="#ctx0" brushRef="#br0" timeOffset="-59724.36">11701 15980 148 0,'-13'-10'57'0,"0"2"7"0,1 8 2 16,0-8 0-16,4 8-6 0,8 0-12 0,-12 6-14 15,12 3-15-15,0 4 0 0,0 5-3 16,0 4-2-16,3 0 0 0,3 4-3 16,2 1-2-16,-1 1-1 0,4 2-4 15,-1 1-2-15,0 1-2 0,2 0 0 16,-4-1-1-16,2 0-4 0,-4-1-3 0,-2-2-3 16,-1-1-4-16,-2-2-2 0,-1-2-4 15,0-1 0-15,0-3-4 0,-10-1-3 16,10-4-2-16,-18-2-6 0,7-2-5 15,-3-5-7-15,0-1-8 0,-1-4-2 16,0 0 7-16,-2 0 24 0,2-7 33 0,1 7 13 16,0-15 12-16,2 6 13 0,1-1 12 15,0 0 10-15,2 0 8 0,9 1-5 16,-14 0-22-16,14 2-27 0,0 7-6 16,0-11-5-16,0 11-5 0,3-9-3 15,5 9-1-15,4-10-1 0,1 10-4 16,4-11-6-16,-1 11-3 0,5-15-8 0,0 8-14 15,0-1-29-15,2-1-34 0,0 1-7 16,-4 0 3-16</inkml:trace>
  <inkml:trace contextRef="#ctx0" brushRef="#br0" timeOffset="-57474.74">12490 13555 196 0,'1'0'84'0,"1"0"-9"0,-1 0-14 16,0-8-16-16,-1 8-23 0,1 0-17 16,0 0-2-16,0 0-1 0,1 0-1 15,0 0 1-15,0-8 0 0,1 8 2 16,3 0-1-16,-1 0 1 0,3-7 1 0,0 7 0 16,1 0 2-16,3 0 0 0,1 0-1 15,2-9 1-15,0 9-1 0,4 0 2 16,0 0-1-16,3 0-1 0,2 0 1 15,4-7-1-15,1 7-1 0,5 0 2 16,2 0 0-16,4-9-1 0,6 9 1 0,2-9-2 16,6 9 0-16,3-8 1 0,2 8-2 15,2-10 1-15,3 10 0 0,-2-9-2 16,1 9 0-16,-1-9-1 0,-2 9 1 16,-2-7-1-16,-5 7-2 0,-2 0 0 15,-5-8-1-15,-7 8-3 0,-6 0-2 0,-6 0-7 16,-7 0-7-16,-4 0-14 0,-7 0-47 15,-5 1-31-15,-4 2 3 0,0 1 2 16</inkml:trace>
  <inkml:trace contextRef="#ctx0" brushRef="#br0" timeOffset="-57060.3">13684 13245 136 0,'-12'1'92'0,"3"-1"0"16,9 0 0-16,-13 0-25 0,13 0-44 15,0 0-21-15,1 0-1 0,3-8 1 16,5 8 0-16,1 0 0 0,2 0 0 15,4 0 0-15,0 1 2 0,4 5 2 0,1 0-3 16,1 4 1-16,3 0 0 16,1 1 0-16,0 0 2 0,0 2-2 0,1 0 0 15,-3 1 0-15,0-1 0 0,-1 0 1 16,-2-1 0-16,-2-1 0 0,-1 0 1 16,-4-2 2-16,-2 0-2 0,-6-1 1 0,-2 2 0 15,-4-1-1-15,0 1-2 0,0 0 1 16,-18 0-1-16,5 1 0 0,-5 1-2 15,-1-1-3-15,-4 1 1 0,-1 0-1 16,-2-1-3-16,2 2-4 0,-1-2-7 16,2-1-8-16,5-2-22 0,1-1-47 15,5-2-15-15,12-3 0 0,-13-1 1 0</inkml:trace>
  <inkml:trace contextRef="#ctx0" brushRef="#br0" timeOffset="-54878.21">14380 13039 176 0,'-9'0'100'15,"-1"0"1"-15,10-9-2 0,-9 9-21 16,9 0-68-16,2-8-7 0,5 8-2 0,6-7-1 16,4 7 0-16,6-12 0 0,5 12-1 15,6-13-1-15,4 13 2 0,5-12 0 16,3 12 0-16,3-13-1 0,0 5 0 16,1 1 1-16,-4-3-9 0,-2 3-2 0,-6 0-8 15,-6 7-34-15,-6-14-44 0,-6 14-2 16,-7-12 0-16</inkml:trace>
  <inkml:trace contextRef="#ctx0" brushRef="#br0" timeOffset="-54595.41">14603 12750 186 0,'-11'-11'95'0,"11"11"0"16,-12 0-1-16,12 0-41 0,0 4-50 15,0 4 3-15,0 5 0 0,0 5 3 0,0 3-1 16,3 6 4-16,-2 7 0 0,0 5 1 16,-1 9-1-16,0 5 1 0,0 5-4 15,0 2-1-15,0 3-3 0,0-1 0 16,0-1-4-16,-10-1-1 0,10-5-1 0,0-3-3 16,-9-6-1-16,9-4-3 0,0-7-1 15,0-5-1-15,-10-8-3 0,10-6-4 16,0-7-7-16,0-7-19 0,0-2-34 0,0 0-24 15,0-14 0-15,0-2 2 16</inkml:trace>
  <inkml:trace contextRef="#ctx0" brushRef="#br0" timeOffset="-54344.93">14735 12764 156 0,'4'0'91'0,"-1"-7"1"15,-2 7-3-15,-1 7-31 0,1 6-38 16,-1 7-9-16,0 5 2 0,0 7 2 16,0 6 0-16,0 6 2 0,1 5-3 0,1 6 0 15,1 2-2-15,3 3-2 0,1-1-1 16,2 1-2-16,0-3-2 0,1-2-3 16,1-4-2-16,-1-4 0 0,-2-4-1 15,0-7-3-15,0-5 1 0,-2-7-7 16,-3-5-6-16,-2-6-7 0,-1-4-12 0,0-6-37 15,0-3-35-15,-11 0 2 0,2 0-1 16</inkml:trace>
  <inkml:trace contextRef="#ctx0" brushRef="#br0" timeOffset="-54185.04">14549 13212 167 0,'-10'0'96'15,"1"-10"0"-15,9 10-1 0,-10 0-28 0,10 0-54 16,2-8-13-16,3 8-9 0,4 0-5 16,2 0-9-16,4-9-20 0,1 9-26 15,2 0-25-15,-2 0 0 0</inkml:trace>
  <inkml:trace contextRef="#ctx0" brushRef="#br0" timeOffset="-54013.27">14628 13284 135 0,'-20'6'84'0,"1"-1"-1"16,1 1-7-16,0-2-16 0,3-1-22 16,4 0-25-16,1-2-10 0,10 2-2 0,0 0-1 15,0-3-1-15,2 0-2 0,8 1 0 16,4-1-3-16,3 0 0 0,3 1-2 16,3 1-4-16,1 1-6 0,1 0-17 15,-1 1-15-15,-3 1-21 0,-3 1-13 16</inkml:trace>
  <inkml:trace contextRef="#ctx0" brushRef="#br0" timeOffset="-53763.51">14559 13503 177 0,'-32'11'87'0,"2"0"0"0,3-4-12 0,5-1-26 16,6-3-31-16,6-1-15 0,10-2-1 16,0 0-1-16,3 0-2 0,9-9 1 15,5 9 1-15,7-7 1 0,4 7 2 16,2 0 1-16,3 0 1 0,-1 0 2 15,0 0-1-15,-2 3 1 0,-5 4 0 0,-6 4-2 16,-8 4 0-16,-7 1-1 0,-4 5-1 16,0 2 1-16,-13 4-1 0,-6-1-4 15,-6 1 0-15,-7 2-3 0,-5-2-3 16,-4 0-2-16,-6 0-6 0,-1-3-5 16,-2-2-7-16,1-3-16 0,2-5-14 0,2-4-16 15,4-4-23-15,5-4 4 0</inkml:trace>
  <inkml:trace contextRef="#ctx0" brushRef="#br0" timeOffset="-53613.05">14260 13770 126 0,'41'-12'95'0,"3"2"1"15,0 2-5-15,2 8-16 0,-2-10-27 16,1 10-34-16,-2 0-1 0,0 0-4 16,0-7-5-16,-4 7-4 0,-2 0-1 15,-3 0-6-15,-3 0-8 0,-4 0-10 16,-4 0-29-16,-4 0-40 0,-7 0-6 0,-4 0 0 15</inkml:trace>
  <inkml:trace contextRef="#ctx0" brushRef="#br0" timeOffset="-53264.22">14598 13837 152 0,'-33'11'100'0,"3"-1"-1"0,5 0 0 16,7-4-23-16,5 0-39 0,13 0-32 15,0-2-4-15,0-3-1 0,5-1-3 0,10 0 0 16,3 0-1-16,6 0-1 15,3 0 1-15,3 0-1 0,2-8-2 0,0 8 3 16,0 0-1-16,-3-10 0 0,-2 10-1 16,-4-9 0-16,-5 9 1 0,-3-10 0 15,-5 10 0-15,-5-10 2 0,-3 10-1 16,-2-11 3-16,0 11 0 0,-11-7 5 16,11 7 2-16,-17 0 2 15,7 1 0-15,1 2 2 0,-1 4 0 0,10 2 1 16,-12 2 0-16,12 3 1 0,0 2-1 15,0 2-2-15,0 2 2 0,1 0-1 16,7 0 1-16,2-1-1 0,1-1 0 16,4-1-1-16,0-2-1 0,3-4-1 0,-1-2-3 15,1-3-4-15,-1-4-5 0,1-2-3 16,-3 0-8-16,1 0-11 0,-4-12-30 16,0 0-52-16,-3-2-4 0,-2-3 0 15</inkml:trace>
  <inkml:trace contextRef="#ctx0" brushRef="#br0" timeOffset="-53047.08">15123 13285 187 0,'3'0'108'15,"0"-10"-2"-15,1 10-1 0,2-7-1 16,3 7-96-16,5 0-7 0,5-8-3 15,5 8-4-15,5-13 1 0,4 4 1 0,3-1-1 16,3 0-3-16,3 1 1 0,0 1-5 16,0 8 0-16,0-12-7 0,-4 12-7 15,-5-12-20-15,-6 12-31 0,-7-11-23 16,-5 11 2-16</inkml:trace>
  <inkml:trace contextRef="#ctx0" brushRef="#br0" timeOffset="-52731.6">15320 12946 145 0,'0'-13'79'0,"0"1"-2"0,0 3-15 16,3 1-12-16,0 8-14 0,2-8-13 16,0 8-10-16,0 1-2 0,3 4 4 15,0 4 1-15,-1 4 1 0,1 4 1 16,0 6-1-16,2 5 0 0,-1 7-2 0,1 6 1 15,0 7 2-15,-1 5-3 0,0 7-1 16,0 6-1-16,-2 4-3 0,-3 4-1 16,1 3-3-16,-2 2 0 0,0 2-3 15,-1-3-2-15,-1 0 0 0,-1-5 2 0,0-3-2 16,0-7-1-16,-9-5-2 0,9-8 1 16,-12-5-3-16,12-7-5 0,-15-7-1 15,15-7-7-15,-17-7-10 0,7-5-12 16,-1-10-29-16,-1-2-46 0,-3 0-2 15,0-14 5-15</inkml:trace>
  <inkml:trace contextRef="#ctx0" brushRef="#br0" timeOffset="-52547.71">15284 13546 195 0,'4'-27'100'0,"-2"10"0"15,0 8 1-15,-2 9-34 0,0 0-58 16,0 5-4-16,-14 8-4 0,5 6 0 15,-5 3-1-15,-1 6-1 0,-3 0 1 16,0 2-1-16,-2 0-2 0,1 2 2 16,0-4-1-16,1-3-3 0,2-2-1 0,0-4-7 15,3-6-10-15,0-5-35 0,3-3-43 16,10-5 1-16,-11 0 1 0</inkml:trace>
  <inkml:trace contextRef="#ctx0" brushRef="#br0" timeOffset="-52328.99">15491 13482 218 0,'25'0'114'15,"-5"0"-1"-15,0 5 0 0,-4 9-5 0,-3 4-100 16,-1 4-4-16,-2 3-4 0,-1 2 0 16,0 2-1-16,2-1-2 0,0 2-3 15,0 1-2-15,1 1-1 0,-1 1-4 16,1-1 0-16,-1-2 0 0,-1-2 1 15,-1-5-3-15,-3-4 0 0,-3-3-2 0,-3-4-3 16,0-6-7-16,0-3-19 0,-11-3-20 16,-2 0-27-16,-3-8-3 0</inkml:trace>
  <inkml:trace contextRef="#ctx0" brushRef="#br0" timeOffset="-52205.69">15433 13800 166 0,'-23'-12'96'15,"4"1"1"-15,1 2-5 0,7 0-24 16,11 9-39-16,-8-13-25 0,11 2-5 15,6 11-6-15,3-10-7 16,6 10-7-16,3-11-24 0,2 11-41 0,2-14-13 16,2 7 1-16</inkml:trace>
  <inkml:trace contextRef="#ctx0" brushRef="#br0" timeOffset="-51931.41">15860 12801 207 0,'2'0'97'16,"0"0"0"-16,1 0-21 0,1 2-29 15,3 3-38-15,0 2-2 0,0 1-1 0,1 1-5 16,2 0-1-16,0 1-4 0,0 1-3 16,2 2-3-16,-1 1-12 0,1-1-36 15,0 0-39-15,-1 1 0 0,-1-2 0 16</inkml:trace>
  <inkml:trace contextRef="#ctx0" brushRef="#br0" timeOffset="-51615.33">16255 12850 191 0,'11'-10'100'16,"-2"10"1"-16,-3-8-1 0,-4 8-21 0,-2 0-71 15,0 2-8-15,0 4-4 0,-16 4-1 16,5-1-1-16,-4 4-2 0,-2-1 3 16,-3 4 0-16,-1 1 1 0,-2 3-1 15,-1 1 2-15,-1 1 3 0,-1-1-1 0,0-1 2 16,0-2 2-16,2-1 2 0,-1-2 0 15,4-2-1-15,1-2 0 0,4-2 2 16,5-4-2-16,11-2 0 0,0-3 1 16,0 0-2-16,0 0-1 0,8 0-1 15,8-11 0-15,3 4 0 0,7-2 0 16,2 1 0-16,3-1-1 0,1 0-1 0,0 1-3 16,2-1-1-16,-3 1-3 0,-1 8-3 15,-3-13-4-15,-5 13-7 0,-5-9-24 16,-3 9-36-16,-7-7-16 0,-4 7 1 15</inkml:trace>
  <inkml:trace contextRef="#ctx0" brushRef="#br0" timeOffset="-51281.76">16044 12693 153 0,'-13'0'89'0,"13"-8"-3"16,-13 8-9-16,13 0-24 0,0 0-27 0,-9 2-21 15,9 1 1-15,0 1 0 0,1 3 1 16,2 2 0-16,2 3 3 0,1 2-1 16,1 3 1-16,1 4 1 0,0 3 2 15,0 5 0-15,0 2 1 0,0 6-3 16,-1 3 2-16,0 4-2 0,-2 2-1 0,2 3 0 15,-2 0-5-15,-1 2 0 0,-1 0-1 16,1-1-4-16,-1-1 0 0,0-3-4 16,1-2-4-16,-2-5-6 0,0-3-3 15,0-6-7-15,-2-4-8 0,0-7-30 0,0-6-44 16,0-3-2-16,0-6 4 0</inkml:trace>
  <inkml:trace contextRef="#ctx0" brushRef="#br0" timeOffset="-50248.7">16057 13314 185 0,'0'0'89'0,"0"-9"-1"0,-9 9-15 16,9 0-33-16,0 0-36 0,-12 2-1 16,12 3 0-16,-16 2 0 0,6 2 2 15,-3 3 5-15,-2 1 1 0,-2 3 3 0,-1 2-2 16,-3 0 3-16,0 1-1 0,1 0-1 15,0-1-3-15,1-2-2 0,0 0-4 16,3-1-3-16,1-3-1 0,4-2-3 16,11-3 1-16,-13-3-3 0,13-2-3 0,0-2-2 15,1 0 0-15,7 0 1 0,4-13-2 16,2 5 0-16,3-2 2 0,3-2-1 16,2-3 1-16,3 1-3 0,2-4 5 15,2-1 1-15,0 0-1 0,0-1 2 16,1 0 2-16,-1-1 2 0,0 0 0 0,-3 0 3 15,-2 4 2-15,-2 0 1 0,-4 1 1 16,-3 4-2-16,-3 2 3 0,-3 10 3 16,-5-7-1-16,-4 7 4 0,0 3 0 15,0 6 1-15,-10 3 0 0,1 6 1 16,-2 5 0-16,-1 5-2 0,1 2-1 0,1 3-1 16,1 1-4-16,9 2-1 0,-10 1-2 15,10 0-2-15,0-1-1 0,1-2 0 16,3-2-1-16,4-3-1 0,2-4-2 15,3-3-2-15,3-4-2 0,1-4-4 16,2-4-1-16,0-2-6 0,-2-4-5 0,1-3-3 16,-4-1-4-16,0 0-5 0,-3-8-8 15,-2-2 8-15,-3-2 21 0,-1-2 9 16,-4-1 8-16,-1-1 0 0,0 0 13 0,0 0 5 16,-9 3 8-16,9 0 9 0,-16 5-3 15,4 8-19-15,0-9-3 0,-2 9-1 16,-2 2-2-16,1 2-5 0,-2 4-1 15,1 5 1-15,-1 2-2 0,0 1 0 16,1 2-1-16,-1-1-1 0,2 0-1 16,-1 0 0-16,2-2 0 0,2-2 0 0,0-4 0 15,1-3-1-15,2-3-1 16,9-3 0-16,-11 0 0 0,11-9 2 0,0 0-2 16,0-5 1-16,1-5-2 0,3-4 1 15,4-3 2-15,1-4 1 0,3-4-1 16,4-4 0-16,1-1-1 0,5-2-1 0,3-2 2 15,3 1-2-15,2 2 3 0,2 1-2 16,1 2-2-16,1 4 0 0,0 5 1 16,1 4-1-16,-2 4 2 0,-1 5 0 15,-1 6 1-15,-3 9 2 0,-3 0 1 0,-1 0 3 16,-5 0 0-16,-2 6 3 0,-3 7-1 16,-2 3 2-16,-4 2-2 0,0 4 1 15,-1 1-3-15,-3 3 0 0,0 1 0 16,-3 2 1-16,1 0-4 0,-2 3 2 15,0 0-3-15,0 0 1 0,0 0 0 0,0-1-1 16,-8-2 0-16,8 0-2 0,-14-3 0 16,4 0-3-16,-2-4 0 0,-2-1-3 15,-3-3-3-15,0-2-5 0,-4-4-2 16,0-3-4-16,-1-2-3 0,-2-3-1 16,1-4-4-16,0 0-3 0,0 0-3 0,2-10 3 15,1 1 17-15,4-3 4 0,4-2 7 16,2-2 6-16,10-1 4 0,0 0 8 15,0 0 9-15,0 2 7 0,0 1 3 16,11 4-12-16,2 1 1 0,4 9-1 16,1 0-2-16,5 0-1 0,2 0-5 0,1 7-1 15,2 4-3-15,0 4-3 0,3 0-2 16,1 2-4-16,-1 2-1 0,1 0-4 16,-2-1-3-16,-2-1-5 0,-2-1-4 15,-1-2-6-15,-4-4-9 0,-3-3-38 16,-2-1-41-16,-5-5-2 0,-1-1 6 0</inkml:trace>
  <inkml:trace contextRef="#ctx0" brushRef="#br0" timeOffset="-50051.31">16968 13285 228 0,'0'-10'104'16,"0"10"-5"-16,0 0-1 0,3 0-39 0,3 0-59 16,5 0-16-16,3-7-8 0,1 7-18 15,2 0-29-15,1-7-26 0,-1 7-5 16,2 0 4-16</inkml:trace>
  <inkml:trace contextRef="#ctx0" brushRef="#br0" timeOffset="-49732.73">17113 13019 176 0,'0'0'91'16,"-13"0"-9"-16,13 10-9 0,0 7-8 0,0 5-19 16,0 6-31-16,4 5-2 0,4 2-2 15,1 5-1-15,1 2-4 0,2 2-1 16,-2 1-1-16,-1-1-1 0,0 0-2 0,-4 1-1 15,-2-2 0-15,-3-3-1 0,0-2-1 16,0-5-1-16,-12-5-1 0,4-3 3 16,-4-5-1-16,-2-6 0 0,-1-2 1 15,-2-6-1-15,-1-3 1 0,1-3 0 0,0 0 1 16,0 0 1-16,4-14-1 0,2 2-1 16,11-3 1-16,-11-3-1 0,11-1-1 15,0 1 1-15,3-1-3 0,2 1-3 16,6 0-4-16,1 1-8 0,2 0-20 15,3 1-40-15,0-1-22 0,3 3 1 16</inkml:trace>
  <inkml:trace contextRef="#ctx0" brushRef="#br0" timeOffset="-49350.75">17439 12783 131 0,'12'-9'90'0,"-1"9"2"0,2 0-7 15,3 0-22-15,0 1-32 0,4 2-21 16,0 1-4-16,2 0 3 0,1 2 0 16,1-1-1-16,0 2 1 0,-1 1-4 15,-3-1-1-15,0 2-1 0,-6 1-2 16,-4 2-1-16,-6-1-2 0,-4 3-3 0,0 1-1 15,-12 2-2-15,-4 3 4 0,-6-1-1 16,-6 1 2-16,-3 1 1 0,-3-1 6 16,-1-1 4-16,-1-1 5 0,2-2 1 15,1 0 0-15,4-4-2 0,6-2-2 16,7-3-2-16,16-3-1 0,-8-4-2 0,15 0-7 16,9-6-5-16,7 6-2 15,5-16-3-15,5 7-3 0,3 0-5 16,2-1-8-16,0-1-27 0,1 2-36 15,-6-2-10-15,-2 0 3 0</inkml:trace>
  <inkml:trace contextRef="#ctx0" brushRef="#br0" timeOffset="-48717.5">17516 12888 216 0,'-12'5'97'0,"12"4"2"0,0 4-18 15,0 5-34-15,0 3-32 0,1 5 0 16,1 4-1-16,0 4-1 0,-1 4-1 16,-1 4 0-16,0 3-3 0,0 4-1 0,-9 2-1 15,9 1 0-15,-16 1-2 0,4 0-3 16,-1-3-2-16,-2-1 0 0,0-5-2 16,-2-5-2-16,1-3 0 0,0-8-3 15,1-5 0-15,0-6-3 0,4-7 0 16,2-5-1-16,9-5 2 0,0 0-1 0,0-9 4 15,0-4 0-15,0-4 4 0,8-3 2 16,4-2 3-16,5-2 1 0,3 1 0 16,2-3 1-16,4 2-1 0,4 0-2 15,2 0 0-15,3 2-2 0,3 3 0 0,-1 1-3 16,1 2-2-16,-1 1 2 0,-1 1-1 16,-2 0-2-16,-3 1 2 0,-3-1 1 15,-4-2 1-15,-5 1-1 0,-6-2 1 16,-4 1 3-16,-6 0 0 0,-3 0-2 15,0 1 1-15,-10 1 1 0,-1 3-1 0,-5 1 1 16,-1 10-1-16,-3-10 1 0,1 10 1 16,2 2-1-16,0 2 0 0,4 4 1 15,4 5 0-15,9 2 0 0,0 4 3 16,0 3-2-16,0 2 1 0,4 3 1 16,8 2 0-16,6 1 1 0,3 0 1 15,0 3 2-15,3-1-1 0,0-1 0 0,-2 1 0 16,1-1 2-16,-3-1 4 0,-4 1-5 15,-3-1 0-15,-6 0-1 0,-3 0 0 16,-4-2-2-16,0-1 0 0,-9-2-1 16,-4-3-3-16,-4-2-2 0,-5-3-5 0,-3-1 4 15,-4-4-2-15,-1-4-2 0,-4-3 2 16,1-3-3-16,0-2 2 0,1 0-1 16,2-11 0-16,4 1 2 0,3-5 0 15,3-3 2-15,8-3 0 0,12-2-3 16,0 0-8-16,0-4-3 0,2 0-10 0,15-1-21 15,11-2-62-15,6 0-3 0,7 2-1 16,6-1 2-16</inkml:trace>
  <inkml:trace contextRef="#ctx0" brushRef="#br0" timeOffset="-47515.8">18251 12648 158 0,'0'-9'106'0,"0"9"1"0,0 0-1 15,0 0 1-15,0 0-73 0,0 3-31 0,0 2-3 16,0 2-5-16,0 1-5 0,-9 2-7 16,9 1-6-16,0-1-26 0,0 1-45 15,0 2-12-15,1 0 1 0</inkml:trace>
  <inkml:trace contextRef="#ctx0" brushRef="#br0" timeOffset="-47169.72">18579 12673 126 0,'16'-11'103'0,"-5"11"-2"0,-4 0-1 0,-5 0-1 15,-2 5-51-15,0 4-45 0,0 0-3 16,-17 4 1-16,4 0-1 0,-4 1 1 15,-4 0-3-15,0 0 1 0,-4 1 2 16,-2 1-1-16,0 1 3 0,0-2-2 16,1-1-1-16,1-1-1 0,1-1 1 15,-1-2 0-15,2-1 0 0,2-1 0 0,2-1 1 16,2-1-1-16,3-1-3 0,3 0 3 16,11-1 2-16,-10-1 0 0,10 0 1 15,2-2-1-15,5-1 1 0,6 0 1 0,3 0-2 16,5 0 1-16,5 0-2 0,4-8-1 15,2 8-1-15,3-8-1 0,1 8-3 16,2-9-3-16,-1 9-1 0,-2-11-2 16,-2 11-3-16,-4-10-3 0,-5 10-5 15,-5-11-19-15,-4 11-27 0,-8-9-28 0,-3 9 1 16</inkml:trace>
  <inkml:trace contextRef="#ctx0" brushRef="#br0" timeOffset="-46286.57">18361 12416 207 0,'0'-7'86'0,"0"7"-2"15,-10-13-28-15,10 13-37 0,0-10-19 16,-9 10 0-16,9-8 1 0,0 8 0 15,0 0 1-15,0 0 2 0,0 0 4 16,0 0-1-16,0 0 3 0,0 2 0 0,3 3 2 16,2 0-1-16,1 5 1 0,1-1 0 15,0 3-3-15,2 2 2 0,0 2-3 16,0 3 1-16,1 2-2 0,0 3 0 16,1 2 2-16,0 4 0 0,-1 2 0 15,0 3 1-15,-1 2 1 0,-2 3-3 16,-2 3 1-16,-1 2 0 0,-1 2-3 0,-3 0-1 15,0 2-1-15,0 0 0 16,0-1-3-16,0-2 1 0,-9-3-3 0,9-2 1 16,-12-4-1-16,12-3-1 0,-18-5-1 15,7-4-1-15,-1-5-1 0,1-6 1 16,-1-5-3-16,-2-5-1 0,1-4-2 0,-1 0 1 16,1 0 0-16,-2-17 2 0,2 4 0 15,0-1 2-15,0-2-1 0,3 0 2 16,1-1-1-16,9-1 5 0,0 0-1 15,0 0 1-15,0 0 0 0,0 2 1 0,8 0 0 16,5 2 1-16,5 1 0 0,3 1-1 16,3 3 1-16,2 2-1 0,3 7 1 15,1-11 0-15,0 11 0 0,1 0 1 16,-1 0-1-16,-2 0 0 0,-3 0-1 16,-5 0 0-16,-3 2 0 0,-6 4-1 0,-6 4 1 15,-4 0 0-15,-1 2 0 0,0 2-1 16,-13 1 0-16,-1 2 0 0,-6 0 0 15,-5 2 0-15,-4 0-1 0,-4 2 1 16,-2 0-1-16,-3 1-1 0,0-1 1 16,1-1-2-16,3-2 2 0,4 0 1 15,3-2 0-15,7-1 3 0,5-3-1 0,15-1 0 16,0-6 0-16,0-1 1 0,0-2-1 16,16-2 1-16,7 0-1 0,6 0-2 15,8-10 0-15,4 10-2 0,3-14-1 16,3 7-4-16,-1-1-4 0,0 0-4 0,-2-1-4 15,-4 1-3-15,-2 8-3 0,-8-13-10 16,-6 13-8-16,-5-11-8 0,-5 11-3 16,-7-9 2-16,-5 9 4 0,-2-9 14 15,0 9 19-15,-12-11 21 0,1 11 13 16,-3-14 15-16,-3 6 10 0,0 1 8 0,-2-2 1 16,1 3 1-16,2 6-7 0,1-13-19 15,3 13-13-15,0 0-2 0,1 0-4 16,3 7-2-16,8 3 2 0,-16 7 3 15,8 5-5-15,-1 4-1 0,-1 5 2 16,-2 4-4-16,-1 3 0 0,-2 3-2 0,-1 0 1 16,-2 2-3-16,-2 0-4 0,-1-2-4 15,-2-2-2-15,-1-6-5 0,2-4-10 16,-1-6-24-16,2-7-42 0,3-5-16 16,2-7 1-16</inkml:trace>
  <inkml:trace contextRef="#ctx0" brushRef="#br0" timeOffset="-46119.65">18464 13579 218 0,'25'-8'111'0,"1"8"1"0,-1 4-1 15,0 5-21-15,0 7-77 0,-1 0-6 16,0 4-5-16,0 1-2 0,0 0-1 16,-2 1-4-16,0-3-7 0,0 2-6 15,-1-1-3-15,-1-1-4 0,-2-2-15 16,-3-4-34-16,-1-4-34 0,-4-2 1 15,-4-6 3-15</inkml:trace>
  <inkml:trace contextRef="#ctx0" brushRef="#br0" timeOffset="-45653.91">18946 12764 214 0,'0'0'96'0,"0"-10"-1"0,0 10-8 0,7-8-49 15,6 8-38-15,3 0 2 0,4-8-1 16,4 8-2-16,2 0 1 0,0 0 1 15,4 0 1-15,1 0 0 0,-1 2 3 16,2 1-1-16,-2 1 1 0,-1 1-1 16,-3 1 3-16,-6 1 0 0,-5 1-2 15,-3 1 1-15,-8 1-2 0,-4 0-3 0,0 2 0 16,0 0-1-16,-20 1-1 0,4 1-3 16,-5-1 0-16,-5 1-1 0,-3 1 3 15,-3 0-1-15,0 0 2 0,-2-2 1 16,2 0 1-16,1-2 2 0,3 0 5 0,5 0 0 15,4-2 1-15,4-2-2 0,15-2 0 16,0-2-1-16,0-2-1 0,5-1-1 16,11 0-4-16,5 0 0 0,7 0-5 15,4 0-5-15,2-8-3 0,2 8-5 16,0 0-6-16,-1-12-5 0,-2 12-25 0,-3-10-24 16,-3 10-21-16,-7-13 0 0</inkml:trace>
  <inkml:trace contextRef="#ctx0" brushRef="#br0" timeOffset="-45454.49">19147 12914 189 0,'-23'0'91'0,"3"2"-4"0,4 7-12 15,1 1-18-15,5 5-26 0,10 4-15 16,-12 3-2-16,12 4-2 0,0 4 0 16,0 1-5-16,0 2-1 0,4-1-3 15,0 1-2-15,0-1 1 0,-1-1-3 0,-1-2-3 16,-2-4-3-16,0-3-4 0,0-3-6 15,0-6-7-15,0-5-18 0,0-6-24 16,-11-2-22-16,11 0-14 0,0-11 5 0</inkml:trace>
  <inkml:trace contextRef="#ctx0" brushRef="#br0" timeOffset="-44886.93">19109 13095 205 0,'13'-19'99'0,"0"5"0"15,-1 4-11-15,-1 10-29 0,-4 0-46 0,0 0-5 16,-4 5-4-16,-3 6 1 0,0 5-3 15,0 3-1-15,0 0-1 0,0 0 1 16,-12-1 0-16,12 1-1 0,0-1 0 16,0-2-1-16,0-3 1 0,0-4-1 15,2-3 0-15,8-3-1 0,4-3 0 16,5 0-1-16,2 0 0 0,4-8 1 0,3 8-1 16,1-7 2-16,1 7 0 0,0 0 1 15,0 0 1-15,-2 0 2 0,-2 0 1 16,-6 0 0-16,-3 1 1 0,-8 5-6 15,-5 5 6-15,-4 1-2 0,0 3 0 0,-11 2 1 16,-3 0-2-16,-7 0 0 0,-3 0 1 16,-3 1-1-16,-5 0-1 0,0-1 2 15,-1 0-1-15,0-1 3 0,4-2-1 16,4 1-1-16,5-1 0 0,4-1-1 16,16 0-2-16,-10-2 0 0,10-2-1 0,5 1-4 15,5-3-1-15,8 0-5 0,2-2-3 16,6-2-3-16,3-1-2 0,2-1-3 15,-1-1 0-15,-1 0 1 0,-2 0 0 16,-3-7-6-16,-5 7 5 0,-3-17 5 16,-5 6 9-16,-4-3 4 0,-5 1 5 15,-2-3 2-15,0 0 3 0,-10-1 5 0,0 2 7 16,-1-1 0-16,-4 2-1 0,2 1-4 16,-1 3 1-16,2 10 5 0,0-8-5 15,2 8-2-15,1 4 2 0,9 6 0 16,-14 6 0-16,14 6-1 0,0 5 1 0,0 7-3 15,0 4-3-15,0 2-3 0,0 5 5 16,1 0-1-16,5 0 0 0,2-1 3 16,0-2-4-16,2-4 0 0,2-5-2 15,0-5-2-15,3-6-4 0,1-7-1 16,4-6-7-16,2-8-6 0,3-1-10 0,2 0-18 16,2-17-30-16,1-1-43 0,0-5-1 15,1-5 3-15</inkml:trace>
  <inkml:trace contextRef="#ctx0" brushRef="#br0" timeOffset="-43554.66">12734 16177 130 0,'0'0'95'16,"0"0"2"-16,0 1-3 0,0-1-25 0,0 0-35 15,0 0-28-15,-9 0-3 0,9 0 0 16,0 0 0-16,0 0 0 0,0 0 3 16,-8 0-1-16,8 0 1 0,0 0 3 15,0 0-1-15,0 0 2 0,0 0 0 16,0 0 0-16,0 0 0 0,4 0-1 0,-2 0-1 15,3 1 0-15,3 1-2 0,1 0 2 16,3-1-1-16,4 2-1 0,2-2 1 16,6 1-1-16,5-1 2 0,4 1-1 15,6-1 3-15,6 0 0 0,5 1 3 16,6-1-1-16,4 0-1 0,5 0 3 0,2 0-2 16,2-1 0-16,3 1 0 0,-1-1 0 15,2 0-1-15,-2 0-3 0,1 0 1 16,-2 0-2-16,-3 0 0 0,-3-8-2 15,-5 8 0-15,-3 0-5 0,-6 0 0 16,-5-7-2-16,-4 7-2 0,-5 0-6 0,-6 0-6 16,-6-8-10-16,-6 8-13 15,-8 0-14-15,-7 0-40 0,-3 0-38 0,0 0 2 16,-12 0 2-16</inkml:trace>
  <inkml:trace contextRef="#ctx0" brushRef="#br0" timeOffset="-43138.75">14032 15820 142 0,'-13'2'95'16,"1"-1"3"-16,1 2-2 0,2 0-1 0,9-1-63 15,-10 0-29-15,10 2-5 0,0-1 1 16,3 1 3-16,4 1 4 0,4 0 6 16,5 0 0-16,5 3 3 0,5 0-1 15,4 1-1-15,6 1-1 0,4 1-1 16,4 0-2-16,3-1-1 0,2-2-3 16,1 3 2-16,0-2-2 0,-1-1 2 0,-1 0 0 15,-3 1-2-15,-3-1 1 0,-3-2 2 16,-5 1 1-16,-4-1 2 0,-6 0 0 15,-5 0-1-15,-9 2 0 0,-5 0 1 0,-5 5 0 16,0 1 2-16,-11 4-6 0,-4 2 3 16,-7 3-3-16,-3 2-1 0,-8 2 0 15,-5 1-5-15,-2 3-1 0,-3 3-4 16,-4 0-7-16,-1 1-8 0,-1 1-10 16,1-4-28-16,0 0-58 0,1-3-18 15,3-4 0-15,3-6 4 0</inkml:trace>
  <inkml:trace contextRef="#ctx0" brushRef="#br0" timeOffset="-30401.62">15210 16000 220 0,'-13'2'96'0,"13"0"0"0,0-2 0 0,0 0-65 15,0-13-34-15,0 5 0 16,8-2-2-16,-1-1 1 0,2 0-1 16,1 1 4-16,1-1 0 0,1 3 0 0,2-1 2 15,0 0 0-15,1-1 1 0,-1 0 1 16,0 1-1-16,-3 1-1 0,-2 8 1 16,-1-12-1-16,-1 12-1 0,-2-11 0 15,1 11-1-15,-1-12 1 0,0 12-3 16,2-14 2-16,0 7-2 0,1-2 0 0,0 2-1 15,2-1 0-15,-1 1 1 0,2 0 0 16,0 0 0-16,0 0 0 0,0 7 1 16,0-13 0-16,-1 13 2 0,0-9 2 15,0 9 3-15,-2 0-3 0,-2-10 1 16,0 10 0-16,-1 0 0 0,-2 0 0 0,0 0-1 16,-2 0 0-16,0 0 0 0,-1 0 0 15,0 0-1-15,0 0 0 16,0 0 3-16,0 0-3 0,0 0 0 15,0 0 0-15,0 0 0 0,0 0 0 16,0 0 1-16,1 0 0 0,-1 0-1 16,0 0-3-16,1 0 3 0,-1 0 0 15,0 0 0-15,0 0 1 16,0-7 0 0,0 7-1-16,0 0 0 15,0 0 0-15,0 0 1 0,0 0 0 16,0 0-1-1,0 0 0 1,0 0 1-16,0 0-1 0,0 2-1 16,0-2 2-16,0 1 0 0,0 2 1 0,0 2 0 15,0 3 0-15,-10 3 2 0,10 3 3 16,-11 5-1-16,11 4 4 0,-18 7 1 16,6 6 0-16,-2 4 1 0,-4 4 0 15,0 6 0-15,-4 2-1 0,-1 2-1 16,-1 1-2-16,1 0 0 0,-2-4-3 15,1-1-1-15,1-4 0 0,2-4-2 0,1-5-2 16,3-7-1-16,2-4-1 0,3-7-4 16,1-6-6-16,3-4-6 0,8-6-5 15,-12-3-6-15,12 0-5 0,0 0-5 16,-12-16-12-16,12 3-12 0,0-4-19 16,-12-5-18-16,12-3-1 0</inkml:trace>
  <inkml:trace contextRef="#ctx0" brushRef="#br0" timeOffset="-30235.08">15124 16041 167 0,'5'-17'105'0,"4"6"-2"16,1 11-8-16,2 0-12 0,2 0-27 0,1 6-29 15,3 7-3-15,0 5-2 0,2 4-7 16,2 2-3-16,0 0-6 0,2 2-3 0,1 0-3 16,-1-2-5-16,1 2-6 15,-2-4-11-15,0 0-6 0,-2-4-16 0,-3-1-28 16,-2-4-39-16,-5-3-4 0,-1-3 2 15</inkml:trace>
  <inkml:trace contextRef="#ctx0" brushRef="#br0" timeOffset="-30085.87">15494 16249 138 0,'0'-21'104'0,"0"0"2"0,0 1 0 16,0-2-11-16,0 2-40 0,8-1-43 16,8 1-4-16,5 0-4 0,5 1-2 15,4 1-2-15,3 0 0 0,6 1-3 16,1 0-5-16,2 2-5 0,2 0-4 0,-1 0-4 15,0 1-10-15,-3 1-22 0,-4-2-32 16,-4 1-19-16,-6 0 1 0</inkml:trace>
  <inkml:trace contextRef="#ctx0" brushRef="#br0" timeOffset="-29752.09">15983 15628 161 0,'-16'-18'99'0,"2"2"-1"0,0 1-4 16,1 5-22-16,2 2-46 0,1 8-15 15,10 0-2-15,-10 0 3 0,10 0 1 0,0 8-1 16,0 5 2-16,3 2 2 0,3 6 2 16,3 5-2-16,2 4 2 0,4 7-2 15,0 6-4-15,1 5-1 0,2 5-1 0,0 5-2 16,0 2-2-16,1 4-3 16,-2 0 0-16,1 0-2 0,-3-1 0 0,-2-3-1 15,-4-3 0-15,-1-5-2 0,-4-4-1 16,-4-7-3-16,0-7 0 0,0-8-1 15,-14-7-3-15,3-7 1 0,-5-6-3 16,-3-6 0-16,-3 0 4 0,-3 0 2 16,-1-16 3-16,-2 1 4 0,1 1-1 0,1-4 2 15,0 0-1-15,3-1 1 0,5 0 0 16,4-2-2-16,5 0-2 0,9 0-5 16,0-1-2-16,0 0-8 0,7 1-7 0,6-1-9 15,4 0-28-15,3-1-41 16,1-2-8-16,4-1 2 0</inkml:trace>
  <inkml:trace contextRef="#ctx0" brushRef="#br0" timeOffset="-29217.8">16277 15313 191 0,'2'-20'110'0,"-2"3"2"0,0 5-1 0,0 3-10 15,0 9-75-15,-12-7-16 16,12 7-5-16,-9 1-5 0,9 1 0 0,-9 3-3 16,9 0 1-16,0 2-1 0,0 1 0 15,0 0-1-15,2 3-1 0,6-1-1 16,4-1 0-16,3 0 0 0,3-1 2 16,3 0 0-16,2 0 2 0,1 0 2 0,-1 0 0 15,2-1 0-15,-1 2 2 0,-1-2 0 16,-3 1 2-16,-1 2 0 0,-6 0-2 15,-5 2-2-15,-6 3-6 0,-2 2-1 16,0 2-5-16,-15 3 0 0,-1 1-1 16,-8-1-1-16,-4 3 2 0,-4-2 2 0,-5 1 3 15,-1-2 6-15,-4-1 5 0,2-1 2 16,1-3 0-16,2-4 0 0,7-3-1 16,6-5-3-16,7-4-2 0,8-1 0 15,9-10 0-15,5 1-4 16,9-2 0-16,7-1 3 0,6-1-1 0,5 2 4 15,3-1 1-15,3 2 2 0,4 1 2 16,1 1 1-16,1 8 0 0,-2-9 5 16,-3 9-1-16,-1 0-2 0,-4 0 2 15,-3 3-2-15,-5 1 0 0,-4 2-3 16,-7 1 0-16,-7 1-3 0,-7 4-2 0,-1 1 0 16,0 4-1-16,-19 2 0 0,1 3-1 15,-8 1-1-15,-4 4 0 0,-4-1-2 16,-4 1-2-16,-1 0-5 0,0 0-6 15,1-1-11-15,0-2-34 0,3-2-50 16,5-6-2-16,6-4 0 0</inkml:trace>
  <inkml:trace contextRef="#ctx0" brushRef="#br0" timeOffset="-28786.71">16393 15669 164 0,'0'4'91'16,"-11"1"1"-16,11 1-2 0,-9 2-34 0,9 0-50 15,0-1-3-15,0 1-7 0,0-1 7 16,0-1 1-16,0 0 3 0,0 1 2 16,0 0 3-16,4-1 1 0,1 0 1 15,1-1-1-15,1-1 1 0,-1-1-2 16,0-2-1-16,-1 0 0 0,0-1-2 0,-1 0-1 15,0 0 0-15,-1 0-1 0,0 0-1 16,0 0-1-16,-1 0 1 0,0 0-3 16,-1 0 0-16,0 0-2 0,-1 0 1 15,0 0-1-15,0 1-1 16,0 0 0-16,0 0 2 0,0 1 1 0,0 0 1 16,0 1 0-16,0 1 1 0,0 1 2 15,-9 2 2-15,9-1-2 0,0 1 1 16,0 0 1-16,0 2-7 0,-11-1 4 0,11 2 1 15,0-1-3-15,0 2 2 0,-10-2-1 16,10 1-8-16,0 0 2 0,-9 0-4 16,9 0-6-16,0-1-2 0,-11 0-16 15,11 1-18-15,0 0-46 0,-12 0-32 16,12-2 2-16,-11-1 3 0</inkml:trace>
  <inkml:trace contextRef="#ctx0" brushRef="#br0" timeOffset="-28287.19">16442 15862 155 0,'0'0'96'0,"2"0"3"0,-1 2 3 16,0 2-31-16,0 1-46 0,2 1-14 15,-2 2 4-15,3 1 3 0,0 2 4 0,0 2-2 16,-1 3-3-16,0 3-1 0,-2 1-3 15,-1 5 1-15,0 1-3 0,0 3-3 16,0 0-4-16,-15 4-4 0,4-1-2 16,-4 1 0-16,-4 1-2 0,-3 0-2 15,-2-2-3-15,-1-2 0 0,-1-2-1 16,0-5-6-16,1-3 2 0,4-5-7 0,3-5-2 16,2-5-1-16,7-5-6 0,9 0-2 15,0-8-3-15,0-2-3 0,0-4 2 16,4-4 5-16,10-3 20 0,3-2 7 15,5-1 5-15,2 1 9 0,3-1 8 0,3 2 6 16,2 2 12-16,2 5 5 0,0 3-2 16,2 5-8-16,1 7-1 0,0 0 2 15,2 0-1-15,-1 3-5 0,-1 6-1 16,-1 4-8-16,-1 2-2 0,-1 3-4 16,-2 2-4-16,-2 2-2 0,-4 1-5 0,-4 1-3 15,-4 0-4-15,-5-1-2 0,-6 1-3 16,-5-2-2-16,-2-1-4 0,0-2-2 15,-11-2-1-15,0-2-4 0,-6-2 2 16,-4-2 0-16,-4-4 1 0,0-3-4 16,-3-3 0-16,-1-1-5 0,0 0-7 15,2-11-7-15,1-1-13 0,1-3-5 0,6-5-7 16,1-2 5-16</inkml:trace>
  <inkml:trace contextRef="#ctx0" brushRef="#br0" timeOffset="-27988.1">16581 16311 160 0,'0'-13'68'0,"1"3"13"16,5 10 0-16,-1 0-4 0,0 0-11 0,-3 7-24 15,0 5-16-15,-2 5-4 0,0 3-4 16,0 4-4-16,-10 1-3 0,10-1-3 16,-19 0-2-16,7 0-4 0,-2-2-2 15,-2-2-3-15,0-2-5 0,1-3-3 16,0-4-1-16,1-4-6 0,3-3-5 0,2-3 0 16,9-1-2-16,-9 0 0 0,9-9 2 15,0 2 2-15,3-2 4 0,2-2 4 16,3 2 9-16,1 0 3 0,2 1 4 15,0 0 6-15,1 8 3 0,-1-9 4 16,-1 9 1-16,-1 0-1 0,-3 2-1 0,-1 3-4 16,-4 3 1-16,-1 2-4 0,0 1-1 15,0 0-6-15,0 1-1 0,-10-1-3 16,10-2-5-16,0-2 1 0,-11-2-3 16,11-3-2-16,0-2-3 0,5 0-2 0,3-10-4 15,6-2-11-15,4-5-12 0,5-6-14 16,4-5-18-16,3-5-13 0</inkml:trace>
  <inkml:trace contextRef="#ctx0" brushRef="#br0" timeOffset="-27804.09">16925 16150 160 0,'38'-41'85'0,"-5"4"19"0,-3 3 1 0,-4 4-13 15,-5 6-36-15,-5 9-39 0,-6 7-2 16,-4 8-4-16,-6 0 0 0,0 5 1 16,0 8-1-16,-12 4 1 0,0 5 1 15,-3 3 0-15,-1 2 0 0,1 1 2 16,3 1-1-16,0 1 1 0,4 1-2 0,8-1-4 15,0-1-2-15,0-2-6 0,0-2-1 16,7-2-3-16,8-4-8 0,3-2-9 16,5-2-8-16,4-5-10 0,3-2-15 15,2-2-32-15,1-3-37 0,0-1-2 0,-1-2 4 16</inkml:trace>
  <inkml:trace contextRef="#ctx0" brushRef="#br0" timeOffset="-27371.68">17295 15183 210 0,'-10'-8'105'0,"10"-1"-1"0,-14 9 1 16,14-7-27-16,0 7-75 0,-8 0-2 15,8 3-1-15,1 1-3 0,2 3-2 16,1 2-2-16,1 0 1 0,1 2-1 0,1 3-5 16,4 3-4-16,-1 1-4 0,0 0-17 15,1-1-26-15,0-2-31 0,-2-3-5 16,1-2 2-16</inkml:trace>
  <inkml:trace contextRef="#ctx0" brushRef="#br0" timeOffset="-27071.25">17683 15143 167 0,'20'-7'107'16,"-5"7"0"-16,-2 0 2 0,-6 0-19 0,-3 0-49 15,-4 5-29-15,0 4-6 0,0 3-3 16,-13 3-1-16,-1-1-1 0,-2 2 0 15,-4 1 2-15,-3 1-2 0,0 1 0 16,-3 1 0-16,-2-1-1 0,1-1-1 16,0-2-1-16,1 0-1 0,0-3 2 0,2-1 1 15,2-1-3-15,1-2 1 0,4 0 0 16,2-2 0-16,5 0 1 0,10-2 1 16,0-2 1-16,0-2 0 0,1-1 1 15,9 0-2-15,8 0 1 0,6 0-1 16,3-8 0-16,7 8 0 0,4-12-3 0,2 12-2 15,3-15-6-15,1 7-4 0,-2 1-4 16,0-2-4-16,-4 0-12 0,-5 1-30 16,-5 0-38-16,-5-1 0 0,-9 3 1 15</inkml:trace>
  <inkml:trace contextRef="#ctx0" brushRef="#br0" timeOffset="-26705.02">17376 14966 127 0,'0'-8'88'0,"0"8"-4"0,0 0-12 0,0-7-20 16,0 7-18-16,0 0-15 0,0 0-11 15,0 1-1-15,3 3 0 0,1 1 1 16,2 3 2-16,0 0 2 0,3 4-1 16,0 3 4-16,2 0 1 0,1 6 1 0,1 2-2 15,1 3 0-15,1 3 0 0,-1 2-2 16,0 2 0-16,1 1-2 0,-1 4 0 16,0-3-3-16,-3 5-3 0,0-1 0 15,-2 0 0-15,-2-1-2 0,-1-1-1 16,-1-3-2-16,-1 0-1 0,-2-3-1 0,-1-1-5 15,-1-2-5-15,0-2-7 0,0-2-11 16,0-2-25-16,-12-4-47 0,12-3-14 16,-12-4 2-16,12-3 2 0</inkml:trace>
  <inkml:trace contextRef="#ctx0" brushRef="#br0" timeOffset="-26205.05">17580 15514 211 0,'0'0'97'0,"-11"0"0"0,2 2 1 16,-2 7-58-16,-3 3-39 0,-1 2 1 15,-3 1 0-15,-2 0 0 0,-2 1-2 16,0-2 2-16,1 1 0 0,0 0 2 16,0-1-2-16,5-1-2 0,0-2 0 0,3-4-2 15,2-2-1-15,11-1 0 0,-11-3 1 16,11-1-1-16,0 0 0 0,2 0-3 15,5-9 2-15,3 9 1 0,4-15 2 16,4 6 0-16,3-2 2 0,5 1 2 0,2-2-2 16,3 0 0-16,3 1 0 0,2-1 1 15,2 3 0-15,1 0 2 0,-1 9-1 16,1-12 0-16,-1 12 1 0,-2 0 0 16,-3-8 3-16,-2 8 1 0,-5 1 0 15,-4 2-1-15,-6 2 0 0,-6 2 0 16,-6 3-2-16,-4 0-2 0,0 4 1 0,-12 1-4 15,-4 2 0-15,-4 2-3 0,-7 2 3 16,-3 1-1-16,-4 2 0 0,-2 0-1 16,-2 2 2-16,-1-1 3 0,1-1-1 15,0 0 2-15,3-2 1 0,3-1-2 16,4-3-1-16,4-1 0 0,4-2 0 0,7-2-2 16,13-4 0-16,0-3-5 0,0-2-2 15,0-4-4-15,10 0-3 0,8 0 0 16,7-6-4-16,4 6 0 0,7-16-2 15,3 6-2-15,2-1-7 0,2-1-7 0,1-1-9 16,-3-1-17-16,1 0-20 0,-5-1-7 16</inkml:trace>
  <inkml:trace contextRef="#ctx0" brushRef="#br0" timeOffset="-26036.89">17931 15708 160 0,'-8'-8'99'0,"0"8"0"16,-3 0-12-16,0 4-21 0,0 4-31 15,-3 5-22-15,-1 3-4 0,-2 5-3 16,0 3 5-16,-1 3-1 0,-2 3-5 16,0 2-1-16,-1 0-2 0,-2 3 0 0,2 1-2 15,-2-2-6-15,0 0-15 0,2-3-11 16,1-4-42-16,0-2-32 0,0-4 0 16,2-5 1-16</inkml:trace>
  <inkml:trace contextRef="#ctx0" brushRef="#br0" timeOffset="-25855.85">17585 16019 197 0,'21'0'113'0,"0"1"-1"0,1 12 2 0,2 4 0 16,0 5-95-16,0 0-10 0,4 1-5 16,0 0-4-16,1-1-4 0,-2-1 0 15,0-3-6-15,2 0-3 0,-2 0-6 16,0-3-4-16,-2 0-7 0,-2-7-19 15,-3-3-40-15,-4-4-18 0,-2-1 0 0</inkml:trace>
  <inkml:trace contextRef="#ctx0" brushRef="#br0" timeOffset="-25338.91">18103 15263 170 0,'3'0'93'15,"3"-7"0"-15,2 7 0 0,3 0-38 16,2 0-50-16,2 0-4 0,2 0 0 16,2-7 0-16,0 7 3 0,3 0 3 15,0 1 1-15,1 0 4 0,-1 2-1 16,3 0 0-16,-1 1 1 0,-1 1 0 0,-3-1-2 16,-1 2-3-16,-4 0-1 0,-1 0-2 15,-5 1-4-15,-6 2-1 0,-3 2-4 16,0 1 0-16,0 2-4 0,-16 3-5 15,-1 2 1-15,-5 3 4 0,-3 1-1 0,-5 0 4 16,-3 2 5-16,-3 1 5 0,-1 0 5 16,0-1 6-16,1 0 2 0,1-4 3 15,3-1-3-15,5-2-2 0,5-4 0 16,8-4-4-16,14-3-5 0,0-3-4 16,1-4-4-16,12 0 0 0,7 0-7 15,4-12 0-15,4 12-2 0,3-14-4 16,3 7-2-16,-1-1-2 0,0-1-5 15,-3 1-14-15,-3-1-32 0,-5-1-33 16,-3 2 0-16,-6-1 2 0</inkml:trace>
  <inkml:trace contextRef="#ctx0" brushRef="#br0" timeOffset="-25107.54">18271 15473 135 0,'0'4'105'16,"-10"3"3"-16,10 6 1 0,-12 3-11 0,12 4-39 15,-14 2-43-15,14 3-6 0,-14 1 2 16,14 1-7-16,-15 0-1 0,15-1-1 16,-15 0 0-16,15 0-2 0,-15-2 0 15,15 0-1-15,-12-4-2 0,12-2 2 0,0-5-6 16,-11-2 0-16,11-5-4 0,0-4-3 16,0-2-4-16,0 0-3 0,4-8-3 15,0-2-3-15,2-4-4 0,2-3-27 16,0-3-22-16,3-3-21 0,-1-3 4 15</inkml:trace>
  <inkml:trace contextRef="#ctx0" brushRef="#br0" timeOffset="-24456.65">18317 15549 172 0,'12'-12'109'0,"-2"5"4"15,0 7-8-15,-2 0-15 0,-1 1-37 16,-1 7-27-16,-1 5-5 0,-2 3-5 16,-1 3-4-16,0 1-5 0,-2 0 0 0,0 0-4 15,0-1-3-15,0 1-1 0,0-2-4 16,0 0 0-16,0-4-4 0,0-2 0 15,0-3-3-15,0-3-4 0,0-3-4 16,0-3 2-16,0 0 1 0,0 0 1 16,0-14-1-16,5 2 3 0,1-3 3 0,3-3 0 15,2-1 7-15,2 0 0 0,4-1 3 16,-1 0 1-16,5 1 2 0,1 2 2 16,2 1 2-16,-1 3 1 0,4 3 0 15,-2 3 3-15,1 7 0 0,-2 0 2 16,-3 0-2-16,-1 1 1 0,-2 5 0 0,-4 3-3 15,-2 1 1-15,-2 1-2 0,-5 1-2 16,-5 1 0-16,0 2-3 0,0 1-1 16,-15 2-1-16,1 1 0 0,-6 2-2 15,-2 1 0-15,-5 1-1 0,-5 0 2 16,-1 5 1-16,-4 0 0 0,0 2 3 0,-1 1 1 16,0-1 3-16,2 0 1 0,4-4-1 15,6-2 1-15,4-1-3 0,7-5-1 16,15-2-4-16,0-5-3 0,0-4-5 15,1-5-1-15,15-2-8 0,7 0-3 16,4-8-6-16,5 0-4 0,4-5-5 0,2-1-3 16,0-2-1-16,1-3-9 0,-3-3 2 15,-2-1 5-15,-2-2 17 0,-6-3 20 16,-6 3-4-16,-4-2 6 0,-6 1 3 16,-6 2 12-16,-4 2 6 0,0 1 4 0,0 5 2 15,-13 2-12-15,1 2-2 0,-3 12-5 16,0-7 12-16,-4 7 3 0,1 2 1 15,0 5 2-15,0 6 1 0,1 2 1 16,1 4-2-16,3 5-1 0,2 2-3 16,3 2-3-16,8 3-2 0,-9 1-2 0,9 2-3 15,0 3 2-15,0 0 0 0,2 0 1 16,3 1-4-16,1-1 2 0,2-2 0 16,1-1 0-16,1-3 1 0,0-1-2 15,1-3-3-15,-1-2-5 0,0-4-2 16,0-3-2-16,-1-5 0 0,-1-5-7 0,2-5-4 15,-1-3-9-15,0 0-15 0,3-8-22 16,-1-5-57-16,1-4-8 0,3-6 1 16,1-6 3-16</inkml:trace>
  <inkml:trace contextRef="#ctx0" brushRef="#br0" timeOffset="-23457.03">19298 15123 127 0,'6'-14'98'0,"-1"2"2"15,-2 1-2-15,0 1-8 0,-2 2-59 16,0 8-25-16,-1-7 0 0,0 7 4 15,0 1 2-15,0 7 2 0,-11 8 4 0,11 6 2 16,-16 9 2-16,7 9-1 0,-3 7 0 16,-2 7-2-16,0 7-3 0,-2 5-3 15,-1 6-3-15,-1 5-3 0,0 1-2 16,-2 6-1-16,1-2-2 0,1-3 0 16,1-4 0-16,2-7 0 0,0-7 1 0,4-6-1 15,1-6 1-15,10-8-1 0,-13-6-2 16,13-7-1-16,0-6-3 0,-11-6 0 15,11-7-10-15,0-6-7 0,0-3-10 16,0 0-9-16,0-12-27 0,0-3-54 16,0-6-2-16,0-6 3 0</inkml:trace>
  <inkml:trace contextRef="#ctx0" brushRef="#br0" timeOffset="-23191.08">19630 14975 238 0,'7'7'116'0,"-3"3"0"15,0 3 0-15,1 2-20 0,-1 3-86 16,-1 2-5-16,1 1-5 0,0 1-1 15,0-2-2-15,1 0-3 0,0 0-7 16,0 2-5-16,2 1-8 0,1 2-21 0,-1-2-44 16,1-1-24-16,0-3 2 0,3-3 3 15</inkml:trace>
  <inkml:trace contextRef="#ctx0" brushRef="#br0" timeOffset="-22858.32">20207 14957 205 0,'13'0'107'0,"-6"0"0"0,-6 0 0 0,-1 2-19 15,0 10-83-15,-15 5-3 0,1 2-2 16,-7 1 0-16,-4 1-1 0,-5 4-1 16,-5 1 3-16,-3 1-1 0,-3 3 0 15,-3 1 3-15,0-2 2 0,0 1 0 0,1-4 1 16,1-3 0-16,1-2 1 0,4-1-2 15,3-2 0-15,4-4 0 0,5-1-3 16,9-5-2-16,5 2 1 0,11-5 1 16,0-2 1-16,2-2-2 0,11-1 0 15,8 0 1-15,5 0-1 0,7 0 2 0,7-8 0 16,4 8-3-16,4-9-1 0,1 9-5 16,1-9-1-16,0 9-6 0,-3-10-6 15,-3 10-5-15,-6-9-6 0,-4 9-19 16,-8 0-37-16,-9-11-24 0,-5 11 3 15,-9 0 0-15</inkml:trace>
  <inkml:trace contextRef="#ctx0" brushRef="#br0" timeOffset="-22506.81">19836 14808 129 0,'-10'0'93'0,"-3"-10"2"16,2 10-2-16,1 0-20 0,0-9-46 0,10 9-26 15,-14 0 0-15,14 0 0 0,0 0 1 16,0 0-1-16,0 0 1 0,0 4 1 16,0 1 4-16,2 2 1 0,6 3 1 15,2 2 2-15,1 2 2 0,1 3 0 0,0 2 2 16,0 2 2-16,0 5-1 0,-1 4 0 15,-2 3 0-15,-1 6 4 0,0 4-2 16,-2 6 0-16,-3 4 0 0,0 5-2 16,-2 3 0-16,-1 5-3 0,0 3-1 15,0 1-3-15,0 3-5 0,0-2-4 16,0 0 0-16,0-2-7 0,0-7-6 0,-9-4-8 16,9-6-9-16,0-8-16 0,-12-8-26 15,12-8-43-15,-12-8-11 0,4-10 3 16,-2-10 4-16</inkml:trace>
  <inkml:trace contextRef="#ctx0" brushRef="#br0" timeOffset="-22026.03">19851 15497 175 0,'0'0'105'0,"0"1"-1"0,0 5 0 16,-19 2-8-16,6 2-78 0,-6 2-16 15,-3 4-1-15,-3-1-2 0,-3 0 0 16,-4 0 1-16,1 1-1 0,-1 0 0 16,2-1 1-16,3-1-2 0,2 0-5 0,5-3 1 15,7-5 0-15,13-4-2 0,-11-2 2 16,11 0 0-16,5 0 1 0,8-10 1 16,7 0 3-16,5-2 4 0,8-1 2 15,8-3 1-15,4-1 2 0,6 0 2 16,5 0 0-16,2 0-1 0,3 1-1 0,-3 4-1 15,0 0-1-15,-2 4-2 0,-3 8-3 16,-6-11 4-16,-4 11-4 0,-9 0-1 16,-8 0-3-16,-9 5 3 0,-9 4 0 15,-8 2 0-15,0 2 0 0,-14 5 0 0,-10 1 0 16,-7 3-2-16,-8 2 4 0,-6 0 2 16,-7 2 1-16,-3 2 0 0,-3-1 2 15,-1 1 0-15,2-3-1 0,3-1 0 16,4-2-2-16,4-2 1 0,7-2-2 0,7-3-3 15,11-4 4-15,8-2-5 0,13-3-2 16,0-5 1-16,2-1 0 0,13 0-1 16,7 0 0-16,8-14-1 0,6 6-3 15,5-1-1-15,3-1-6 0,4-1-3 16,0-2-12-16,1 1-33 0,-3-1-47 16,-3-1 1-16,-3 1-1 0</inkml:trace>
  <inkml:trace contextRef="#ctx0" brushRef="#br0" timeOffset="-21825.2">20122 15538 140 0,'-22'5'108'0,"-4"6"1"0,-3 5-1 16,-3 7-2-16,-1 6-44 0,0 1-60 15,-1 6 0-15,3 2 0 0,-1 2-1 16,2 1 1-16,-1 2 1 0,2-1 1 0,4 2-2 15,2 1-2-15,2-2-1 0,3-4-6 16,0-2-10-16,3-7-17 0,-1-4-42 16,1-6-31-16,-2-5-4 0,2-5 1 15</inkml:trace>
  <inkml:trace contextRef="#ctx0" brushRef="#br0" timeOffset="-21625.69">19598 15901 216 0,'21'0'119'0,"1"0"2"0,-2 4 4 0,2 8-5 16,0 5-93-16,1 5-7 0,-1 3 0 15,3 3-2-15,0 0-1 0,3 0-6 16,1 2 0-16,3 0-9 0,4 2-2 16,2 1-4-16,3-1-15 0,-2-2-15 0,0-3-23 15,-2-4-50-15,-2-3-24 0,-4-4 1 16,-2-5 1-16</inkml:trace>
  <inkml:trace contextRef="#ctx0" brushRef="#br0" timeOffset="-20626.83">20443 14932 144 0,'0'0'105'16,"-8"0"-2"-16,8 0 0 0,0 0-9 16,0 0-46-16,0 2-38 0,0 3 1 15,0 3-6-15,4 2 4 0,2 3-2 16,1 5 0-16,1 3 1 0,2 6-6 0,1 3-2 16,1 4-1-16,2 2-9 0,-1 2-9 15,3 0-10-15,-2 0-37 0,0-4-44 16,-2-2-1-16,-2-1 0 0</inkml:trace>
  <inkml:trace contextRef="#ctx0" brushRef="#br0" timeOffset="-20294.27">20758 15144 146 0,'16'-23'107'0,"-2"2"1"0,-1 4 1 15,1 4-1-15,-2 4-53 0,0 9-48 16,-2 0-5-16,-3 0-1 0,-4 0-1 15,-2 8 0-15,-1 4 2 0,0 2 1 16,-10 3-2-16,0 4 1 0,-3 1 0 0,-1 0 1 16,-3 1 1-16,-1-1-2 0,-4 0-3 15,-3 0 2-15,-3 0-2 0,-1-2-3 16,-1-2 2-16,1-3 0 0,1-2 1 16,3-3-1-16,3-2-2 0,5-3 4 15,6-1 4-15,11-3-2 0,0-1 3 0,0 0-1 16,0 0-1-16,8 0 0 0,9-10-1 15,6 10 0-15,4-14-2 0,4 6-1 16,4 0-1-16,2-1-3 0,0 0-3 16,0 0-4-16,-4 1-4 0,-3 0-8 15,-3-1-13-15,-6 1-32 0,-5 0-36 0,-4 0-4 16,-8 1 3-16</inkml:trace>
  <inkml:trace contextRef="#ctx0" brushRef="#br0" timeOffset="-19944.67">20651 14776 204 0,'0'0'90'0,"0"0"-7"0,-10 1-16 15,10 4-15-15,0 1-25 0,0 3-17 0,0 2 3 16,4 3-1-16,2 3-4 16,1 5 5-16,1 3 1 0,1 3 2 0,2 6 3 15,0 5 2-15,1 5 0 0,0 2 3 16,-1 4 0-16,1 2 0 0,-3 1-3 16,0 2-3-16,-3 1 0 0,0-1-5 15,-4 1-2-15,-1-4-4 0,-1-2-5 16,0-4-2-16,0-6-4 0,0-5-5 0,-13-5-9 15,13-4-6-15,-10-5-12 0,10-6-10 16,-11-4-23-16,11-5-37 0,-12-6-21 16,12 0 4-16,0 0 5 0</inkml:trace>
  <inkml:trace contextRef="#ctx0" brushRef="#br0" timeOffset="-19561.74">20747 15531 219 0,'0'-15'104'0,"0"4"1"16,0 11-8-16,-13-6-35 0,3 6-52 0,-1 1-8 15,-5 5 2-15,-2 2-1 16,-2 1-1-16,-1 2 2 0,-2 0-1 0,3-1-1 16,-1 1 1-16,5-2 0 0,2-1 1 15,14-3-1-15,-10-2 1 0,10-3-1 16,5 0-2-16,4 0-1 0,7 0 0 16,5-10 0-16,4 10-1 0,6-12-1 15,1 12 0-15,5-14 1 0,2 14 1 0,0-11 1 16,-1 11 2-16,-1-7 1 0,-2 7 2 15,-7 0 2-15,-3 1 0 0,-6 4 0 16,-6 2-2-16,-5 2 2 0,-7 4-2 16,-1 1-2-16,0 2-1 0,-19 4 0 0,0 0-2 15,-4 3-1-15,-5 0 0 0,-4 3 2 16,-2-1 0-16,-2-1-1 0,2 0 0 16,1-2 2-16,1-1 1 0,5-2 1 15,5-3-1-15,4-2-1 0,7-2-1 16,11-4-1-16,0-2-1 0,0-4-2 0,8-2-3 15,7 0-2-15,7 0-6 0,3 0-5 16,5-10-5-16,2 10-2 0,0-10-7 16,2 10-8-16,-2-12-20 0,0 5-25 15,-5-2-25-15,-2 2 5 0</inkml:trace>
  <inkml:trace contextRef="#ctx0" brushRef="#br0" timeOffset="-19377.7">21030 15711 193 0,'-8'0'106'0,"8"0"3"0,-9 0-9 0,9 0-25 16,-16 2-41-16,4 10-18 0,-2 4-5 16,-3 5 2-16,-2 5-3 0,-4 2-3 15,-2 6-2-15,-1-1-2 0,0 1-3 16,-2 1 0-16,0 0-2 0,1-2-3 16,1-3-4-16,2-3-7 0,1-3-9 15,3-6-20-15,1-4-43 0,4-5-25 0,2-6 3 16,13-3-1-16</inkml:trace>
  <inkml:trace contextRef="#ctx0" brushRef="#br0" timeOffset="-19228.64">20787 15968 148 0,'26'-9'120'16,"-2"9"1"-16,0 2 3 0,1 5-3 16,-1 4-22-16,1 5-89 0,0 2-9 15,-1 2-1-15,2-1-9 0,-2 1-9 16,-1-1-8-16,-2-3-9 0,0 0-13 0,1-1-21 15,-4-2-30-15,-1-3-18 0,-2-3 4 16</inkml:trace>
  <inkml:trace contextRef="#ctx0" brushRef="#br0" timeOffset="-18696.13">21243 15107 214 0,'0'0'95'0,"2"-10"-1"0,1 10-17 16,2-10-40-16,2 10-27 0,3-10-1 16,2 10 1-16,1-11 0 0,2 11 2 15,3-6 2-15,2 6 2 0,1 0-2 0,1 0 0 16,1 0-1-16,2 0-2 0,0 2-2 16,0 1 0-16,0 1-4 0,-4 2-3 15,-1 1-2-15,-3 0-2 0,-2 2 0 16,-4 0-1-16,-3 0 1 0,-5 3-4 0,-3 0 0 15,0 2 0-15,0 0-1 0,-19 2 2 16,3 1 1-16,-6 1 5 0,-4 1-4 16,-2 1 3-16,-4-1 0 0,-2 0 3 15,0 0 2-15,1-1 2 0,1-1 0 0,2-1 1 16,4-1-1-16,3-3-1 0,6-1-1 16,5-4-1-16,12 1-2 0,0-4-2 15,0-1 0-15,2-2-2 0,11-1-2 16,4 0-2-16,5 0-3 0,2 0-2 15,3 0-4-15,-2 0-2 0,3 0-5 16,-1-8-7-16,-1 8-17 0,-3-8-30 0,-2 8-31 16,-3-13 3-16,-2 5 3 0</inkml:trace>
  <inkml:trace contextRef="#ctx0" brushRef="#br0" timeOffset="-18496.29">21473 15263 222 0,'-10'0'108'15,"-4"5"1"-15,1 6-5 0,-1 4-39 16,-2 3-46-16,2 2-4 0,-1 3-2 16,1 2-1-16,1 0-5 0,2 2-2 0,0-1-2 15,1-1-1-15,1-1-4 0,9 0 2 16,-11-4-6-16,11-2-1 0,0-3-6 16,0-5-5-16,0 0-5 0,0-7-9 15,0-2-13-15,0-1-19 0,1 0-17 16,2-10-23-16,1 0-1 0</inkml:trace>
  <inkml:trace contextRef="#ctx0" brushRef="#br0" timeOffset="-18046.14">21476 15313 232 0,'6'0'111'0,"-3"3"2"0,-3 8-7 16,0 4-33-16,0 5-49 0,0 5-3 15,-15 3-5-15,5 1-3 0,-1-1-5 16,0-1-5-16,0-3-1 0,-3-2-2 0,5-2-4 15,1-2-1-15,8-5-2 16,0-3-2-16,0-5-1 0,0-4-2 0,0-1-1 16,5 0 1-16,7-7-1 0,2-3 6 15,3 1-3-15,2-4 2 0,2 0 2 16,0 0 4-16,2-1-1 0,1 0 2 16,1-1 2-16,-1 2 0 0,1 2-1 15,-1 1-1-15,-2 10 2 0,-2-11 2 0,-1 11 0 16,-2 0-1-16,-3 0 5 0,-2 4 1 15,-1 2 1-15,-4 3-1 0,-3 2 1 16,-4 1-1-16,0 3-1 0,0 1-1 0,-9 2-1 16,-2 2-3-16,-3 0-2 15,-3 2-1-15,-4 0-1 0,-3 0-1 0,-2 2 0 16,-1 0 1-16,-1-2 0 0,1-1 0 16,1 0 2-16,1 0 3 0,2-3 1 15,3 0 2-15,5-3-1 0,3-1 2 16,12-1-2-16,0-4-1 0,0-2-1 15,0-3-3-15,6-3-3 0,8-1-2 0,7 0-6 16,3 0-3-16,4-11-6 0,2 4-8 16,2-2-7-16,0-3-13 0,1-3-17 15,-1 0-12-15,-4-2-17 0,-3-2-9 0</inkml:trace>
  <inkml:trace contextRef="#ctx0" brushRef="#br0" timeOffset="-17862.23">21822 15652 137 0,'-13'-10'98'0,"3"1"0"16,-2 9-6-16,-1-8-15 0,1 8-26 15,0 0-31-15,3 5-2 0,9 4-2 16,-16 4 0-16,16 4 1 0,0 5 2 0,0 5-1 16,0 4-2-16,0 6-4 0,0 4 2 15,1 4-5-15,6 0-1 0,1 2 0 16,1 0-1-16,1-3-4 0,-1-2-1 16,0-3 0-16,3-3-1 0,-2-7-1 15,2-6-6-15,3-7-5 0,3-9-8 0,3-7-13 16,4 0-22-16,3-10-50 0,2-5-17 15,2-9 0-15,3-4 0 0</inkml:trace>
  <inkml:trace contextRef="#ctx0" brushRef="#br0" timeOffset="-15148.17">24665 12667 181 0,'30'10'88'0,"3"-3"-2"16,2-1-9-16,2 0-21 0,0-1-36 15,4-1-5-15,1 1-5 0,2 0 3 0,2 2-1 16,2 1-2-16,0-1 1 0,2 2-3 16,3 0 2-16,1 2-3 0,4 2-2 15,2 2 0-15,4 2-2 0,3 0-1 16,3 3 0-16,1 1 2 0,2 0-2 0,3 0 1 16,0 0-3-16,2-3 2 0,1-2 0 15,1-2-1-15,1-1 2 0,0-3-1 16,1-3-1-16,0-2-2 0,0-3 2 15,0-2 1-15,1 0 0 0,-4 0 1 16,1-7-3-16,-2 7 0 0,-2-15 5 0,-1 5-5 16,-2 0 0-16,-2-3 2 0,-3 1 0 15,0-1-1-15,-5-2 1 0,0 0 2 16,-6-2 0-16,-1-1 0 0,-4-1-6 16,-1-2 6-16,-2-4-2 0,1 0 0 15,-3-2-1-15,1-1-1 0,-2-5 0 0,0 1-2 16,0-2 1-16,0-3-1 0,-2-1 1 15,1-3-1-15,-2-3 1 0,-1 1-1 16,-1-2 0-16,-2 0 0 0,-3-1 1 16,-2-1 0-16,-3 1 1 0,-2-1 0 0,-5 2 0 15,-3-1 1-15,-6 0-1 0,-4 1 1 16,-2-1 2-16,-6 1-2 0,-3-1 0 16,0 1 2-16,0-4-1 0,-15 1 1 15,4-2-3-15,-5-1 1 0,-2 0-1 16,-5-1 2-16,-3 1 0 0,-3-1 0 0,-2 2 0 15,-3 1-2-15,-2 2 2 0,-3 1-2 16,-3 1 2-16,1 2 0 0,-2 2-1 16,-2 2 0-16,2 3-1 0,-2 1 0 15,0 2 1-15,-1 3-1 0,0 0-1 0,-2 3 1 16,0 3 0-16,-2 1-1 0,-1 2 0 16,-2 3-1-16,-1 3 1 0,-2 3 0 15,-2 1-1-15,-3 2 0 0,-1 9 0 16,-3-11-1-16,0 11 1 0,-1 0 1 15,1 0 0-15,0 0 1 0,2 0-1 0,0 1 0 16,1 3 1-16,1 1 0 0,2-1 0 16,1 1 0-16,2 1-1 15,0 1 0-15,4 1 0 0,-1 2 1 0,2 0 0 16,0 2 0-16,-1 2-1 0,-1 0 1 16,0 2 0-16,1 1 1 0,-2 1-1 15,1 0 0-15,1 2 0 0,1 1-1 0,0 0 1 16,1 1-1-16,0 1 3 0,1 1-3 15,2 0 1-15,0 2-2 0,2 0 3 16,0 2 0-16,3 0 0 0,0 2-2 16,2 0 0-16,2 2 1 0,1 1-1 0,0 0 1 15,2 2 0-15,-1 0-1 0,3 2 1 16,0 0 0-16,2 1 0 0,2 0 1 16,3 0-1-16,0 0 0 0,2 0-1 15,2-1 1-15,2-2 1 0,2 0-1 16,1 0 0-16,2-1-1 0,0-2-1 0,2-1 2 15,2 0 2-15,0-1-2 0,2-2 0 16,9-1 0-16,-12-1 0 0,12-2 0 16,0 1 0-16,0-1 1 0,0-2-1 15,0 0 0-15,0-1 0 0,0-1 0 16,0 0 1-16,4-2 0 0,2 0-1 0,0-1 1 16,0 0-1-16,3-1 2 0,-2 0 0 15,0-2-1-15,-1 1 0 0,2-3 0 16,-1 3 0-16,0-2 0 0,1 0 0 15,1-1 1-15,-1 0-2 0,1 0 0 16,1-1 0-16,1-1 0 0,-1 0 2 0,0-1-1 16,2 0 0-16,-1-1 1 0,-1 1 0 15,2-2 0-15,-2 0 0 0,2 0-1 16,-2-1 1-16,0 0 1 0,1 0-1 0,-1 1 0 16,0 0-1-16,1 0 0 0,-1 0 0 15,0-1-1-15,2 1 1 0,-1 1 0 16,-1-1-1-16,2 1 0 0,-1-1 0 15,1 1 0-15,0 1 0 0,0-2-1 16,0 0 1-16,0-1 1 0,0 0 0 16,1-2 0-16,-1 1 1 0,1 0-1 0,0-2 0 15,2 0-1-15,-2-1-1 0,1 0-2 16,2 0-6-16,-2-1-11 0,2 1-30 16,-2 1-66-16,0 0-1 0,-3-2 0 15,-2-1 1-15</inkml:trace>
  <inkml:trace contextRef="#ctx0" brushRef="#br0" timeOffset="-10537.44">14701 14137 164 0,'12'0'89'0,"-1"0"1"15,2 0-10-15,1 4-28 0,1 0-43 0,1 2-2 16,1 0 3-16,-1 1-1 0,1 0 0 16,0 4 2-16,1 0-2 0,1 2-1 15,1 0-1-15,1 0 0 0,-1 0-2 16,3-1-2-16,-2-3 0 0,0-1-1 15,0-3 1-15,1-1-2 0,0-3-1 0,0-1-1 16,1 0-1-16,2 0 1 0,2 0 0 16,0-13 0-16,3 6 0 0,2-2 0 15,1 0 2-15,2 1-1 0,1 0 1 16,2 8 2-16,0-11 1 0,2 11-1 16,-1 0 2-16,1 0 1 0,-1 0 2 0,0 0-1 15,-2 1-1-15,0 5 2 0,-2 0-3 16,-1 0 2-16,0 0 0 0,-2-2-2 15,-2 1 0-15,1-2-2 0,-2-3-1 16,1 0-1-16,-1 0 0 0,0 0-1 16,2-12 0-16,-1 4 1 0,1-1-1 0,-1 0-1 15,1-3 0-15,0 0 0 0,-1 1 0 16,2-2 2-16,0 2-1 0,0-2 0 16,2 0 0-16,0 1 0 0,0 1-1 15,2-1 2-15,1 1 0 0,0-1 0 16,3 1-1-16,-1 0 1 0,1 1-1 0,2-1 0 15,-2 0-1-15,1 3-1 0,2-2 1 16,-2 3-1-16,0 7 0 0,0-13 1 16,-2 13 1-16,-1-10-2 0,1 10 3 15,-1 0 0-15,-1-9 0 0,-1 9 1 16,1 0-1-16,-1 0 1 0,2 0-1 0,-2-7-1 16,0 7 1-16,0 0 0 0,0 0 0 15,-1 0-1-15,1-9 1 0,-1 9-1 16,-1 0 1-16,-1-9 0 0,1 9-1 15,-1 0 0-15,0-10 0 0,-1 10 0 0,-1 0 1 16,0-8-1-16,-1 8-1 0,0 0 0 16,-2 0 1-16,0 0-2 0,-1 0 1 15,0 0 1-15,-1 2 0 0,-2 1-1 16,1 1 0-16,-1-1 1 0,0 1 1 16,0-1 0-16,1-1-1 0,1 1 2 0,0-2-1 15,0 0-1-15,1 0 0 0,0-1 1 16,1 0-1-16,1 0 0 0,1 0 1 15,0 0 1-15,0 0-2 0,2-7 0 16,-1 7 0-16,0 0 0 0,-1 0 0 0,1 0 0 16,0 0 0-16,0 0 0 0,0 0 0 15,1 0 0-15,0 0 0 0,2 0-2 16,0 2 4-16,-1 0-2 0,2-1 1 16,-2 0 0-16,1 0 0 0,1-1-1 15,-1 0 0-15,0 2-1 0,1-2 1 16,-1 0 1-16,-1 0-1 0,-1 0 1 0,0 0-2 15,-2 0 0-15,-2 0 1 0,0 0 0 16,-3 0-1-16,0 1 2 0,-2 0-1 16,0 0-1-16,-3 1 1 0,-1 0 0 15,0-1 0-15,-4 1 1 0,0 0-2 16,-4 0 1-16,0-1 0 0,-1 2-1 0,-3-3 2 16,-1 1 1-16,-1 0-2 0,-2 0 2 15,0 0 0-15,-1-1-1 0,1 1 2 16,-2-1-1-16,-1 0 1 0,0 0-3 15,0 0 2-15,0 1-2 16,0-1 1-16,0 0 0 0,0 0-2 16,0 0 2-16,0 0 0 0,0 0 0 15,0 0 0-15,0 0 0 16,0 0 0-16,0 0 0 0,0 0 0 16,0 0 1-16,0 0-1 0,0 0 0 15,0 0 3-15,0 0 0 0,0 0 2 16,0 0-3-16,0 0 1 0,0 0-1 15,0 0 1-15,0 0-1 0,0 0-1 16,0 0-3-16,0 0-2 16,0 0-3-16,0 0 0 0,0 0-1 15,0 0-4-15,0 0-6 0,0 0-6 0,0 0-21 16,0 0-67-16,0 1-4 0,0-1 0 16,-14 0 0-16</inkml:trace>
  <inkml:trace contextRef="#ctx0" brushRef="#br0" timeOffset="-6613.25">19363 13974 159 0,'0'0'61'0,"1"0"-5"16,-1 0-9-16,0 0-9 0,0 0-9 16,0 0-11-16,0 0-9 0,0 0-7 15,0 0-1-15,0 0 0 0,0 0 1 16,0 0 2-16,0 0-1 15,0 0 1-15,0 0 0 0,0 0 2 16,0 0 1-16,0 0 0 0,0-8 0 0,0 8-4 16,0 0 1-16,0 0 2 15,0 0-4-15,0 0 1 0,0 0-2 0,0 0 0 16,0 0-2-16,0 0 2 0,4 0 0 16,0 0 2-16,0 0-1 0,-1 0-1 15,2 0 3-15,0 0 2 0,1 0 0 0,-1 0-1 16,1 0 0-16,-1 0 0 15,3 0-1-15,0-7 0 0,-1 7-1 0,2 0 0 16,2 0-2-16,-1 0 0 0,2 0-1 16,2 0 1-16,-1 0-1 0,2 0 2 15,0 0 0-15,0 0 1 0,0 0 2 16,-1 0-2-16,1 0 3 0,-2 0 0 16,-1 0 0-16,-1 0 0 0,0 0 0 0,-2 0-1 15,-1 0 0-15,1 1-3 0,-3 0 0 16,1 1 0-16,-1-1 0 0,-1-1-1 15,2 2 0-15,-2 0 0 0,1-2-1 0,-1 1 0 16,0-1 0-16,1 1 1 16,1-1 0-16,0 1 1 0,-1-1-1 0,0 0 4 15,0 0-3-15,2 0 2 0,-1 0-1 16,-1 0 0-16,1 0-1 0,1 0 2 16,-1 0-3-16,-1-8 0 0,0 8-1 0,-1 0-2 15,1 0 3-15,-2 0-2 0,0 0 1 16,-1 0 1-16,-1 0 2 0,0 0-2 15,0 0 2-15,-1 0 1 0,0 0 2 16,-1 0-2-16,0 0 1 0,0 0 0 16,0 0-2-16,0 0 0 0,0 0-1 0,0 0 0 15,0 0-1-15,0 0 0 16,0 0 0-16,0 0 0 0,0 0 1 0,0 0 0 16,0 0 0-16,0 0 0 0,0 0 0 15,0 0 0-15,0 0 1 0,0 0 0 16,0 0 1-16,0 0-2 0,0 0 0 0,0 0-1 15,0 0 0 1,0 0 0-16,0 0 3 0,0 0 0 0,0 0-3 31,0 0 4-31,0 0-2 16,0 0-1-16,0 0-1 0,0 0 0 0,0 0 3 16,0 0-2-16,0 0 1 0,0 0-1 15,0 0-1-15,0 0-3 0,0 0 1 16,0 0 2-16,0 0-3 0,0 0 1 15,0 0 2-15,0 0 0 16,0 0 0 0,0 0 0-16,0 0 0 0,0 0 0 0,0 0 0 15,0 0 0-15,0 0 0 16,0-7-2-16,0 7 2 16,0 0-2-16,0 0 0 15,0 0 0-15,0 0 2 0,0 0-2 16,0 0 2-16,0 0 0 0,0 0 0 15,0 0 0-15,0 0 0 16,0 0-2 0,0 0 2-16,0 0-3 15,0 0 1-15,0 0 3 16,0 0-4 0,0 0-1-16,0 0-5 15,0 0-6-15,0 0-6 0,0 0-11 0,0 0-29 16,0 0-56-16,0 1-2 15,0 0 1-15,0-1 1 0</inkml:trace>
  <inkml:trace contextRef="#ctx0" brushRef="#br0" timeOffset="-5473.28">14241 14418 177 0,'-12'0'83'0,"12"0"-9"15,-9-8-14-15,9 8-18 0,0-9-18 16,-9 9-18-16,9-12-5 0,0 12 1 16,0-13-3-16,0 6 0 0,0-1 2 15,0 0 2-15,0 0 1 0,-9 1-1 0,9 0 1 16,0 7 0-16,0-12-2 0,0 12 0 16,0-10-1-16,0 10 1 0,0-8 1 15,1 8-1-15,3-8 2 0,0 8-2 16,2-7 1-16,1 7 0 0,1 0 1 15,3-10 1-15,2 10 0 0,2 0-2 16,2 0-1-16,4 0 1 0,1 0 0 16,3 0 0-16,3 0-1 0,2 0 1 0,2 2-1 15,3 2 0-15,3 0 1 0,1 1 0 16,1 0 2-16,2 0-2 0,1 1 1 16,0-2 0-16,2 0 1 0,-2 0 1 0,0-2 0 15,0 0-1-15,-1-1 2 0,0 0-2 16,-2-1 1-16,-2 0 1 0,-1 0-1 15,-1 0 0-15,0 0 0 0,-4 0 0 16,0 0-1-16,-2-7 1 0,-2 7-1 16,-2 0 0-16,-2-9-2 0,-2 9 2 0,-2 0-2 15,-4-8 2-15,-2 8-2 16,-3 0-1-16,-1 0 0 0,-2-9 0 0,-1 9 0 16,-3 0-1-16,-1 0 0 0,-2 0-1 15,-1 0 1-15,0 0-4 0,0 0-3 16,0 0-5-16,0 0-6 0,0 0-9 0,0 0-23 15,0 0-61-15,0 0-4 16,0 0 2-16,-10 0-2 0</inkml:trace>
  <inkml:trace contextRef="#ctx0" brushRef="#br0" timeOffset="-777.65">24833 12049 148 0,'3'0'42'0,"1"0"2"0,-1 0-3 0,-1 0 0 16,-1-8-2-16,0 8-10 0,1 0-5 16,-2 0-10-16,2 0-7 0,-1 0-7 15,1 0-1-15,0 0-4 0,1 0-2 16,1 0-8-16,3 0-8 0,0 0-13 0,0 0-9 16,2 0-14-16,2 0-11 0</inkml:trace>
  <inkml:trace contextRef="#ctx0" brushRef="#br0" timeOffset="670.93">25012 12019 130 0,'0'0'70'0,"0"0"-1"15,-10 0-8-15,10 0-8 0,-13 0-11 16,13 0-15-16,-12 0-16 0,12 0-5 16,-12 0-2-16,12 0-2 0,-12 0-1 15,12 0 1-15,-10 0-1 0,10 1 0 0,-9 0 1 16,9 1 0-16,-12 1 3 0,12 1-3 15,-15 1 1-15,6 1 1 0,-1 1 3 16,0-1 0-16,-3 2 1 0,1-1 1 16,-4 0-3-16,2 0 2 0,0-1-5 15,-1-1 2-15,2 2 2 0,-1-3-4 0,4 0-2 16,0-1 0-16,1-1 0 0,9-1-1 16,-12 0 0-16,12-1 0 0,0 0 1 15,0 0-3-15,3 0 2 16,3 0-1-1,0 0 2-15,3-8-1 0,-2 8 0 16,2 0 0-16,0-12-1 0,3 12 1 0,-2-9-1 16,2 9 1-16,-2-10-1 0,0 10 1 15,1-10-1-15,-2 10 1 0,-1-8-1 16,-1 8 2-16,1 0 0 0,-3-10 0 16,-1 10 0-16,-2 0 0 0,-2 0 0 0,0 0 0 15,0 0 0-15,0 0 0 0,-8 0 0 16,-4 0-1-16,12 2 0 15,-16 0 1-15,16 0 0 0,-17 0-1 16,9 1 0-16,8-1 1 0,-16 0 0 16,16 0-1-16,-11-1 1 0,11 1 0 0,0-1 0 15,-10 0-1-15,10 0 0 0,0 0 0 16,0-1 2-16,1 0-4 0,2 0 1 16,2 0 0-16,-1 0 0 0,1 0 0 15,2 0 1-15,-2 0 0 0,0 0 0 16,0 0 0-16,0 0 0 0,0 0 0 0,0 0 1 15,-3 0-1-15,-1 0 1 0,-1 0 0 16,0 1 0 0,-12 1 2-16,12 0-3 0,-11 0 2 15,11 0-1-15,-12 0 1 0,12 0-1 16,-11-1 0-16,11 2 0 0,0-2-2 0,-10 1 1 16,10-1 0-16,0-1 1 0,0 0-1 15,3 0 0-15,1 0 1 16,0 0 0-16,1 0 0 0,1 0-1 15,-2 0 1-15,0 0 0 0,0 0 0 0,-1 0 0 16,-1 0 2-16,0 0-2 0,-2 0 0 16,0 2 1-16,0-1 0 0,0 2 0 15,-8 1 0-15,8-1 0 0,-15 1 0 16,7-1 2-16,8 1-2 0,-16 0 1 0,16-1-3 16,-17 1 0-16,17-1 0 0,-14 1 0 15,14-1 0-15,-10-1-1 0,10 0 0 16,0-1-1-16,0-1-2 0,0 0 0 15,3 0 2-15,2 0 0 0,2 0 0 16,0 0 0-16,0 0 2 0,-1 0 0 16,2 0 0-16,-2 0 0 0,-1 0 1 0,-1 0 0 15,-1 0 2-15,-1 0 2 0,-2 0-3 16,0 0 2-16,0-6 0 0,0 6-2 16,-14 0 1-16,5 1 0 0,-2-1 3 15,1 0-1-15,0 0-2 0,-1 0-2 16,2 0 2-16,0 0 1 0,-1 1-3 0,10-1 2 15,-10 0-1-15,10 0-1 0,0 0 0 16,6 0 0-16,4 0-1 16,3-11 0-16,4 11 0 0,0-7 0 15,3 7-1-15,0-8 1 0,2 8-2 16,0-9 0-16,-1 9 0 0,0-8-1 0,-1 8 1 16,-4 0 1-16,0-9 0 0,-4 9 0 15,-2 0 1-15,-4 0-1 0,-2 0 3 16,-14 1-2-1,-1 2 0-15,-4 1 1 16,-2 1 0-16,-3 0 1 0,-4 1 0 0,-1-1-2 16,-2 1 1-16,1 0 0 0,-1 0 0 15,2 0 1-15,2 0-1 0,2-1-1 16,6 0-1-16,3-1 2 0,12-1-2 16,0-2 1-16,2-1 0 0,12 0-1 15,4 0 0-15,7-8-1 0,4 8 2 16,2-10 0-16,3 10-3 0,1-11 0 15,2 11 2-15,-2-12 0 0,-2 12 0 16,-2-12 1-16,-3 12-1 0,-5-9 0 0,-4 9 2 16,-7 0-2-16,-6 0 1 0,-6 4-1 15,-11 3 0-15,-6 1 0 16,-8 3 0-16,-7 0 0 0,-6 3 2 16,-7-1-1-16,-2-1 1 0,-3 2 1 15,-1-2-1-15,2 0 1 0,2 0-1 16,3-3 0-16,7 0-1 0,5-3 0 0,7-3-1 15,8-2 0-15,17-1-1 0,0 0-1 16,0 0 1-16,4-8-1 0,14 8-1 16,6-12 1-16,4 12 1 0,4-14-1 15,0 6 1-15,2 1 1 0,1-1-1 0,-2 0-1 16,-2 1 1-16,-3 7 2 0,-2-12 0 16,-6 12 2-16,-1-10 0 0,-6 10-1 15,-2 0 0-15,-5-8-1 0,-4 8 1 16,-2 0 0-16,0 0-2 15,-11 0-2-15,2 0-9 0,-1 0-11 0,-1 3-53 16,-1 1-31-16,0 2 2 0,1 0-1 16</inkml:trace>
  <inkml:trace contextRef="#ctx0" brushRef="#br0" timeOffset="4455.24">16326 16742 136 0,'1'1'83'0,"1"0"0"0,-1 0-11 0,0-1-32 15,1 0-28-15,-1 0-10 0,0 0-3 16,0 0 0-16,0 0 2 0,1 0 2 16,0 0 1-16,0 0 0 0,1-8 2 15,1 8-2-15,-1 0-1 0,2 0 1 16,-1 0 1-16,0 0 0 0,1 0-1 15,0 0 0-15,-1 0 2 0,1 0 0 0,1 0-1 16,0 0 1-16,2 0 0 0,1 0-3 16,0 0 1-16,3 0-2 0,1-7 2 15,3 7-2-15,0 0-1 0,2 0 1 16,1 0 2-16,4 0-1 0,0 0 1 16,1 0 1-16,0 2 1 0,2 0 0 0,1 0 0 15,0-1 2-15,0 2 1 0,-1-2 0 16,1 2-2-16,-1-2-1 0,2 0 3 15,0-1-2-15,0 0 0 0,1 0-1 0,1 0-2 16,2-8 0-16,0 8 0 16,1-10 0-16,1 10 0 0,4-11-3 0,-2 11 0 15,2-12 1-15,0 12 1 0,0-9-2 16,2 9 0-16,-3 0-1 0,1-6 1 16,-1 6-1-16,0 0 0 0,-1 0 1 15,-1 2 0-15,-1 0-1 0,-1 1 0 16,1 0 0-16,-1-1 0 0,1 1 1 0,0-1 0 15,-1 0 0-15,3-1 0 0,-1 0 0 16,-1 0-1-16,1-1 1 0,-1 1 0 16,1 0 0-16,-1 0-1 0,-2 0 0 0,3 0 0 15,-4 1 1-15,0 1 2 0,-1-1-2 16,-1 3 1-16,1-1 0 0,-1 1 0 16,2 0-1-16,0-1 1 0,2-1 0 15,2-1-1-15,2-2 0 0,2 0-2 16,2 0 2-16,4 0 1 0,1 0-2 0,4-10 0 15,2 10 2-15,0-11-4 16,2 11 2-16,1-12 0 0,0 12 0 0,-2-14 2 16,0 14-2-16,0-10-2 0,-1 10 2 15,-2-7 0-15,-1 7 0 0,-1 0 2 16,0 0-2-16,-3-8 0 0,1 8 1 0,-3 0-2 16,2 0 2-16,-2-8 0 0,2 8-1 15,-2 0-1-15,0-10 1 0,0 10-1 16,-2 0 1-16,-1-10 0 0,0 10-2 15,-1 0 4-15,-2-7-2 0,-2 7-2 16,0 0 2-16,1 0 0 0,-3 0 0 0,0 0 0 16,-1 0 2-16,0 0-2 15,0 0 0-15,-2 0 0 0,2 0 0 0,-2 0 0 16,0 0 0-16,0 0 0 0,-1 1 0 16,0-1 1-16,0 1-2 0,-4-1 1 15,1 0 0-15,-1 0-2 0,-1 0 2 0,-1 0 0 16,-1 0 0-16,2 0 0 0,-2 0 0 15,1 0 0-15,-2 0 0 0,2 0 0 16,1 0 0-16,-2 0 0 0,1-7 0 16,0 7 0-16,0 0 0 0,-1 0 0 15,1 0 0-15,-1 0 0 0,-1 0 0 0,-2 0 0 16,0 0 0-16,-1 0 2 0,1 0-1 16,-1 0-1-16,-2 0 0 0,2 0 1 15,-1 1 0-15,2 1 0 0,-2-1 0 16,3 1 0-16,0 0-1 0,-1-1 0 15,3 2 0-15,-1-1 1 0,-1-1-1 0,2 1 0 16,-1 0 0-16,-2 0 0 0,0-1 1 16,-1 0-1-16,-2 1 0 0,-1 0 0 15,-2-1 3-15,-2 0-2 0,0 0 0 0,-3 1 0 16,-2-1 1-16,-1-1 0 0,-1 1-1 16,0 0 1-16,-1-1 0 0,-1 1-1 15,-1-1-2-15,0 0 3 0,0 1-1 16,1-1 0-16,-1 0-1 15,2 0 0-15,0 0 1 0,0 0-1 16,1 0 0-16,1 0 0 0,-1 0 0 16,1 0 0-16,-2 0 0 0,1 0 1 15,0 0 0-15,0 0 0 0,-1 0 1 16,2 0-1-16,-3 0 3 0,1 0-3 16,-1 0 2-16,-2 0-1 0,1 0 0 15,-1 0 1-15,1 0-1 0,-1 0 0 16,0 0-1-16,0 0 0 0,0 0-3 0,0 0 3 15,0 0 0-15,0 0 0 0,0 0 0 16,0 0 1-16,0 0 0 16,0 0 0-16,0 0 0 0,0 0 1 0,0 0 0 15,0 0 1-15,0 0-1 0,0 1 0 16,0-1 0-16,0 0-2 0,0 0 0 16,0 0 0-16,0 0 0 0,0 0 0 15,0 0-2-15,0 0 3 16,0 0 1-16,0 0-1 15,0 0 0-15,0 0 2 0,0 0-2 16,0 0-1-16,0 0 0 16,0 0 0-16,0 0 0 0,0 0 0 15,0 0 0-15,0 0 0 16,0 0 0-16,0 0 0 16,0 0 0-16,0 0 1 31,0 0 0-31,0 0-1 15,0 0 0-15,0 0 0 16,0 0 0-16,0 0 0 0,0 0 0 0,0 0 0 16,0 0 0-16,0 0 1 0,0 0 0 15,0 0 3-15,0 0-1 0,0 0 1 16,0 0 2-16,0 0-3 0,0 0 1 0,0 0-1 16,0 0 1-16,0 0-1 15,0 0-3-15,0 0 1 0,0 0-1 16,-8 0-1-16,8 0-1 15,0 0 2-15,0 0 0 0,0 0 0 16,0 0 0-16,0 0 0 0,0 0 2 16,0 0-2-16,0 0 0 0,0 0 0 15,0 0 1-15,0 0 1 0,0 0-2 0,-10 0 1 16,10 0 2-16,0 0-1 0,0 0-1 16,0 0 1-16,0 0 1 0,-9 0-1 15,9 0 1-15,0 0-1 0,0 0 0 16,0 0 1-16,0 0 2 0,0 0-1 15,0 0 0-15,0 0 0 0,0 0-1 0,0 0 0 16,-8 0-1-16,8-6-2 0,0 6-6 16,0 0-7-16,0 0-15 15,0 0-16-15,0 0-28 0,0 0-72 0,0 0 1 16,0-10-1-16,0 10 3 16</inkml:trace>
  <inkml:trace contextRef="#ctx0" brushRef="#br0" timeOffset="15738.64">24832 12307 150 0,'0'-10'63'0,"0"10"-4"16,-10 0-9-16,10-7-11 0,0 7-9 16,0 0-11-16,-9 0-10 0,9 0-7 0,0 0 0 15,0 0 1-15,0 0-2 16,0 0 2-16,0 0 0 0,0 0 1 15,0 0 0-15,0 0 2 0,0 0 0 16,0 0-2-16,0 0 3 0,0 0-3 16,0 0-1-16,0 0-1 0,0 0 0 0,0 0 0 15,0 0-1-15,0 0 1 0,0 1 1 16,0 2-1-16,0 1 0 0,3 1 1 16,1 1-1-16,1-1 1 0,2 2 1 15,3 0 1-15,1 0-1 0,2-1 2 0,4 1 0 16,3 0 1-16,2 0-1 0,3 0 0 15,3-1 1-15,2 1-2 0,2-3 0 16,3 1 0-16,0 0-4 0,0 0 2 16,3 0-2-16,-3 0 0 0,0 1-1 15,-3 1 2-15,-1-1-2 0,-1 2 1 0,-3-2 1 16,-1 2 1-16,-3 0 2 0,-1-1-4 16,-1 0 5-16,0-1-2 0,-3-1 1 15,1 0-3-15,0-1 1 0,1-1 0 16,0 0-2-16,0-2 1 0,1 1-1 15,1-1 0-15,1-1-3 0,1 0 3 16,-1 0 0-16,-1 0-1 0,1 0 1 0,0 0 1 16,0 0 2-16,0 0-2 0,1 0 2 15,1 0 0-15,2 0 0 0,0 0-1 16,3-7 0-16,1 7 0 0,2 0-2 16,2 0-1-16,2 0 1 0,3 0 0 0,1 0-1 15,2 0-1-15,2 0 2 0,0 0-2 16,2 1 0-16,-1-1 1 0,2 2 0 15,-2-1 0-15,3-1 1 0,-1 2-1 16,0-2-1-16,1 1 2 0,0 0-2 16,1-1 1-16,2 1 1 0,-2 0-2 0,1-1 1 15,0 2 0-15,-1-2-1 0,0 1 1 16,-2 0 1-16,1 0-2 0,-3-1 2 16,0 2-1-16,-3 0-1 0,-1-1 2 15,-4 1-1-15,-1 1 1 0,-2 0-1 0,-1-1 0 16,-1 0-1-16,-3 1 4 0,0-2-3 15,0 1 1-15,-2-2 1 0,-1 1 0 16,0 0-2-16,-1 0 0 0,-2-1 0 16,-2 0 0-16,1 0 0 0,-2 0-3 15,-2 0 2-15,0 0 1 0,-2 0-1 0,-3 0 0 16,-1 0 1-16,-1 0-1 0,-2 0 1 16,-3 0 0-16,1 0 0 0,-3 0 0 15,-1 0 1-15,-1 0-1 0,-1 0-1 16,0 0 2-16,0 0-1 0,-2 0 1 15,0 0-2-15,1 0 2 0,-1 0-2 0,0 0 2 16,1 0-1-16,-1 0 2 16,1 0-4-16,1 0 2 0,1 0 0 15,0 0 0-15,0 0-1 0,2 0 2 16,1 0-2-16,1 0 1 0,1 0 0 16,0 0-2-16,2 0 3 0,-1 0-1 0,3 0 0 15,-2 0 0-15,0 0 0 16,1 0 0-16,-1 0 0 0,-1 0 0 0,0 0-1 15,-1 0 1-15,-2 0-1 0,-1 0 1 16,1 0 0-16,-3 0 0 0,-1 0 0 16,0 0-1-16,-1 0 2 0,0 0-2 0,0 0 2 15,-1 0 0-15,1 0 0 0,-1 0 0 16,0 0-2 0,0 0 2-16,1 0-2 15,-1 0 2 16,0 0 0-31,0 0 0 16,0 0 0-16,0 0 0 0,1 0 1 16,-1 0-1-16,0 0 1 0,0 0-1 0,0 0-3 15,0 0-3 1,1 0-4-16,-1 0-5 0,0 1-7 16,0 1-25-16,0 1-59 0,0 0-5 15,-9 3 1-15</inkml:trace>
  <inkml:trace contextRef="#ctx0" brushRef="#br0" timeOffset="20273.23">5064 12914 159 0,'39'0'58'0,"0"-12"1"0,1 12-3 16,2-13-4-16,1 6-11 0,2-2-18 15,1 0-20-15,3 0-1 0,0 0 0 0,3 0 1 16,2-1-1-16,-3 0-1 0,3 0 2 16,1 0-1-16,2-1-1 0,-2 2 0 15,-1-1 2-15,1 2-2 0,2-1 2 16,-1-1-1-16,-2 0 1 0,3 1 0 0,2-2-1 15,-2 1 1-15,1-1-1 0,0 0 1 16,2 0-2-16,-2 1-1 0,-1-1 1 16,2 0 0-16,0 0 0 0,0-1 0 15,1 0 0-15,-2 1-1 0,0-1 3 16,-1 0-3-16,-2 1 1 0,0 0 0 0,-1 0-1 16,1 0 0-16,-3 0 1 0,1-1 0 15,1 2-1-15,-2 0 1 0,1-1-1 16,1 1 1-16,-1 0-2 0,0 1 0 15,-3-1 1-15,1 1 1 0,0 0-2 16,-3 0 0-16,1 1 1 0,-4 0-1 0,0 0 0 16,-2 0 1-16,-2 1-1 0,-1 7 1 15,-2-14 0-15,-4 14-1 0,1-11 2 16,-2 11 0-16,-1-8-1 0,0 8 0 16,1-8 0-16,-2 8-1 0,4-9 1 15,-1 9 0-15,2-11 1 0,-1 11-1 0,2-10 0 16,2 10-1-16,1-11 1 0,0 11 0 15,2-11 0-15,-2 11 0 0,1-12 0 16,-1 12 1-16,0-13 0 0,-1 13-2 16,-1-8 3-16,-2 8-2 0,-1-9 0 15,-2 9 0-15,1-8 0 0,-3 8 0 0,0-8 0 16,-4 8-1-16,2-8-2 0,-1 8 4 16,0-9-2-16,-3 9 1 0,2-9 0 15,-3 9 0-15,-1-7 1 0,-1 7-1 16,0 0 1-16,-4-10-1 0,0 10 0 15,-1 0 0-15,-2 0 1 0,-1-7-1 0,-2 7 0 16,-1 0 0-16,1 0-1 0,-2 0 1 16,1 0 0-16,0 0 4 0,0-8-3 15,0 8-1-15,2 0-1 0,-1 0 2 16,2 0 0-16,-2-9 0 0,2 9 0 16,-1 0-1-16,-2 0 0 0,2 0-2 0,-3 0 2 15,1 0 0-15,-2 0 1 0,0 0 0 16,-1 0 1-16,1 0-2 0,-3 0 1 15,-1 0-1-15,1 0 1 0,-1 0-1 16,-1 0 1-16,2 0 0 0,-2 0 0 16,0 0-1-16,-2 0-1 0,1 0 2 0,-1 0-1 15,0 0 1-15,0-7-1 0,-2 7 1 16,0 1 0 15,0-1 1-31,-8 1-1 16,8-1 0-16,0 0 0 15,0 0 0-15,0 0 0 0,0 0 0 16,0 0 1-16,0 0-1 16,0 0 0-1,0 0 0-15,0 0 0 0,0 0 1 0,0 0 0 16,0 0 1-16,0 0-2 16,0 0 0-16,0 0 0 15,0 0 0-15,0 1-2 16,0-1 0-1,0 0 0-15,0 0 2 0,0 0 0 16,0 0-2-16,0 1 2 0,0-1 0 16,0 1-2-16,0 0 2 15,0-1-1-15,0 1-1 16,0-1 0 0,0 0 0-16,0 0 1 0,0 2 1 0,0-2 2 15,0 0-2-15,0 1-2 16,0-1 2-16,-8 0-1 0,8 0 0 15,0 0 1-15,0 1-1 0,0-1 0 16,0 1-4-16,0 1 3 0,0 0 1 0,0 0 1 16,-11 1-2-16,11-1 1 0,0-1 2 15,0 2-2-15,-10-2-1 0,10 1 1 16,0 1 0-16,-11 0 1 0,11 0 0 16,-9-1 0-16,9 0 0 0,-10 0 1 15,10-1-3-15,-7 0 1 0,7 0 1 0,0 0-1 16,-12 0 0-16,12-1 0 0,0 2-1 15,-10-2 1-15,10 1-1 16,0-1 1-16,0 0 1 16,0 0 0-1,0 1-2-15,0-1 2 0,0 1-2 16,0 0 2 0,1-1-1-16,0 1-2 0,2-1 1 15,0 0 1-15,-1 2 0 0,2-2-1 16,-1 1 2-16,-1-1 0 0,1 0-1 0,0 1 0 15,0-1 0-15,-1 1 0 0,1-1 1 16,-2 1-1-16,0-1 0 0,0 0 0 16,-1 1 0-16,0-1 1 15,1 0-2-15,-1 0 2 0,0 0-2 16,0 0 1-16,0 0 1 16,0 0 0-16,0 0-2 15,0 0 2 1,0 0 0-16,0 0 1 15,0 0 2-15,0 0-1 16,0 0 1-16,0 0-1 0,0 0 1 16,0 0 2-16,0 0-1 0,0 0-1 15,0 0 0-15,0 0 0 0,0 0-1 16,0 0 0-16,0 0 0 0,0 0-1 16,0 0 0-16,0 1-1 0,0-1 1 15,0 0 0 1,0 0-1-16,0 0 0 0,0 0 1 15,0 0-1 1,0 0 0 0,0 0 1-16,0 0 0 0,0 0-1 15,0 0 1-15,0 0-1 16,0 0-4 0,0 0 0-16,0 0-2 15,0 0-3-15,0 0 0 0,0 0-2 16,2 0-2-16,-2 0-7 0,3 0-13 0,1 0-52 15,-2 1-19-15,1 0 1 0,-1-1 3 16</inkml:trace>
  <inkml:trace contextRef="#ctx0" brushRef="#br0" timeOffset="33523.24">9884 16859 181 0,'-11'-13'72'15,"-2"13"-4"-15,-1-14-7 0,2 14-16 16,0-13-21-16,1 13-14 0,3-10-2 16,8 10-3-16,-11 0-1 0,11-8 2 0,0 8-4 15,0 0 1-15,2 0 0 0,3 0 0 16,6 4 1-16,3 2 0 0,3 5 0 15,4 2 2-15,3 3 1 0,3 2 3 16,3 3-2-16,3 3 1 0,2 2 2 16,2-2-2-16,3 2 2 0,0-1-1 0,0-3 1 15,2-1-4-15,0-5-1 0,-1-3 0 16,1-5-3-16,0-5-2 0,0-3-1 16,1 0 0-16,0-10-2 0,1-3 0 15,1-4-1-15,-1-3 0 0,3-1-1 0,-2-3 2 16,3 1 1-16,-2 2 0 0,2 1 2 15,-4 4 0-15,2 2-1 0,-2 3 1 16,-2 4 1-16,-2 7-1 0,-1 0 1 16,-3 0 2-16,1 1-1 0,-3 5 1 15,-4 3-1-15,0 2 3 0,1-1-1 0,-3 1 0 16,1 0-1-16,-4-1 1 0,3-2-2 16,0 0 1-16,-2-1-1 0,1-1-1 15,0-1-2-15,-1-1-2 0,2-1-3 16,-3-2-8-16,4 0-10 0,-1-1-35 0,1 0-52 15,0 0-2-15,0-12 0 16</inkml:trace>
  <inkml:trace contextRef="#ctx0" brushRef="#br0" timeOffset="41032.28">24918 12240 135 0,'0'-10'81'0,"-9"1"-4"16,9-2-14-16,0 0-17 0,-11 3-18 15,11 1-23-15,0 7-3 0,0-13-1 16,0 13 0-16,-9-10-1 0,9 10-2 0,0-11 0 16,0 11-1-16,0-8-1 0,0 8 1 15,0 0-2-15,-8 0 2 16,8 0 2-16,0 0 2 0,0 0 0 16,0 0 0-16,0-7 3 0,0 7 1 15,0 0-2-15,-10 0 2 16,10-8-1-16,0 8 1 0,0-8-1 0,0 8 2 15,-10-10 2-15,10 10-3 0,0-12-1 16,0 12 1-16,0-10-2 0,0 10 0 16,0-9 0-16,0 9-1 0,0 0 1 15,0 0-1-15,0 0 0 0,0 0 4 0,2 4 2 16,1 5-1-16,1 4 3 0,0 4 1 16,1 2-1-16,0 5-1 0,2 1 1 15,2 3-2-15,-1 3 0 0,1 1-3 16,0 3 1-16,2 0 0 0,0-2-1 15,0 1 0-15,3-3 1 0,-1-2-1 0,0-3-1 16,0-4 0-16,1-3 2 0,-2-3-1 16,1-4 1-16,-1-4 0 0,0-4-2 15,1-3 0-15,-1-1-1 0,1 0 1 16,1-9-2-16,0 0 0 0,3-3-2 0,-1-2 0 16,3-2-1-16,1 0 2 0,1-1-2 15,1 1 0-15,1 0 0 0,2 3 1 16,-3 2 1-16,2 3-1 0,0 8 1 15,-2 0 0-15,-2 0 1 0,1 0-2 16,-3 5 3-16,-1 5 1 0,-1 2-1 0,-2 0 0 16,0 4 1-16,-3-1 2 15,0 1-3-15,0-2 2 0,-2-1 0 0,-1-1-1 16,-1-3 1-16,0 0 0 0,-1-3-1 16,-1-4 1-16,0-1 0 0,1-1-2 15,2 0-1-15,-1 0 2 0,2-12-2 0,0 5 0 16,4-1-2-16,-1-2 0 0,3 1 3 15,1-2-3-15,2 2-1 0,0-1-1 16,1 0 2-16,1 1-3 0,-1 1 2 16,0 0 0-16,-2 8 1 0,-1-9-1 15,-1 9-1-15,-1 0 2 0,-3 0 0 0,0-8-1 16,-4 8 1-16,0 0 0 16,-2 0 1-16,-2 0-1 0,0 0 1 0,1 0-1 15,-1 0 0-15,-2 0 0 0,0 0 0 16,0 1 1-16,-1-1 0 15,0 0-2-15,0 0 0 16,0 0 2-16,0 0-2 0,0 0 2 16,0 0-2-16,0 0 0 15,0 0 0 1,0 0 2 0,0 0-2-16,0 0-2 15,0 0-4-15,0 0-4 0,0 0-8 16,0 0-7-16,0 0-8 0,0 0-23 15,0 2-48-15,2 2-14 0,0-2 4 16,1 2 4-16</inkml:trace>
  <inkml:trace contextRef="#ctx0" brushRef="#br0" timeOffset="42180.75">25394 12683 210 0,'5'-7'86'0,"-1"7"-5"0,0 1-14 0,-1 2-27 15,0 2-30-15,-2 2 2 0,-1 4-2 16,0 2 2-16,0 4-2 0,0 2 0 16,-13 4 1-16,5 2-2 0,-3 3 1 0,-1 4 0 15,-2 3 3-15,-2 3-2 16,-2 4 2-16,0 4-1 0,-3 2 1 0,-2 4-3 16,-2 2 2-16,0 3 0 0,-4 3-3 15,-1 3 0-15,-3 1-1 0,0 2-1 16,-3 1 2-16,-1 2-2 0,0 1 0 0,-1-1 0 15,1 1 1-15,-1-3 0 0,-1-2 2 16,1-1-2-16,-1-1 3 0,1-4-1 16,0 1-2-16,1-4 2 0,-1 0-1 15,0-2 1-15,1-1-2 0,-1-2 0 16,1-2-2-16,0-1 1 0,-1-3-2 0,1-1 1 16,3-3 0-16,3-3-2 0,1-5 0 15,4-2 0-15,3-5-1 0,3-3-3 16,3-4-1-16,4-6-8 0,1-1-6 15,12-5-8-15,-11-2-8 0,11-4-9 16,0-1-12-16,2 0-32 0,2-11-47 0,1 2-3 16,3-3 7-16,-2-4 6 0</inkml:trace>
  <inkml:trace contextRef="#ctx0" brushRef="#br0" timeOffset="42468.78">24221 14391 175 0,'0'-12'96'0,"0"4"0"0,0 8 4 16,-9 0-35-16,9 1-53 0,-11 8 0 0,11 5 2 15,-16 5 3-15,7 6 1 0,0 5 1 16,-3 3-1-16,3 5-2 0,9 3-4 16,-14 1 0-16,14 1-3 0,0 0 3 15,-10-2-3-15,10-3 0 0,0-4 0 16,2-4 1-16,1-4-2 0,4-6 2 15,0-4-1-15,2-7-1 0,3-5-4 0,2-4-2 16,4 0-1-16,0-8-1 0,3-2-4 16,2-3-5-16,1-2-7 0,3-1-8 15,1-2-9-15,2 1-17 0,2-1-38 0,-1 0-37 16,2 2 2-16,-1 1 3 0</inkml:trace>
  <inkml:trace contextRef="#ctx0" brushRef="#br0" timeOffset="42912.78">23714 15642 189 0,'-9'18'102'16,"9"-2"2"-16,0-1 6 0,0 1-31 15,3-1-55-15,4-1-13 0,5-2 2 16,4-3-2-16,4-1 1 0,2-3 0 0,5-1-2 16,3-1-8-16,2 1-2 0,3-1 0 15,2 0-5-15,1-1-2 0,1-1-7 16,-1-1-2-16,-2 0-1 0,-1 0-4 15,-5 0-4-15,-5-11-3 0,-4 11-17 16,-4-14-18-16,-7 4-15 0,-5-2-11 0,-5-2-11 16</inkml:trace>
  <inkml:trace contextRef="#ctx0" brushRef="#br0" timeOffset="43130.25">24158 15586 172 0,'-18'-17'98'16,"0"2"-1"-16,1 3-10 0,1 4-23 15,3 8-38-15,0 0-18 0,4 0-1 0,9 3-2 16,-12 9 2-16,12 4 4 0,0 6 2 15,-12 5-1-15,12 4 3 0,0 6 0 16,0 4-2-16,0 2 1 0,0 4-1 0,0 2-2 16,1 1-3-16,0-3 2 15,0-1-2-15,-1-2 0 0,1-5-2 0,0-4 1 16,-1-4-4-16,3-5 1 0,-3-4-2 16,2-4-2-16,-1-7-3 0,0-8-5 15,1-3-7-15,1 0-9 0,2-7-11 16,2-7-36-16,1-6-48 0,3-5-2 0,0-5 1 15</inkml:trace>
  <inkml:trace contextRef="#ctx0" brushRef="#br0" timeOffset="43531.82">24505 15607 237 0,'16'0'114'16,"0"0"-1"-16,-1 0 0 0,0 1-2 15,2 2-108-15,2-1-3 0,3-2-6 0,1 0-4 16,3 0 2-16,2 0 4 0,1-7 1 16,2 7-1-16,1-9-3 0,2 9-3 15,1 0-3-15,0-9-3 0,-1 9-5 16,-4-9-3-16,-6 9-8 0,-5-13-9 16,-5 13-7-16,-5-12 0 0,-5 12 7 0,-4-15 17 15,0 15 17-15,0-12 10 0,-12 12 6 16,2-11 9-16,-1 11 12 0,-2-9 13 15,-2 9 3-15,0 0-1 0,0 0-11 16,0 4-14-16,1 4-1 0,0 4-3 16,0 3-3-16,3 4 0 0,-1 3-2 15,2 2-3-15,1 2-3 0,9 2-2 0,-14 1-1 16,14 0-2-16,-9 0-1 0,9-2-3 16,0-2 0-16,0-3-4 0,-9-2 0 15,9-4-4-15,0-2-3 0,0-3-6 16,0-5-6-16,-10-3-17 0,10-3-20 0,0 0-35 15,-13 0-7-15,13-8 3 0</inkml:trace>
  <inkml:trace contextRef="#ctx0" brushRef="#br0" timeOffset="43829.23">24683 15372 230 0,'-9'0'105'0,"9"0"0"0,0 7 0 0,0 4-42 15,0 4-63-15,0 2 0 0,0 2-4 16,0 2-3-16,0 1-2 0,2 0 1 15,-1 3-2-15,-1 1 1 0,0 3-4 16,0-1-1-16,0 2 0 0,0-4 0 16,0-1 1-16,0-5-2 0,0-5-10 15,-9-4-20-15,9-4-30 0,-9-4-17 0,9-3 3 16</inkml:trace>
  <inkml:trace contextRef="#ctx0" brushRef="#br0" timeOffset="44062.84">24545 15389 227 0,'0'0'111'15,"-8"15"5"-15,8 7 2 0,-16 9-37 16,7 7-57-16,-1 7 0 0,0 7-4 16,0 5-2-16,1 1-4 0,9 4-3 0,-11 0 1 15,11 0-2-15,1-1-4 0,2 0 1 16,5-7-2-16,4-5 0 0,6-9-1 15,3-7-3-15,8-9-1 0,4-9-2 0,6-8-8 16,2-7-7-16,3 0-10 0,4-11-10 16,1-8-21-16,0-5-45 0,1-5-27 15,0-5 3-15,-1-2 4 0</inkml:trace>
  <inkml:trace contextRef="#ctx0" brushRef="#br0" timeOffset="44437.63">25244 15561 148 0,'-9'5'110'16,"9"1"-1"-16,0-2-2 0,0-1 1 15,1-1-50-15,7-2-58 0,2 0-8 16,6 0-7-16,4 0-5 0,3-11-5 16,3 3-16-16,1 0-36 0,0-2-30 0,0 2 1 15,1-1 3-15</inkml:trace>
  <inkml:trace contextRef="#ctx0" brushRef="#br0" timeOffset="44694.83">25535 15366 129 0,'-14'0'105'15,"0"-6"0"-15,0 6 6 0,0 2-8 16,0 5-48-16,0 6-35 0,1 5-2 0,1 5-1 16,0 6 0-16,1 5 0 0,-1 3-3 15,2 6-1-15,1 2-2 0,1 3-2 16,8 0-1-16,-16 1-1 0,16-3-1 16,-11-4 0-16,11-3-2 0,-10-5 1 15,10-4 0-15,0-5-5 0,-10-5 0 16,10-5-3-16,0-4-2 0,0-9-5 15,0-2-3-15,1 0-4 0,5-16-5 0,4-1-2 16,1-4-4-16,6-4 0 0,1-3-2 16,5-2-2-16,2-2-3 0,4-3-12 15,3-1-19-15,2-3-22 0,3-1-13 16,2 0 2-16</inkml:trace>
  <inkml:trace contextRef="#ctx0" brushRef="#br0" timeOffset="44994.94">25952 15089 164 0,'0'0'88'0,"0"0"-7"0,0 0-19 0,0 0-19 15,0 0-14-15,5 0-8 0,2 5 0 16,2 5 4-16,2 4 4 0,-1 5 0 15,1 3 1-15,1 6 1 0,-1 5-2 16,1 4-3-16,-3 3-1 0,-1 4-5 16,-1 3-4-16,-2 2-5 0,-1 0-3 0,-3 2-6 15,-1 0-2-15,0-2-5 0,0-2-7 16,-12-4-6-16,12-4-6 0,-11-4-2 16,11-6-6-16,-13-7-8 0,13-5-16 15,-11-7-27-15,11-6-23 0,-8-4-5 16,8 0 4-16</inkml:trace>
  <inkml:trace contextRef="#ctx0" brushRef="#br0" timeOffset="45111.31">26053 15734 168 0,'11'-25'105'16,"2"3"-4"-16,0 1-8 0,2 5-22 15,0 2-35-15,2 1-26 0,0 2-8 16,2 3-2-16,-1 0-4 0,1 8-6 0,0-10-12 16,-4 10-19-16,-1-9-41 0,-4 9-22 15,-2 0 2-15</inkml:trace>
  <inkml:trace contextRef="#ctx0" brushRef="#br0" timeOffset="45393.47">25968 15483 149 0,'-13'0'109'16,"1"8"3"-16,4 6 1 0,8 6-1 15,-13 4-64-15,13 3-36 0,0 2-3 16,0 3-1-16,-9 3 2 0,9 0-1 0,0 3 1 15,0 3-1-15,-9 2 2 0,9 2 1 16,-9 0-2-16,9-2 1 0,0-4-1 16,0-3-1-16,0-3 0 0,0-4-1 0,0-3 1 15,6-3-5-15,1-5 0 0,4-5-2 16,2-5 1-16,7-4-3 0,1-4-3 16,8 0-3-16,3 0-6 0,3-15-5 15,4 4-12-15,1-2-6 0,1 1-18 16,1-1-33-16,-3-1-41 0,-1 1 2 0,-5 1 4 15</inkml:trace>
  <inkml:trace contextRef="#ctx0" brushRef="#br0" timeOffset="46493.21">23679 16343 220 0,'0'1'96'0,"-16"0"1"16,16-1-17-16,-11 1-47 0,11-1-32 16,0 0 3-16,0 0-2 0,2 0 0 15,4 0 1-15,3 0 2 0,1 0 1 16,3 0 0-16,3 0 3 0,1 0 0 15,5 0 2-15,2 0 1 0,2 0-2 0,1 0 0 16,0 3-7-16,2 0 4 0,2 1 2 16,0 1-1-16,4 1 1 0,0 0-1 15,3 0 0-15,1 1-3 0,4-1 4 16,2-1 1-16,4 0 1 0,2 0 0 0,6-1 2 16,4-2 0-16,3 0-1 0,3-1 0 15,4-1 0-15,3 0-2 0,2 0-3 16,2 0-1-16,2 0 0 0,0 0-3 15,2 0-1-15,-1 0 0 0,0 0-2 0,-1 0 0 16,-2 0 0-16,0 0 1 0,-3 0 1 16,-3 0 1-16,-2 0 0 0,-2 1-1 15,-2 2 0-15,-2-1 0 0,-2 0 0 16,-2 1 1-16,0 0-1 0,-3-1-1 16,-1 0 1-16,-2 0-2 0,-4-1-2 0,0 0 2 15,-4 1 0-15,-2-1 0 0,-2 1 2 16,-4-1-2-16,-3 0 0 0,-4 1 2 15,-4-1 2-15,-3 0 6 0,-3-1 0 16,-6 1 3-16,0 0 2 0,-5 0-6 16,-3-1 7-16,-1 0 1 0,-3 0-3 15,0 0-4-15,-2 0-4 0,-1 0-4 0,0 0-4 16,1 0-5-16,-1 0-11 0,0 0-12 16,0 0-48-16,0-7-70 0,0 7 1 15,0-12 0-15,-10 3 1 0</inkml:trace>
  <inkml:trace contextRef="#ctx0" brushRef="#br0" timeOffset="48991.06">23651 16409 145 0,'0'1'95'0,"0"-1"0"0,0 0-9 16,0 0-25-16,0 0-32 0,0 0-25 16,-10 0-1-16,10 0-2 0,0-8-1 15,0 8 1-15,0 0 2 16,0 0 0-16,0 0-1 0,0 0 2 16,0 0 1-16,0 0 0 0,0 0 1 15,0 0 0-15,0 0 2 0,0 0-1 16,0 0 2-16,1 0-2 0,2 0 0 0,2 0 2 15,1 0-1-15,3-7 0 0,4 7-1 16,1 0-1-16,5-12-2 0,2 12 0 16,2-11-1-16,4 3-1 0,4 0 0 15,2-2-1-15,0 0 2 0,4-1 0 0,-1 1 1 16,0 0-1-16,-1 0 1 0,-1-1-1 16,-3 4 4-16,-2-1-5 0,-3 8 1 15,-3-14-2-15,-4 14 0 0,-2-8-1 16,-5 8-1-16,0 0 1 0,-5 0 0 0,-2-7 0 15,0 7-4-15,-2 0 3 0,-2 0 0 16,-1 0 0-16,0 0-2 0,0 0 1 16,0 0-2-16,0 1 1 0,0-1-1 15,0 1 0-15,0-1-2 0,0 1-2 16,0-1-5-16,0 0-2 0,0 1-4 16,0-1-16-16,0 1-36 0,0-1-38 0,0 1 1 15,0-1 3-15</inkml:trace>
  <inkml:trace contextRef="#ctx0" brushRef="#br0" timeOffset="53153.43">10113 16897 155 0,'-8'0'92'0,"8"0"-1"0,-9-7-6 16,9 7-38-16,0 0-41 0,-12 0-5 16,12-9 2-16,0 9 1 0,0-9 1 0,0 9 2 15,0-9 2-15,0 9-1 0,3-9 0 16,0 9 1-16,1-9 0 0,2 9-2 16,-1-8-1-16,2 8 1 0,0-8-4 15,1 8 0-15,-1 0-1 0,2-9-1 0,1 9 2 16,1 0 1-16,2 0-1 0,0 0 0 15,3 0 0-15,4 0-1 0,2 0 1 16,5 0-1-16,1 0 2 0,4 0-2 16,4-8 0-16,2 8-1 0,4 0 0 0,3-10 0 15,2 10 1-15,4-7 0 0,1 7-1 16,1-9-1-16,3 9 1 0,0-11-1 16,1 11 1-16,-1-8 0 0,0 8 0 15,-1-9-1-15,-3 9 0 0,-1 0 0 16,-3-6 3-16,0 6-2 0,-7 0-1 0,-1 0 1 15,-2 0 4-15,-4 0-2 16,-4 0-1-16,-3 0 2 0,-4 0-1 0,-1 0 1 16,-5 0-2-16,-2 0 2 0,-4 0 1 15,0 0-1-15,-3 0-5 0,-2 0 3 16,-1 0 0-16,0 0 0 0,-3 0 0 0,0 0-2 16,-1 0 1-16,-1 0 0 15,0 0 0-15,0 0-3 0,0 0 1 0,0 0-2 16,0 0-4-16,0 0-6 0,0 0-8 15,0 0-26-15,0 0-64 0,0 0 1 16,-10-9-1-16,10 9 2 0</inkml:trace>
  <inkml:trace contextRef="#ctx0" brushRef="#br0" timeOffset="59863.28">15224 16547 140 0,'4'5'103'0,"3"0"5"16,-4 2-1-16,2 2-2 0,0 1-65 15,0 2-29-15,1 0-3 0,3 1 2 16,0 0-1-16,2-2 2 0,4-1-4 0,1-1 1 15,6 0-1-15,3-5-2 0,5 0 1 16,4-3-4-16,4-1-2 0,5 0 0 16,1-9-1-16,4-1-1 0,0-4 0 15,3 1-1-15,1-4 1 0,-2-1-1 16,1 1 0-16,-3 0 0 0,-2 2 2 0,-2 2 1 16,-3 3 0-16,-4 2 0 0,-3 8 1 15,-3-9 4-15,-1 9-2 0,-2 0 1 16,-3 0 2-16,0 1-1 0,0 2 0 15,0 2 1-15,1-1-1 0,1 2 0 16,1-2-3-16,2 0 1 0,1-1-1 0,3-1-2 16,2-2 2-16,1 0-1 0,2 0-2 15,2 0 0-15,-2 0-1 0,2-7-3 16,1 7 3-16,-1-11 0 0,0 4-1 16,1-1 3-16,-1 0-4 0,-1-1 4 15,1 0 0-15,-4 1 1 0,0 1 2 0,-1 7 1 16,-2-12-1-16,1 12 3 0,-2-8 1 15,0 8 1-15,-2 0-2 0,-1 0-1 16,0 0 2-16,-2 2-3 0,0 2 0 16,0 0 1-16,0 2-1 0,1-2-4 15,1 0 0-15,1 0-4 0,1-1-5 0,2-1-6 16,0 0-4-16,5-2-11 0,-1 0-18 16,3 0-46-16,-1 0-30 0,1 0 1 15,0-12 5-15</inkml:trace>
  <inkml:trace contextRef="#ctx0" brushRef="#br0" timeOffset="62644.67">23481 16349 127 0,'3'-7'55'0,"-3"7"-2"15,1 0-2-15,-1 0-2 0,0-8-6 16,0 8-5-16,0 0-8 0,0-7-12 15,0 7-12-15,0 0 0 0,0-7 0 16,0 7-1-16,0 0-1 0,0 0 0 16,0-8-2-16,0 8-1 0,0 0 2 15,0 0-1-15,1 0 0 0,4 0 0 16,-1 0 0-16,3 0 0 0,0 3 1 16,2-2 0-16,0 1 0 0,1 0 0 15,2 0 0-15,0 0 0 0,1 0 2 16,1 1 0-16,0 0 2 0,1-1-1 0,-1 1 1 15,2 0-1-15,-2-2 1 0,3 2 1 16,-1-2-2-16,1 1-2 0,0 0 1 16,1-2-1-16,2 1-1 0,-1-1 0 15,2 0 0-15,2 0-1 0,-1 0-1 16,2 0 0-16,0 0 2 0,1 0-1 0,0 0-1 16,-1-8-1-16,2 8 0 0,-1 0 1 15,0 0 0-15,0 0 1 0,-2 0 0 16,2 0 0-16,-2 0 0 0,0 0 0 15,-1 0 1-15,0 0 0 0,0 1-1 16,-1 1 0-16,0 0 0 0,0 0 0 0,0 1 0 16,-1-1 0-16,1 0-1 0,0-1 0 15,0 0-1-15,2 0 3 0,0-1-2 16,1 0 1-16,0 0-1 0,3 0-1 16,2 0 1-16,0 0 0 0,-1 0 0 15,2-8-1-15,1 8 0 0,-1 0-2 0,0 0 3 16,-2-8-1-16,1 8-1 0,-2 0 2 15,0 0-1-15,-3 0 0 0,-1 0 1 16,-1 0 0-16,-2 0 0 0,1 0 0 16,-1 0-1-16,-1 0 0 0,1 0 0 15,1 0 0-15,-1-7 0 0,2 7 0 0,1 0-1 16,-1 0 1-16,1 0 0 0,-1 0 0 16,2 0 0-16,-1-7 0 0,-2 7 0 15,0 0 0-15,-1 0 0 0,-2 0 0 0,-1 0-1 16,-1 0 1-16,-2 0 1 15,-1 0-1-15,0 0 0 0,-1 0 0 0,0 0 0 16,0 0 1-16,-1 0 0 0,1 1-1 16,0-1 0-16,1 0 0 0,1 0 0 15,0 0 0-15,0 0 0 0,0 0 0 0,2 0 0 16,-2 0-1-16,2 0 0 0,-2 0 1 16,2 0 0-16,-2 0 0 0,1 0 0 15,0 0 0-15,-2 0 0 0,3 0 0 16,-3 0 0-16,2 0 0 0,0 0 0 15,0 1-1-15,1-1 1 0,0 0-1 0,0 1 0 16,2-1 1-16,-2 0-1 0,1 0 1 16,1 1 3-16,-2-1-3 0,0 0 0 15,-1 0 1-15,1 0-1 0,-2 0 1 16,-2 0 0-16,2 0-1 0,-3 0 0 16,0 0 0-16,-2 0-2 0,0 0 2 0,1 0 0 15,-2 0 0-15,0 0 0 0,0 0 0 16,2 0 0-16,-2 0 0 0,1 0-1 15,2 0 1-15,-2 0-1 0,0 0 0 16,0 0 1-16,1 1-1 0,-2-1 1 16,0 2 1-16,1-1-1 0,-1 0 0 15,1 1 2-15,-2-2-3 0,3 2 2 0,-1-1-1 16,1 0-1-16,0 0 1 0,1 1-1 16,-1-2 0-16,2 2 1 0,1-2-1 15,0 1-1-15,-1 0 2 0,0-1-1 16,0 1 1-16,-1-1 1 0,-2 0 0 0,1 0 0 15,-2 0 1-15,-2 0 0 0,-1 2 0 16,0-2 3-16,-1 0-1 0,-1 1 1 16,-2-1 0-16,1 0-1 0,0 1 0 15,-2-1 0-15,2 0 4 0,-2 0-4 16,2 0 0-16,-2 0 0 0,1 1 0 0,-1-1-1 16,1 0-2-16,0 0-1 0,-1 0-4 15,1 0-8-15,0 0-12 0,0 0-19 16,1 0-62-16,0 0-14 0,0 0 0 0,1-6 0 15</inkml:trace>
  <inkml:trace contextRef="#ctx0" brushRef="#br0" timeOffset="63510.21">27039 15654 166 0,'-13'0'86'0,"0"1"-9"16,2 0-14-16,0 1-13 0,2-1-15 15,0-1-18-15,9 1-7 0,-17 0-3 16,17-1 0-16,-10 1 1 0,10 0 0 0,0-1 1 15,-9 0-2-15,9 1 2 0,0-1-1 16,2 0 0-16,2 0 2 0,3 0 0 16,2 0-1-16,4 0-1 0,3-8 3 15,3 8 2-15,5-8-1 0,4 8 0 0,4-14 1 16,4 7 0-16,6-4 1 0,6 1-2 16,3-2 2-16,7-2-3 0,4-1-1 15,7 0 0-15,4-2-3 0,5 0 1 16,4 0-3-16,5 0-1 0,0 0 1 15,1 0-3-15,-1 1 0 0,-1 0-1 0,-1 0 0 16,-4 0 0-16,-5 2 0 0,-4 1 0 16,-6 1 3-16,-10 1 0 0,-5 2 1 15,-10 0 2-15,-5 2-1 0,-10 7-1 16,-4-14-3-16,-5 14-2 0,-7-11-1 16,-4 11-5-16,-4-9-9 0,-2 9-10 0,0-7-11 15,0 7-19-15,-11 0-37 0,4-8-40 16,-4 8 3-16,1 0 4 0</inkml:trace>
  <inkml:trace contextRef="#ctx0" brushRef="#br0" timeOffset="63861.77">28569 14998 220 0,'-15'0'104'0,"1"-10"1"15,0 10-2-15,3-9-33 0,-2 9-71 16,13-8-1-16,3 8-2 16,4 0 0-16,5-9 2 0,7 9 2 15,6 0 0-15,5 0 1 0,4 0 1 0,5 3 1 16,2 0 0-16,4 1 0 0,0 0-3 16,-1-1 4-16,-1 2-1 0,-4-2 0 15,-1 1 2-15,-6 0-2 0,-3 1 0 16,-4-1 0-16,-4 0 2 0,-3-1 0 15,-3-1 1-15,-4 1 2 0,-2-1-1 16,-6 2 1-16,-3 1 0 0,0 1 0 0,0 1 0 16,-15 4-3-16,1 1-2 0,-4 4-3 15,-4 1-1-15,-3 3-2 0,-3 2-3 16,-1 2-6-16,-2 1-4 0,-3 3-7 16,1-2-12-16,-1 1-33 0,0-1-46 0,1-4 1 15,5-1 2-15</inkml:trace>
  <inkml:trace contextRef="#ctx0" brushRef="#br0" timeOffset="64709.7">29389 13411 130 0,'-12'-16'93'16,"12"0"2"-16,-11 3 1 0,11 2-33 16,-14 1-34-16,14 2-21 0,-12-1 2 0,12 2-2 15,-12 7 0-15,12-13 2 0,0 13 1 16,0-10-1-16,0 10 1 0,0 0-1 15,2 0 0-15,5 0-2 0,1 0-3 16,1 2 4-16,1 4 1 0,3 2-3 0,0 3 3 16,1 3-1-16,1 2 1 0,1 3-1 15,-2 4 0-15,1 3 0 0,-3 4 0 16,-1 3-1-16,1 4 0 0,-3 2-2 16,-1 2 1-16,-1 3-3 0,-1 1 0 15,-1 2 2-15,-2 3 1 0,0 2-1 16,-1 0 2-16,-1 2 1 0,0 1 0 0,0 0 0 15,0 2 1-15,-1-2 0 0,1 2-3 16,-1-1 1-16,0 1-3 0,0-1 0 16,1 0-1-16,-1 0-1 0,0-1 0 15,0-1-1-15,0 0-1 0,0 1 0 16,0-1 1-16,-8-1 0 0,8 2-1 0,0-1 1 16,-9-1 1-16,9 0-1 0,0-1 0 15,0-2-1-15,-9 1 2 0,9-2 2 16,0-1-2-16,0 0-1 0,0-2 0 0,0-1 0 15,2-2-1-15,0-2 1 0,1 0 0 16,0 0 2-16,0-1-1 0,0 1-1 16,-1-1 2-16,0 2 2 0,0 0 2 15,0 2 1-15,-2 1 2 0,0 2 1 16,0 1-1-16,0 2 1 0,0 1-2 0,0 0 1 16,0 2-2-16,-8 0 1 0,8 0-4 15,0 0 1-15,-12 0-3 0,12-2 0 16,-10 0-1-16,10 0 0 0,-13-5-2 15,13-1-1-15,-13-3-1 0,13-3-3 16,-13-3 0-16,13-4-4 0,-10-3-6 0,10-4-5 16,0-3-9-16,-13-3-10 15,13-4-11-15,0-3-19 0,0-7-50 0,-11-5-32 16,11 0 6-16,0-8 3 0</inkml:trace>
  <inkml:trace contextRef="#ctx0" brushRef="#br0" timeOffset="66574.13">29481 13309 165 0,'0'-9'91'0,"-12"-3"-7"0,12 1-8 0,0-1-25 16,-10 0-31-16,10 2-13 0,0-1 3 16,0 1-1-16,0 0-1 0,0 4 2 15,0 6-1-15,0-13 1 0,0 13 0 16,0-8-1-16,1 8 0 0,4 0-2 0,3-7 4 16,0 7-4-16,4 0-1 0,2-8 0 15,3 8-1-15,3 0-2 0,3-9 0 16,3 9 1-16,4 0-1 0,3 0-1 15,3-8-1-15,3 8 2 0,3 0 0 16,1 1 0-16,4 1 1 0,0 0-1 0,3 2 0 16,1 2 0-16,2-2-1 15,0 2 0-15,1 0 0 0,-1 1 2 0,0-1-1 16,-1 1 1-16,-2-1 0 0,1-1 1 16,-2 1 0-16,-2-1-3 0,-1-1 1 15,-3 0 0-15,-2 0 0 0,-1 0-2 0,-3-1 0 16,-1 0-1-16,-1-1 0 0,0 1-1 15,-2-3 0-15,1 2 3 0,-1-1-2 16,-1 0 1-16,-1-1 0 0,-1 0-1 16,0 0 0-16,2 0 1 0,-1 0 0 15,0 0-1-15,1-7 1 0,0 7-1 0,1 0 2 16,1-8-2-16,0 8 1 0,1 0 1 16,1-10-1-16,0 10 0 0,2 0 0 15,0-8 1-15,-1 8-1 0,-1 0 1 16,1 0-1-16,0 0 1 0,-1 0-1 0,1 0 1 15,0 0-1-15,1 0 1 0,1-8-1 16,1 8 0-16,1 0 1 0,2 0-1 16,1 0 4-16,4 0-4 0,-1 0 0 15,3-8-1-15,1 8 2 0,-3 0-2 16,2-8 1-16,-4 8 0 0,0 0-1 16,-4-8 1-16,-4 8-5 0,-2 0 7 0,-4 0-3 15,-3-7 0-15,-6 7-1 0,-1 0 2 16,-4 0 0-16,-5 0-1 0,-3 0 1 15,-1 0-1-15,-2 0 1 0,-2 0-2 16,-1 0 3-16,-1 0 0 0,-1 0-1 16,-1-7-1-16,1 7 0 0,-2 0 1 0,0 0-2 31,0 0 0-31,0 0-2 16,0 1 3-16,0 0-1 0,0 4 0 15,-10 1 0-15,10 1 0 0,0 2 1 0,0 2 0 16,-10 3 2-16,10 4-2 0,-11 0 2 15,11 4 1-15,-14 2 0 0,5 4-4 16,-2 3 5-16,-1 1-1 0,1 2 1 16,-2 2 0-16,0 1-1 0,1 1 1 15,0 1 0-15,1-1 1 0,0 3-1 16,2-1 1-16,2 0-2 0,7 2 0 0,-15-2 1 16,15 3-1-16,-11 2 0 0,11-1 0 15,-11 1-2-15,11 2 1 0,-11 0 1 16,11 0-1-16,-14 2 1 0,14-2 0 0,-14 2 0 15,14-2 0-15,-16 0 2 16,16-2 0-16,-15 1 2 0,15-3-1 0,-15 0 2 16,15-3-1-16,-13-1-2 0,13-1-1 15,-12 0 2-15,12 0-2 0,-10-2-1 16,10 1-1-16,-11-1 1 0,11 2-3 0,-13 0-2 16,13 1 2-16,-14 1 2 0,14 0-2 15,-12-1 0-15,12 1 0 0,-12 0 0 16,12-1 0-16,-12-1 0 0,12-1 2 15,-10 0 0-15,10-2-1 0,-9-1 0 16,9-3 3-16,0 1-3 0,-11-3 2 16,11-2 0-16,0 0-1 0,-10-1 0 0,10-1-1 15,0 0 0-15,-11-2 0 0,11 0 0 16,-10 0-1-16,10 0 0 0,-9-1 1 16,9 1-1-16,-11 0 0 0,11 0-1 15,-11 1 0-15,11-1 0 0,-8 1-1 16,8 0 0-16,0 1-2 0,-10 0 1 0,10 0-1 15,0 1 1-15,0 0 2 0,0-1 0 16,-9 2 0-16,9-2 1 0,0 1 0 16,0-1-2-16,0 0 4 0,0 1-1 15,0-2 0-15,0 0 0 0,0-1-1 0,1 0 0 16,0 0 0-16,0-1 0 0,0 1 0 16,0-1 2-16,-1 0-2 0,3-1 0 15,-3 1-1-15,1-2 1 0,0 0 0 0,-1 2 0 16,0-1 0-16,0 0 0 15,0 0 0-15,0 1-2 0,0-1 3 0,0 0-2 16,0 0 2-16,0 0-1 0,0-1-1 16,0 1 1-16,2-1 0 0,0-1 1 15,0 0-1-15,1 0 0 0,1-1 1 0,1 0-1 16,-1-1 2-16,2 1-1 16,-2 1 1-16,1 0-1 0,-1 1 0 0,-1-1-1 15,-1 2 1-15,0 1 0 0,-1 2-3 16,0 0 3-16,-1 0-4 0,0 0 0 15,0-1 0-15,1 1-4 0,-1-3-2 16,1 1-4-16,-1-2-5 0,1-1-8 16,0-2-7-16,0-2-15 0,0-2-23 0,-1-3-52 15,0-4-10-15,0-4 4 0,0-2 2 16</inkml:trace>
  <inkml:trace contextRef="#ctx0" brushRef="#br0" timeOffset="67423.3">29198 17150 222 0,'0'2'101'16,"0"1"1"-16,0-2-16 0,0 1-35 15,0-2-45-15,0 0-4 0,8 0 0 0,1 0 0 16,1 0 2-16,0 0-2 15,3 0 2-15,1 1 0 0,2 1 1 0,2 0 1 16,2 2 0-16,2-1 0 0,2 2 2 16,2 0 0-16,2 0 1 0,2 1 1 15,2 1 2-15,1-1 1 0,2 1 0 0,3-1-1 16,1 1 1-16,2 0 0 16,5 0-1-16,0-1-1 0,3 1-1 0,2 0-3 15,3-1-1-15,4 0-2 0,1 1 0 16,3 0 0-16,1-1 0 0,1 0-1 15,1 0 2-15,0 0 0 0,3 0 3 0,-2 0 1 16,0-1 3-16,1 1-1 0,0-1-1 16,1 0 0-16,0 2-3 15,0-1 0-15,1-1-2 0,-2 2-3 0,5 0 0 16,0 1-2-16,0 1-2 0,2-2 0 16,-2 1-1-16,-2-1 1 0,1 1 0 15,-4-1 0-15,-4 1-1 0,-2-1 0 0,-5-1-5 16,-7 0-3-16,-3-1-5 0,-5-1-5 15,-7-1-10-15,-5-2-12 0,-5-1-21 16,-5 0-53-16,-2 0-15 0,-6-11 4 16,-2 2 5-16</inkml:trace>
  <inkml:trace contextRef="#ctx0" brushRef="#br0" timeOffset="68422.66">29501 14051 126 0,'3'-15'92'0,"1"-1"2"0,-1 1-8 0,1 3-19 16,-2 1-38-16,3 0-22 0,-3 1-1 15,0 0-2-15,0 2 0 0,-1 1 1 16,1-1 1-16,-1 8-4 0,0-12 0 16,-1 12 2-16,1-8-1 0,0 8 2 0,-1 0-1 15,0 0 1-15,2-7-1 0,0 7 1 16,3 0-2-16,0 0 1 0,3 0 2 15,2 0 0-15,1 0 0 0,4 0 0 16,2 0 2-16,5 1-2 0,3 1 0 16,3 0 2-16,5 0-2 0,3 1-1 15,4 0-1-15,5 1 0 0,4-1 1 0,5 1-2 16,4 0 4-16,6 1-1 0,2 1-1 16,4 0 2-16,2 1-1 0,1 0 2 15,2 1-1-15,-1 0-1 0,2 2 1 16,-3-2-4-16,0 0 1 0,-3 2 1 0,-3-2-1 15,-2 1 1-15,-5-1 0 0,-4-1 2 16,-6 0 0-16,-1-1 3 0,-4 0 3 16,-2-1-2-16,-1-3 2 0,1-1-1 15,1 0-2-15,2-1 1 0,2 0-2 16,2 0-3-16,2 0-2 0,4 0-4 0,1-7 0 16,2 7-1-16,0 0-3 0,0 0 0 15,-2 0-4-15,-3-8-1 0,-4 8-3 16,-6 0 0-16,-7 0-4 0,-10 0-5 15,-8 3-7-15,-11 2-9 0,-8 1-34 16,0 2-53-16,-14 0 1 0,-8 0 2 0,-8 0 1 16</inkml:trace>
  <inkml:trace contextRef="#ctx0" brushRef="#br0" timeOffset="69072.2">29468 14997 143 0,'0'4'93'0,"0"1"1"0,0-1 3 15,1 0-33-15,4 0-43 0,2-1-20 0,3 0 4 16,3-1-8-16,5-1 11 0,2 0 0 15,8 0 5-15,4 0 2 0,5 0-3 16,7 1 5-16,6 1 2 0,9-2-1 16,5 0 1-16,8 2-2 0,5 0 1 15,5 0-4-15,3 2-1 0,3 0 0 0,1 2-7 16,2 0 4-16,0 4-1 0,-1-1 0 16,0 2 0-16,-2-3 0 0,-2 3-2 15,-3-1 1-15,-3-2-1 0,-5 1-1 16,-5-1 0-16,-6-1-2 0,-4-1-2 0,-6-2-2 15,-7-1 0-15,-4-1-5 0,-7-1-7 16,-6 0-7-16,-9-1-11 0,-6 0-11 16,-8 1-26-16,-7 0-52 0,0 1-9 15,-9 0-1-15,-7 2 8 0</inkml:trace>
  <inkml:trace contextRef="#ctx0" brushRef="#br0" timeOffset="69721.22">29308 15812 134 0,'-13'4'102'0,"1"-1"0"0,3 0-1 0,9 0-12 16,-15 0-46-16,15-1-37 0,0 1-3 16,0-2-1-16,0 3 1 0,3-1 1 15,6-1 0-15,4 2 3 0,3 0 0 16,5 1-2-16,5 2 2 0,4 2-1 15,3-2-1-15,4 1 1 0,3 1-1 0,4 0 0 16,3 1-1-16,2 0-2 0,3-1 2 16,1 1-1-16,5-2 0 0,2 2 3 15,3-3-1-15,6 1 1 0,2-2 1 16,5 0 0-16,5-1 1 0,3 0-2 16,4 0-2-16,3-3 3 0,6 1-4 15,2 0-2-15,2 2-1 0,2-2 0 0,2 1 0 16,-2 1-2-16,0 0 0 0,-5 0 1 15,-5 1-1-15,-4 1 1 0,-5 2 1 16,-6-1 0-16,-6 0 0 0,-5-1 1 0,-6 2-2 16,-6-2 1-16,-6-1-2 15,-7-1-6-15,-4-1-5 0,-7-2-9 0,-3-2-17 16,-5 0-45-16,-5 0-33 0,-5-15-2 16,-6 4 1-16</inkml:trace>
  <inkml:trace contextRef="#ctx0" brushRef="#br0" timeOffset="71319.97">29905 11826 175 0,'9'0'98'0,"3"0"0"0,2 0-6 16,4 0-24-16,3 0-39 0,4-6-14 16,3 6-1-16,4 0-1 0,4 0-3 15,4-11-1-15,1 11-2 0,-1-9-5 0,3 9-2 16,-4-9 0-16,-1 9-7 15,-3-9-5-15,-3 9-4 0,-5-7-4 0,-3 7-4 16,-7 0-11-16,-5-9-24 0,-6 9-24 16,-6-7-20-16,0 7 3 0</inkml:trace>
  <inkml:trace contextRef="#ctx0" brushRef="#br0" timeOffset="71470.17">30250 11589 151 0,'0'0'80'15,"0"-7"-13"-15,0 7-8 0,0 0-8 0,0 0-7 16,1 4-10-16,2 3-19 0,2 1-5 16,-2 3-3-16,0 0-4 0,-1 3-1 15,0 1-2-15,0 1-3 0,-2 1 0 16,0 1-5-16,0 1-10 0,0 1-26 0,0-1-38 16,-16-1-14-16,16 0 1 0</inkml:trace>
  <inkml:trace contextRef="#ctx0" brushRef="#br0" timeOffset="71653.3">30132 11914 176 0,'0'3'98'0,"0"3"1"0,0 1-14 15,0 3-29-15,0 2-41 0,0 1-7 16,0 4 1-16,0 1-4 0,0 2-3 16,0 3-1-16,0 0-1 0,-9 2-2 15,9 1-1-15,-8 1-2 0,8 0-1 0,-12-1-2 16,12-2-5-16,-14-3-2 0,14-2-16 15,-15-3-23-15,5-4-30 0,1-5-12 16,1-3 3-16</inkml:trace>
  <inkml:trace contextRef="#ctx0" brushRef="#br0" timeOffset="72021.05">30177 11904 140 0,'14'-7'64'0,"0"7"-7"0,-1-10-3 0,1 10-6 16,-2 0-10-16,-1 0-1 0,2-8-10 16,-1 8-14-16,0 0-3 0,-1 0-3 15,0 0-1-15,-1 0 0 0,0-8 0 16,-1 9 1-16,0-1-2 0,0 1-2 16,-1 1 1-16,0 2 0 0,1 0 2 15,-2 2 0-15,1 3 1 0,-1 1 3 0,2 3-1 16,-2 2 2-16,-1 3 2 0,1 3-2 15,-2 2 2-15,1 5-1 0,-3 1-2 16,1 4-2-16,-2 2-2 0,0 1-2 0,0 1 1 16,0 0-3-16,-1 1-1 0,1-1 1 15,-2-2-2-15,1-1 0 0,0-2 0 16,-1-4 1-16,2-3-1 0,-2-4 0 16,1-3-1-16,-1-5-1 0,0-3-5 15,0-2-4-15,0-5-4 0,0-3-5 0,-8 0-9 16,8 0-24-16,-11 0-36 15,11-14-22-15,-15 4 0 0</inkml:trace>
  <inkml:trace contextRef="#ctx0" brushRef="#br0" timeOffset="72335.96">30094 12116 189 0,'0'0'65'15,"0"0"-6"-15,0 0-1 0,1 0-12 16,3-6-4-16,2 6-8 0,1 0-16 15,3 0-8-15,2 0 0 0,3 0-2 16,1 1-1-16,1-1-2 0,3 0-3 16,-2 1-2-16,2-1-1 0,0 0-2 0,-1 0-3 15,1 0-5-15,-4 2-2 0,0-2-8 16,-3 0-17-16,-3 1-28 0,-5-1-32 16,-3 2 1-16</inkml:trace>
  <inkml:trace contextRef="#ctx0" brushRef="#br0" timeOffset="72552.25">30110 12196 197 0,'0'2'85'0,"0"2"-10"0,0-2-18 0,0-1-14 16,5 1-11-16,4 0-26 0,5-2-3 16,1 1 1-16,3 1-2 0,1 0-1 15,1-1-1-15,0 1-2 0,0 0 0 16,-1 1-2-16,-1 0 0 0,-1 1-1 0,-4 0 0 15,-1 0-3-15,-3 2 0 0,-3 0-3 16,-3 0-5-16,-3 1-13 0,0 0-19 16,0 0-19-16,-10 0-21 0</inkml:trace>
  <inkml:trace contextRef="#ctx0" brushRef="#br0" timeOffset="72887.21">29964 12451 212 0,'-12'6'90'0,"2"-2"-10"0,10-1-17 16,0-1-24-16,0 0-30 0,0-1-6 16,4-1-2-16,8 0 0 0,2 0 0 15,5 0 1-15,1 0-2 0,4 0 2 16,2 0-1-16,3 0 0 0,2 0 1 16,2 0-1-16,1 0 1 0,1 0 1 15,1 0 1-15,-1-8 0 0,-1 8 0 0,-1 0-1 16,-3 0 0-16,-2 0-2 0,-3 0 1 15,-3 0 0-15,-4 0-1 0,-6 0-1 16,-5 0 0-16,-4 0-1 0,-3 1 1 16,0 6 0-16,-19 2 0 0,-2 2 2 0,-7 1-1 15,-4 2 0-15,-5 1 1 0,-4 2 0 16,-5 0 1-16,-1 1 0 0,-2 0-1 16,0-1-2-16,1 0 0 0,0-1-1 15,6-2-2-15,2-2-5 0,5-2-3 16,7-2-10-16,3-2-29 0,6-3-41 15,6-3-8-15,13 0 1 0</inkml:trace>
  <inkml:trace contextRef="#ctx0" brushRef="#br0" timeOffset="73068.53">30215 12591 128 0,'24'6'103'0,"-3"3"-1"0,-3 2 0 16,-1 4 0-16,-2 1-67 0,1 2-34 15,-2 1-1-15,0 1 0 0,1-1-1 0,-2 0-5 16,1-3-2-16,-1 0-3 16,1-1-1-16,-2-1-5 0,1-2-6 0,-2-3-21 15,-2-5-31-15,1-3-25 0,-3-1 4 16</inkml:trace>
  <inkml:trace contextRef="#ctx0" brushRef="#br0" timeOffset="73406.14">30799 11693 170 0,'1'0'93'0,"5"0"-1"0,-1 0 0 15,4 0-44-15,1 0-47 0,1 1-1 16,3 2-2-16,0 1-3 0,0 0-4 15,0 1-10-15,1-1-23 0,-3 1-29 16,-1 1-21-16,-1 1 0 0</inkml:trace>
  <inkml:trace contextRef="#ctx0" brushRef="#br0" timeOffset="73784.14">30804 11821 159 0,'-10'12'98'0,"0"3"-1"0,1 3 0 15,9 2-31-15,-16 2-60 0,16 2-6 16,-16-1-6-16,7 2-2 0,-1 0-4 16,0-1-3-16,-1-2-7 0,0-2-10 0,-3 0-9 15,3-2-3-15,-1-4 0 0,1-4 2 16,2-2 5-16,-1-5 7 0,10-3 10 16,-12 0 19-16,12 0 23 0,0-10 10 15,0-1 6-15,5-2 4 0,7-3 4 16,1 0-5-16,7 0-4 0,2-2-6 15,5 3-14-15,3 0-10 0,2 0-2 0,4 4 0 16,2 1 2-16,0 3 1 0,2 7 1 16,-1-10 4-16,1 10-3 0,-2 0 2 15,-3 0-1-15,-2 3-2 0,-3 1 0 0,-4 1-3 16,-3 2-1-16,-5 0-1 0,-3 0-4 16,-7 2-3-16,-5-1 0 0,-3 1-4 15,0 1-4-15,-8-1 1 0,-3 0-5 16,-4-1-4-16,-2 1-5 0,-3-2-16 15,-3-1-22-15,1 1-21 0,-1-2-14 0,-1-1 4 16</inkml:trace>
  <inkml:trace contextRef="#ctx0" brushRef="#br0" timeOffset="74054.88">30757 12052 207 0,'-15'2'93'15,"15"-1"2"-15,0 2-16 0,0 1-38 16,0-1-40-16,0 0 2 0,6 1 1 16,2 1-1-16,2 0 3 0,0 1 0 15,3 0 1-15,-1 3 0 0,2-2 0 16,0 2-1-16,1 0-1 0,-2 0 0 0,0-2-1 15,0 1-4-15,-3 0-1 0,-1-2-5 16,0 1-4-16,-2-1-7 0,-2-2-12 16,-2 0-31-16,-1-2-41 0,-2 0-2 15,0 0 1-15</inkml:trace>
  <inkml:trace contextRef="#ctx0" brushRef="#br0" timeOffset="74367.36">30797 12194 205 0,'0'4'102'0,"0"-1"-1"0,-9 0 0 16,9 3-30-16,0-1-68 0,0 2-3 15,0 1-4-15,0 1-5 0,0-1-1 16,0 4-2-16,0-1 1 0,0 1 1 16,0 2 0-16,0 1 1 0,0 1 2 15,0-2 1-15,-10 1 5 0,10-2 2 0,0 0 3 16,0-3 2-16,-11-1 1 0,11-1 1 15,0-5 0-15,0 1 1 0,0-3 0 16,4-1-3-16,4 0-2 0,4 0-2 16,2-9-2-16,4 9 0 0,3-12-3 15,0 12-3-15,4-14-3 0,2 6-3 16,1 0-3-16,1-1 0 0,-1 0-4 0,0-2-11 16,-2 1-11-16,-2-3-13 0,-1 0-9 15,-6-1-4-15,0 0 3 0</inkml:trace>
  <inkml:trace contextRef="#ctx0" brushRef="#br0" timeOffset="74517.9">31170 12179 178 0,'0'-14'65'0,"0"1"7"16,0 3 2-16,-10 10-6 0,10-10-13 16,-11 10-25-16,11 2-16 0,-11 5-2 15,11 4 0-15,-10 6-1 0,10 3 3 0,-11 3-4 16,11 3-4-16,-9 2-2 16,9 2 1-16,-10 3-3 0,10 0-2 0,-16 2-2 15,5 0-4-15,0-2-6 0,-5-1-9 16,-2-2-4-16,-1-3-28 0,-2-3-44 15,-3-4-11-15,1-4 0 0</inkml:trace>
  <inkml:trace contextRef="#ctx0" brushRef="#br0" timeOffset="74683.6">30818 12562 148 0,'17'0'100'0,"3"0"1"0,2 0-1 15,-1 0-14-15,4 0-62 0,1 10-22 16,0 0-2-16,1 2 0 0,1 2 0 15,-1-1-3-15,0 0-4 0,-1 1-4 16,-1 0-6-16,0-1-21 0,-4-3-36 16,-1-1-26-16,-1-3 0 0</inkml:trace>
  <inkml:trace contextRef="#ctx0" brushRef="#br0" timeOffset="74959.63">31457 11825 184 0,'0'0'99'0,"0"0"0"0,1 4-3 0,1 0-35 16,0 4-56-16,2-2-5 0,0 3-6 15,1 0-4-15,-1 1-8 0,1 1-33 16,-1-1-46-16,0 2-2 0,1 0 1 0</inkml:trace>
  <inkml:trace contextRef="#ctx0" brushRef="#br0" timeOffset="75267.8">31822 11878 135 0,'2'0'99'0,"-2"0"-1"0,0 0-4 16,0 4-2-16,-13 1-77 0,2 2-15 15,-3 0-10-15,-2 1-5 0,-3 0 3 16,-3 1 4-16,-2 0 0 0,-1 0 3 15,-4 2 3-15,0 1 3 0,-2 1 1 0,1-1 2 16,1-1-4-16,1-2 5 0,2 0-2 16,2-2-1-16,4 0 1 0,3-2 0 15,4-1 0-15,13 0-1 0,-10-1 2 0,10-2-2 16,5 0 1-16,5-1-1 0,4 0 0 16,6 0 1-16,5 0-3 0,1 0 0 15,4 0-1-15,1 0-1 0,1-9-1 16,0 9-4-16,-1 0-8 0,-3-10-24 15,-4 10-39-15,-2-12-19 0,-5 6 2 0</inkml:trace>
  <inkml:trace contextRef="#ctx0" brushRef="#br0" timeOffset="75615.73">31616 11609 209 0,'2'-8'76'0,"0"8"-11"16,0 1-15-16,-1 1-11 0,0 1-7 16,0 4-14-16,-1 0-4 0,1 4-2 15,0 0 1-15,1 3-1 0,0 2 0 0,2 3 0 16,1 1-2-16,1 3 1 0,0 1-1 15,1 2-4-15,0 1-1 0,0 3 0 16,3 0 0-16,-2 2-1 0,1 1-2 16,-1 2 0-16,-1 0 0 0,-1 1-2 15,0-1 0-15,-1 1 1 0,-2-2-1 16,0 0-3-16,-3-2-2 0,0-3-5 0,0-1-3 16,0-2-9-16,0-2-26 0,-14-5-50 15,14-2-9-15,-16-5 0 0</inkml:trace>
  <inkml:trace contextRef="#ctx0" brushRef="#br0" timeOffset="76481.83">31577 12137 138 0,'-12'2'84'0,"-3"0"-12"15,1 3-21-15,-3 0-15 0,-1 2-9 16,-3 1-8-16,3 1-14 0,-3 1-1 0,1 1 0 16,1-1-3-16,0 1 0 15,0 0 1-15,3 0-2 0,2-2-4 16,4 0 1-16,10-4-2 0,-9-2-1 0,9-1-2 16,1-2 0-16,5 0 4 0,5 0 1 15,5-7 3-15,3 7 3 0,3-14 0 16,4 7 2-16,2-2 1 0,2 0 2 15,1-1 1-15,2 1-2 0,-1 0-1 0,0 1-3 16,-1 8 2-16,-1-13-3 0,-4 13 1 16,-2-10-2-16,-5 10 0 0,-1 0-1 15,-5-8-1-15,-2 8 2 0,-3 0 1 16,-5 0 2-16,-2 0 1 0,-1 3 5 16,0 1 2-16,0 4 2 0,-16 5 1 0,6 2 3 15,-2 3-1-15,-1 3-4 0,1 3 0 16,1 2-2-16,-1 2-3 0,3 2-4 15,9 1 0-15,-11 3-2 0,11-3-2 0,0 0 0 16,0-1-1-16,2-3-1 0,4-1-2 16,2-5-1-16,4-3-1 0,0-2-1 15,1-4 1-15,1-1 0 0,-1-3-1 16,-1 0 1-16,-1-3 2 0,-2-1 3 16,-1 0-2-16,-3-1 0 0,-4 0 2 15,-1 1 0-15,0-1 1 0,0 1 0 0,-16 1 1 16,5-1 2-16,-4 1-2 0,0 0-1 15,-4 0 4-15,-1 0-1 0,-3-1 1 16,-1 0 0-16,0 0 2 0,1-2-3 16,0-1 0-16,1-1-1 0,4 0-1 0,2 0-1 15,5-8-1-15,11 0 1 0,-13-2-2 16,13-4-1-16,1-3-2 0,4-2 1 16,7-5 0-16,4-4 1 0,5-1-1 15,4-4 0-15,4-2 0 0,4-2 1 16,4-1 1-16,1-1 1 0,2 2 0 0,0 2 0 15,-2 2 0-15,-1 2 2 0,-2 4-1 16,-5 4 0-16,-2 4-1 0,-6 3 2 16,-4 5-1-16,-5 11 0 0,-5-8 0 15,-4 8 1-15,-4 1 0 0,0 3 0 16,0 3 2-16,0 2 2 0,-9 4-2 0,9-1 0 16,0 4 1-16,0 2 0 0,0 3 1 15,0 0-1-15,0 3 0 0,2 1 1 16,7 0-2-16,1 1 1 0,1 2 0 15,3 0 0-15,-3-2-1 0,-1 2-1 16,-1-3 0-16,-4 1-2 0,-3-2 0 0,-2-2-2 16,0 0-1-16,-9-2-1 0,-2-1-4 15,-4-2-4-15,-6-1-3 0,-2 0-3 16,-4-5-5-16,-2-1-12 0,-2-4-19 16,0-1-21-16,0-4-23 0,1-1 1 15</inkml:trace>
  <inkml:trace contextRef="#ctx0" brushRef="#br0" timeOffset="76631.74">31762 12622 154 0,'12'-12'100'0,"3"2"-1"0,3 3-11 0,2 7-17 16,3 0-34-16,2 0-28 15,1 0-4-15,1 0-2 0,-1 4-3 0,0 4-1 16,0-1 0-16,-1 4-2 0,-2-1-4 16,-1 1-1-16,-4-1-4 0,0 1-3 15,-4-3-9-15,0-3-27 0,-4-1-39 0,-2-3-10 16,-2-1 2-16</inkml:trace>
  <inkml:trace contextRef="#ctx0" brushRef="#br0" timeOffset="76864.67">32403 12248 199 0,'0'-7'100'0,"0"7"-5"16,0-12-2-16,1 12-40 0,4-12-53 16,3 12-14-16,2-12-3 0,1 12 0 15,5-13 2-15,0 13 3 0,2-12 0 16,2 12 5-16,0 0 0 0,1-9 4 16,1 9 1-16,-1 0-3 0,0-12-17 0,-1 4-25 15,-3 0-28-15,-3-3-11 0</inkml:trace>
  <inkml:trace contextRef="#ctx0" brushRef="#br0" timeOffset="77197.03">32673 11965 159 0,'-11'-7'96'0,"11"7"-3"0,-12 1-11 16,12 5-16-16,-9 4-28 0,9 5-18 16,0 5 0-16,-12 5-1 0,12 4-2 0,0 5 1 15,0 4-4-15,-9 3-1 16,9 2-2-16,0 3-3 0,-11 2-3 0,11 0 0 15,-12 0-2-15,12-1-2 0,-16-1-1 16,7-3-1-16,-3-2-1 0,0-3-3 16,-1-5 1-16,1-6 0 0,-1-4 1 15,-2-4-2-15,0-6 1 0,0-3 0 16,1-8 0-16,-1-2 2 0,2 0 0 16,0-8-1-16,4-4 1 0,9-4 0 0,-11-4 0 15,11-4 1-15,0-1 0 0,0-2 0 16,2 1 0-16,4-1 1 0,2 3-3 15,2 0-2-15,3 3-3 0,4 2-4 16,0 2-4-16,2 5-2 0,1 1-5 0,0 2-8 16,-1 9-14-16,-1-11-21 0,1 11-18 15,-2-13-15-15,0 7 2 0</inkml:trace>
  <inkml:trace contextRef="#ctx0" brushRef="#br0" timeOffset="77580.71">32861 11886 197 0,'5'-7'98'0,"3"7"0"0,2-10-14 16,1 10-38-16,3 0-42 0,2 0-3 16,3 0 0-16,1 0 2 0,3 0-3 15,1 0 1-15,0 3-1 0,1 3 0 16,1-1 0-16,-1 3 1 0,0-1 1 0,-2 3 0 15,-4-1-1-15,-3 2-3 0,-6 0 3 16,-5 1-2-16,-5 1 2 0,0 1-1 16,-9 1 0-16,-5 0-2 0,-7 1-1 15,-5 0-1-15,-6-1 1 0,-4 2 3 0,-2-2-1 16,-3-1 3-16,1-1 1 0,1-1 2 16,0-1 3-16,4-2-1 0,4 0 2 15,7-3 0-15,4-2 1 0,8 0-4 16,12-2-1-16,0-1-1 0,0-1-4 15,8 0 3-15,6 1-4 0,5-1-2 0,3 1 0 16,1 0-2-16,2 0-6 0,-1 0-2 16,1 1-7-16,-3-2-10 0,-1 0-20 15,-4 0-37-15,-4 0-15 0,-4 0 1 16</inkml:trace>
  <inkml:trace contextRef="#ctx0" brushRef="#br0" timeOffset="78248.8">32859 11989 148 0,'0'-10'97'16,"0"10"2"-16,0 1-7 0,0 3-25 0,0 4-36 15,0 4-12-15,0 4-1 0,0 4 1 16,0 4-1-16,1 2-3 0,0 5 2 16,-1 2-3-16,0 2-2 0,0 3-3 15,-9 2-2-15,9 0-2 0,-19 3-5 16,5-3-1-16,-3 2-5 0,-3-2-3 0,-2-1-7 15,-2-3-5-15,0-3-4 0,0-4-1 16,1-4-1-16,0-4-2 0,3-4-3 16,3-5-8-16,2-5-12 0,4-5-12 15,11-2-2-15,0 0 2 0,0-11 19 0,0-4 29 16,4-1 23-16,8-3 9 0,6-4 14 16,2 0 16-16,3-1 16 0,1 1 11 15,3 0 0-15,-1 1-18 0,3 5-29 16,-1 1-19-16,2 2-6 0,-2 4-1 15,-1 2-4-15,0 8 1 0,-1-10-2 0,-3 10-4 16,-1 0 1-16,-3-8 0 0,0 8-2 16,-2 0 1-16,0-13-1 0,-4 6 2 15,0-2-1-15,-3-3 3 0,-3-2 1 16,-1-1 2-16,-3-1 2 0,-2-2 0 16,-1-1 2-16,0 0 3 0,0 1 0 0,0 0 2 15,-13 2 1-15,13 3 0 0,-13 3-1 16,13 2 1-16,-17 8-1 0,9 0 0 15,-1 0-1-15,-1 2-2 0,2 7 1 16,8 4 1-16,-14 3-3 0,14 4 1 0,-10 1 2 16,10 3 0-16,0 2 0 0,0 3 1 15,0 0-1-15,0 2 2 0,5 1 2 16,0 0-1-16,0 1 1 0,3-1 3 16,-1 0-2-16,3-1 0 0,-1 0 3 15,0-1-1-15,-1 0-5 0,-2-2 0 16,-2-1 0-16,-1 0 1 0,-3-4-4 0,0-1-1 15,0-3 1-15,-8-3 1 16,-2-3-5-16,-3-2 2 0,-5-4 1 0,-4-2-3 16,-4-3 0-16,-4-2 0 0,-2 0 1 15,-2 0-1-15,-1-11-1 0,1 2-1 0,3-2-1 16,3-2 1-16,4 0-2 0,6-4-1 16,7 0-6-16,11-2-5 0,0-1-7 15,3 0-19-15,11-2-51 0,10-1-19 16,7 0-1-16,8 2 3 0</inkml:trace>
  <inkml:trace contextRef="#ctx0" brushRef="#br0" timeOffset="85706.1">23442 16201 179 0,'0'0'68'16,"-11"-7"-10"-16,11 7-1 0,0 0-9 16,-12 0-14-16,12-10-13 0,0 10-12 0,0 0 0 15,0 0 0-15,0 0 0 0,0 0-1 16,0-7 0-16,0 7 0 0,0 0 1 16,0 0 0-16,0 0-1 0,0 0 2 0,0 1-1 15,1 2 3-15,4 3 2 0,0 2-1 16,1 2 2-16,1 4-3 0,1 1 0 15,3 5-1-15,1 1-1 0,2 3-3 16,2 2-1-16,2 0-2 0,3 2-2 16,2 0 0-16,1-1 0 0,4 0 0 0,0-2-2 15,2-4 0-15,1-3 1 0,0-3-1 16,2-4 0-16,-1-3 1 0,2-5 0 16,1-2 0-16,0-1-2 0,1 0 1 15,2-9 0-15,1 1 5 0,1-2-3 16,3-1-2-16,2-1-1 0,2 1 0 0,2 0 0 15,3 0 0-15,3 4 1 16,2 7-2-16,-1-11 2 0,3 11-4 0,-1 0 2 16,0 0 4-16,0 0 0 0,-3 6 3 15,-2 0-1-15,-2 4 0 0,-2 0 0 16,-3 2 3-16,-2 0-1 0,-1 0-2 0,-3-1 0 16,0-1-1-16,-2-1-2 0,0-1-1 15,0-2 0-15,0 0 0 0,-1-2 0 16,0-1-3-16,-1-2-2 0,0 1 1 15,-1-2 0-15,1 0-3 0,-3 0-3 16,0 0-2-16,-2 0-4 0,-2 0-4 0,1 0-3 16,-3 0-6-16,-1 0-16 0,-2-7-33 15,-1 7-37-15,-2 0 6 0,-3-10 1 16</inkml:trace>
  <inkml:trace contextRef="#ctx0" brushRef="#br0" timeOffset="93765.97">29071 15011 177 0,'0'0'62'0,"0"0"-9"0,0 0-8 0,0 0-7 16,0 0-10-16,0 0-6 0,0 0-8 16,0 0-5-16,0 0-3 0,0 0 0 0,0 0 0 15,0 0 1-15,0 0-2 0,0 0 2 16,0 0-1-16,0 0 1 0,0 4-1 15,0 1-1-15,0 2 1 0,0 2 0 16,0 0 1-16,0 3 0 0,-8 1 2 16,8 3-1-16,0 0 1 0,-12 3-1 15,12 3 2-15,-10 0-2 0,10 3 3 0,-13 0-3 16,13 2 0-16,-15 1 0 0,15 1 0 16,-15 1 0-16,6 0 0 0,0 2 2 15,-1 1 1-15,-1 0-1 0,0 1 1 16,-1-1 1-16,0 0-2 0,-1 1 2 15,0 0-1-15,0-3 0 0,-1 1 0 0,1-1-1 16,0-1 0-16,-2-1-1 0,3-2-2 16,-1-1-1-16,1-2 1 0,2-2-1 15,-1-2-3-15,3-2 1 0,8-2-1 16,-14-3-1-16,14-1-1 0,-11-1-1 0,11-3 0 16,0-2-3-16,-10-1-5 0,10-2-5 15,0-1-5-15,0-1-10 0,0-1-13 16,0 0-27-16,0 0-61 0,0 0 1 15,0-11 2-15,-9 11 5 0</inkml:trace>
  <inkml:trace contextRef="#ctx0" brushRef="#br1" timeOffset="131331.09">2333 584 158 0,'0'-7'73'16,"0"7"-10"-16,-12-12-1 0,12 12-8 0,-10-14-27 15,10 14-18-15,-8-12-3 0,8 12 3 16,-11-12-2-16,11 12-3 0,-9-12 2 16,9 12-1-16,-8-9 2 0,8 9-5 15,0-8-1-15,-10 8 0 16,10 0-5-16,0 0 7 0,0 0 1 0,0 0-5 16,0 0-1-1,1 0 4 1,2 0 3-16,-2 0-4 0,1 2 5 15,2 0-1-15,1 2 9 0,1 0-7 0,2 2 7 16,2 2 1-16,1 1-4 0,3 2 2 16,2 0 2-16,3 3-5 0,0 2-3 15,4 0 4-15,1 2 0 0,2 2-3 16,2-2 0-16,0 2 1 0,-2-1-1 0,2-1 0 16,-1 0 0-16,1-1 2 0,-3-2-4 15,-2 0-2-15,-1-2-2 0,-2-4 3 16,-3 2-2-16,-4-4-1 0,-1-2 1 15,-2 0 1-15,-3-1-4 0,-1-1 0 16,-2-1-4-16,-3 0-6 0,-1-2-3 16,0 0-7-16,0 0-5 0,0 0-8 0,0 0-18 15,-10 0-39-15,10 0-26 0,0 0 3 16,0 0 5-16</inkml:trace>
  <inkml:trace contextRef="#ctx0" brushRef="#br1" timeOffset="131536.35">2999 539 140 0,'6'0'90'0,"-3"-12"5"16,-2 12-14-16,-1 0-14 0,0 0-33 0,0 0-25 16,-10 0 2-16,2 2-7 0,-3 4-4 15,-1 4 3-15,0 1-2 0,-1 4-5 16,-2 4-3-16,-1 0-11 0,1 3-27 15,1 2-49-15,-3 0-5 0,2 2 6 0</inkml:trace>
  <inkml:trace contextRef="#ctx0" brushRef="#br1" timeOffset="131786.37">2599 833 144 0,'0'-7'85'0,"-10"7"-10"0,10 1-12 16,0 3-17-16,0 3-11 0,0 4-7 16,0 3-7-16,0 4-1 0,0 2-1 0,4 5 0 15,-1 3-1-15,2 2-4 0,1 2-1 16,2 3-2-16,-1 1-4 0,0 0-1 16,3 0 0-16,-2-1-3 0,1-3-1 15,3-1-2-15,-2-4-5 0,-2-2-1 16,3-4-3-16,-1-4-10 0,-3-1-4 0,0-6-12 15,1-2-33-15,-5-4-35 0,0-4-3 16,-3 0 3-16</inkml:trace>
  <inkml:trace contextRef="#ctx0" brushRef="#br1" timeOffset="132285.97">2658 1003 142 0,'0'-25'80'0,"0"2"-3"16,3 3-11-16,-1 2-15 0,5 2-22 0,2 2-18 15,2 1-3-15,3 4 0 0,3-1 3 16,5 0-1-16,1 1 2 0,4 0-1 16,1 1 1-16,1 8-2 0,3-11 0 15,-2 11-2-15,1 0 3 0,0 0-6 16,-4 0 1-16,-3 0-4 0,-5 8-2 0,-7 3 1 16,-3 6-2-16,-8 2 1 0,-1 3 1 15,0 5-2-15,-13 0-4 0,-1 1 4 16,-5 1-2-16,-5-1 1 0,-2 4 1 15,-4-3 0-15,1 0 1 0,-5-1-1 16,0-4-2-16,4-2 2 0,3-3 1 16,1-4-2-16,6-4 0 0,0-2-2 0,7-4 2 15,5-3-2-15,8-2-2 0,0 0 0 16,0 0 0-16,0-11-1 0,8 0-1 16,4 1 2-16,4-2 3 0,1-1-1 15,1 2 1-15,1-1 3 0,1 0 0 0,-1 1 6 16,-2 2-2-16,0 9 3 0,-2-7 1 15,-3 7 1-15,-5 3 1 0,-3 4-2 16,-4 5 3-16,0 5-1 0,0 5 0 16,-11 3-3-16,-1 5 1 0,-4 4-1 15,-2 1-3-15,0 6 2 0,-5 0 0 0,-3 3-3 16,1 0 0-16,-2 1 1 0,0-4-4 16,3 0 3-16,-2-5-4 0,5-4-4 15,1-2-2-15,3-6-6 0,4-5-3 16,2-3-6-16,11-9-17 0,-14-7-33 15,14 0-29-15,0 0-5 0,0-19 4 16</inkml:trace>
  <inkml:trace contextRef="#ctx0" brushRef="#br1" timeOffset="132452.3">2673 1395 137 0,'13'0'87'0,"2"0"2"0,-1 0-7 15,1 0-7-15,2 10-21 0,2 2-32 16,1 6-2-16,2 2 0 0,1 2-4 15,1 2 1-15,3 1-6 0,-3 0-1 0,1 1-5 16,1-1-5-16,1-1 0 0,-3-2-10 16,-2-3-13-16,0-2-30 0,-4-3-52 15,-5-4-4-15,-2-5 1 0,-3-5-2 16</inkml:trace>
  <inkml:trace contextRef="#ctx0" brushRef="#br1" timeOffset="132614.5">2991 1324 198 0,'0'-9'95'0,"0"9"2"0,2 3-24 15,1 2-30-15,-1 5-33 0,1 1-2 0,-2 1-4 16,4 1-4-16,-4 0-2 0,2 0-11 16,1 1-16-16,1 1-49 0,0-5-17 15,0 0-1-15</inkml:trace>
  <inkml:trace contextRef="#ctx0" brushRef="#br1" timeOffset="132744.16">3219 1296 148 0,'16'-16'96'0,"1"3"2"0,-1 2-1 0,-2 3-25 16,0 8-56-16,-1 0-11 0,-1 0-4 0,0 0-1 16,-1 6-9-16,-1 2-29 0,-2 1-53 15,3 3-4-15,-1 1-1 0</inkml:trace>
  <inkml:trace contextRef="#ctx0" brushRef="#br1" timeOffset="133403.33">3786 504 149 0,'0'2'86'0,"0"2"-14"15,0 5-14-15,0 1-5 0,-12 5-13 16,12 0-30-16,-18 3-7 0,8 1 0 15,-2 4 2-15,0-1-1 0,-2 1-7 16,1 0 7-16,-1 0-2 0,0-1 0 16,2-1 0-16,0-1 0 0,12-2-1 0,-14-1-3 15,14-1 0-15,0-3 2 0,0-1 0 16,4 1 0-16,4-5-2 0,5 3 1 16,0-1 1-16,4 0 1 0,-1 1-1 15,3 1 0-15,-2 2 3 0,1-1-1 16,-4 3 3-16,-1 2 1 0,-4 2 3 0,-3 1 0 15,-5 1 3-15,-1 2 2 0,0-1 3 16,0 0 0-16,-14 0 3 0,6-2 0 16,-4-2 2-16,1-1 1 0,-2-3 0 15,2-1-2-15,0-3-4 0,0-3-1 16,2-2-2-16,9-4-4 0,-9-2-2 0,9 0-5 16,0-11-8-16,3 2-7 15,5-2-6-15,-1 0-5 0,5 0-17 16,0 0-25-16,1 1-54 0,0 1-5 15,-1 9 3-15,1-10 3 0</inkml:trace>
  <inkml:trace contextRef="#ctx0" brushRef="#br1" timeOffset="133568.28">3849 1478 140 0,'0'31'109'0,"0"-3"2"0,1-5 2 0,3-3-1 15,-3-6-51-15,3-5-45 0,3-6-2 16,-3-3-3-16,2 0-2 0,0-10-5 15,2-1-4-15,2-4-4 0,1-3-6 16,1-2-8-16,3-2-14 0,-2-4-37 0,3-1-44 16,-4-2-3-16,2-3 2 0</inkml:trace>
  <inkml:trace contextRef="#ctx0" brushRef="#br1" timeOffset="133884.29">3972 792 161 0,'0'0'98'0,"0"0"2"0,0-7-9 0,0 7-28 16,0-7-33-16,4 7-9 0,6-15-13 16,6 8-1-16,0-3 0 0,7 1 3 15,0-2-5-15,5 1-5 0,2-1 3 16,3 0-4-16,-2-1 1 0,2 1-13 16,-1 2 5-16,-2-1-8 0,-2 3-10 0,-3 7-38 15,-6-12-33-15,-1 12-2 0,-7-9-3 16</inkml:trace>
  <inkml:trace contextRef="#ctx0" brushRef="#br1" timeOffset="134350.74">4217 552 210 0,'-9'1'93'0,"9"4"-4"15,-14 3-22-15,14 3-22 0,-9 3-26 16,9 1-9-16,0 6 0 0,0 3-9 0,0 4-1 15,3 2-1-15,-2 5-3 0,0 0-5 16,-1 3-4-16,0 3 4 0,0-3 0 16,0-1 2-16,0-3 0 0,0-1 7 0,0-3 0 15,0-4 4-15,-7-6 3 16,7-4 2-16,0-3-2 0,0-6-2 0,1-5 1 16,4-2-2-16,1 0-2 0,6-8 0 15,1 0-2-15,4-1 0 0,2-2 0 16,0 2 1-16,3-1 2 0,0 2-3 0,1 8 0 15,0-11 0-15,-1 11 4 16,1 0 1-16,-4 1 1 0,-2 6 3 0,-2 5-5 16,-4 5 1-16,-4 5 0 0,0 5 7 15,-3 2 1-15,-2 3-6 0,1 1-1 16,-2 0 0-16,1 0-1 0,1 0-2 16,-2-3 4-16,2-2-4 0,-2-3-1 0,1-5 1 15,3-5-3-15,0-5 3 0,3-5-2 16,1-5 1-16,3 0 2 0,-1 0-1 15,0-16 0-15,-2 4 0 0,-1-3-1 16,-2-2-1-16,-1-1 4 0,-4-2-6 0,-1 0 3 16,0 1 0-16,0 1-3 0,0 2-1 15,-13 2-6-15,13 2-7 0,-16-1-11 16,5 6-37-16,2 7-46 0,0-12-1 16,9 12-3-16</inkml:trace>
  <inkml:trace contextRef="#ctx0" brushRef="#br1" timeOffset="135017.71">4586 664 163 0,'0'0'98'0,"0"0"2"16,0 3-13-16,1 9-23 0,5 5-24 15,0 5-19-15,4 4-6 0,-3 3-2 16,3 3-2-16,2 3-9 0,1 4-2 0,1 1-9 16,0 3-4-16,0-3-6 0,-2-1-19 15,-1-6-28-15,-3-2-39 0,1-9 1 16,-2-4-2-16</inkml:trace>
  <inkml:trace contextRef="#ctx0" brushRef="#br1" timeOffset="135282.18">4755 871 168 0,'4'-26'80'0,"2"0"-3"16,3 2-15-16,3 2-15 0,5 0-25 15,4 4-11-15,2 0 2 0,2 4 2 0,4 2-2 16,3 2-2-16,1 1 1 0,1 9 2 15,0-6-1-15,2 6 6 0,-1 1-5 16,-1 4 4-16,-1 3-3 0,-1 6-2 16,-6 3 3-16,-2 5-1 0,-5 4-5 15,-2 2 2-15,-6 2-7 0,-2 3-3 0,0 0 2 16,-8 2-4-16,0 0 1 0,-1-2-1 16,0 2-1-16,-9-3-7 0,0-1 1 15,-3-3-8-15,-3-5-7 0,1-3-9 16,-4-4-15-16,2-4-22 0,-2-6-28 15,-1-5-13-15,1-1 1 0</inkml:trace>
  <inkml:trace contextRef="#ctx0" brushRef="#br1" timeOffset="135432.55">4997 582 156 0,'0'-33'91'0,"0"7"1"15,0 9-10-15,2 9-20 0,-1 8-31 16,1 3-17-16,-2 11 2 0,0 8-8 15,0 10-8-15,0 5-3 0,-8 3-3 0,8 4-12 16,-14 0-39-16,5 0-38 16,-1 1-2-16,-1-5-3 0</inkml:trace>
  <inkml:trace contextRef="#ctx0" brushRef="#br1" timeOffset="135549.6">4918 937 171 0,'10'-14'94'16,"2"3"3"-16,3 2-2 0,1 9-39 0,2-8-55 15,0 8-1-15,0 2-16 0,3 3-42 16,-2 2-39-16,2 0 3 0,2 0-3 16</inkml:trace>
  <inkml:trace contextRef="#ctx0" brushRef="#br1" timeOffset="135931.29">5364 23 135 0,'0'0'102'15,"0"0"-4"-15,0 0 3 0,5 0-7 0,7-7-56 16,2 7-28-16,6 0-6 0,3 0-3 15,-1-10-4-15,2 10 3 0,3 0-6 16,-1-6-5-16,1 6-25 0,0 0-63 16,-4 0-5-16,-3 0 2 0</inkml:trace>
  <inkml:trace contextRef="#ctx0" brushRef="#br1" timeOffset="136348.23">5297 198 186 0,'0'21'106'16,"0"2"-5"-16,-12 4 2 0,12 3-44 15,-9 2-40-15,9 1-3 0,-9 3-5 16,9 1-7-16,-9 2-4 0,9-1 0 16,0 3-8-16,0-2 1 0,0-1-5 0,-9-3-3 15,9-3-5-15,0-7-5 0,1-5 1 16,1-7 2-16,2-7-2 0,1-6 3 15,-1 0 3-15,3 0 8 0,-1-18 5 0,2 0 5 16,-1-4 6-16,1-4 6 16,3-2 2-16,-1-2 1 0,3 0 2 0,0-1 0 15,3 0-7-15,1 3 0 0,1 1-1 16,4 2-4-16,2 0-1 0,3 3-4 16,2 1 2-16,2 2 0 0,1 1 0 15,3 0 4-15,0 4 0 0,1 1 0 16,0 2 2-16,1 4 0 0,-1 7 7 15,-2-9 1-15,-3 9-1 0,-3 2-2 0,-3 3-2 16,-5 5 4-16,-4 4-8 0,-5 2-1 16,-4 4-4-16,-4 3-2 0,-3 1-5 15,0 2-5-15,0-1-10 0,0 1-10 0,-15 0-23 16,5-5-36-16,-2 2-14 0,-1-7-2 16,-2 0 1-16</inkml:trace>
  <inkml:trace contextRef="#ctx0" brushRef="#br1" timeOffset="136582.39">5585 515 201 0,'0'27'92'0,"-16"2"-11"0,7 2-13 16,-1-1-24-16,-1 1-29 0,1-2-12 16,-2-1-3-16,1-1-9 0,1-1-17 0,2-2-45 15,-2-1-20-15,1-6-3 0</inkml:trace>
  <inkml:trace contextRef="#ctx0" brushRef="#br1" timeOffset="136881.09">5586 651 192 0,'21'-14'92'0,"-2"1"-7"0,-1 5-17 0,3 8-31 16,-1-10-31-16,-1 10-1 15,-1 0-2-15,0 0 1 0,1 0-5 0,1-6 2 16,-4 6-7-16,2 0 6 0,-1 0-7 16,0 0-6-16,-5 0-14 0,0 0-9 15,-2-9 7-15,-3 9 2 0,-1 0 11 16,-3 0 8-16,-1-9 5 0,-2 9 17 15,0 1 10-15,0 1 15 0,-12 4 0 16,12 3-3-16,-16 3-7 0,5 4-12 16,-1 6 2-16,-1 4-1 0,-4 3-2 15,-1 4-1-15,-2 3-3 0,-3 3-5 16,-1 1-1-16,-3 3-2 0,2 2-8 16,-3-1 2-16,-3 1-8 0,0-2-8 0,0-2-18 15,0-3-49-15,-2-6-19 0,6-6-2 16,2-6 0-16</inkml:trace>
  <inkml:trace contextRef="#ctx0" brushRef="#br1" timeOffset="137049.87">5543 1005 149 0,'30'-20'101'0,"-4"2"2"16,3 5-1-16,0 1-28 0,2 2-45 0,-1 2-16 15,2 8-2-15,-2-11-3 16,3 11-7-16,-4-7-1 0,1 7-1 0,-1-8-8 15,-1 8-7-15,-3 0-11 0,-2-10-34 16,-4 10-40-16,-4 0 0 0,-3 0-3 16</inkml:trace>
  <inkml:trace contextRef="#ctx0" brushRef="#br1" timeOffset="137614.16">5775 936 149 0,'0'15'85'0,"0"1"-6"0,0 4-3 15,0 2-11-15,0 3-15 0,0 1-29 16,-9 3-12-16,9 1 2 0,0 2-6 0,0 1-3 16,0-3-2-16,0 1-1 15,0-3-3-15,0-4-1 0,0 0-3 0,0-6-1 16,0-3-2-16,0-5-4 0,0-3 3 16,0-5-1-16,0-2 3 0,0 0-1 15,0 0 2-15,-10-15 1 0,10 2 0 0,0-1 5 16,0-2 3-16,0-3 3 0,1 0 0 15,1 0 1-15,1 0 1 0,2 0 4 16,0 0-1-16,3 2 1 0,2 0-2 16,1 2 0-16,1 3-1 0,0 2 0 15,4 0 3-15,0 10-2 0,-1-10 2 0,2 10 3 16,0 0 1-16,-1 0 1 0,0 2 0 16,0 3 0-16,-1 2 0 0,-1 2-3 15,-1 0 1-15,-3 5-6 0,-2 0 0 16,1 1-4-16,-4 1 1 0,0 0-2 15,-3 0 2-15,-1-3 0 0,0 3-5 0,-1-4 2 16,0-2-2-16,0 0 2 0,2-3-1 16,-2-3 1-16,0-3-3 0,5-1-1 15,-3 0-5-15,6-10-5 0,1 1 1 16,2-4-7-16,2-2-8 0,2-2-22 16,0-3-31-16,1-2-23 0,0-2 1 15</inkml:trace>
  <inkml:trace contextRef="#ctx0" brushRef="#br1" timeOffset="137826.14">6164 452 138 0,'0'0'99'0,"0"1"0"15,0 2 2-15,0 1-26 0,0 2-45 16,0 0-30-16,0 0 0 0,0 2-7 16,5 0-7-16,-1 0-24 0,4 0-55 15,-2 2-6-15,0 3 1 0</inkml:trace>
  <inkml:trace contextRef="#ctx0" brushRef="#br1" timeOffset="137947.37">6269 802 173 0,'3'17'92'0,"-1"-2"-3"16,2 1-6-16,1-1-40 0,1-2-43 16,-1 0-29-16,3-3-50 0,-2-2-16 15,1-2-1-15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07:34.6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2668 1174 214 0,'2'10'116'16,"4"0"2"-16,2-5-4 0,0-3-12 15,6-2-87-15,0 0-8 0,6 0-5 16,-1-13-2-16,3 2 6 0,1-3-3 16,2-4-3-16,3-1-1 0,4-2 0 0,2 1 1 15,1-5 1-15,3 0-4 0,3-3 3 16,-2 1-3-16,0-2 2 0,-4 1-1 15,-2 2 3-15,-5 1 1 0,-4 3 10 16,-2 2-7-16,-6 4 1 0,-3 3 4 0,-7 4 5 16,0 9-4-16,-6 0 1 15,0 3 3-15,0 10 4 0,-12 6-4 0,12 9-1 16,-16 7 3-16,16 5-5 0,-8 10 1 16,8 4-6-16,1 7 3 0,2 8-4 15,6 5-6-15,3 7-5 0,4 5 0 0,1 3-3 16,5 0-1-16,-2-2 5 0,3 1-7 15,-2-2 5-15,-3-2-1 0,-2-2 1 16,-5-1 10-16,-5-4-2 0,-6-2 4 16,0-4 5-16,0 0 2 0,-18-8 1 15,-3-3 1-15,-3-2-1 0,-9-6 2 0,-2-4 1 16,-5-4 3-16,-4-6-9 0,0-6-1 16,0-8-7-16,-1-7-3 0,-1-10-4 15,1-7-9-15,1 0-7 0,0-9-13 16,3-7-19-16,2-9-42 0,-1-5-51 15,5-4-2-15,1-5 4 0,0-1 7 0</inkml:trace>
  <inkml:trace contextRef="#ctx0" brushRef="#br0" timeOffset="516.27">5291 2085 190 0,'28'-13'114'0,"-9"5"7"0,-4 0-1 0,-12-2 4 16,-3 2-69-16,0 1-39 0,-9 7 3 16,-5-11-3-16,-5 11 3 0,-3 0 0 15,-3 0-3-15,-3 7 1 0,0 7 3 16,1 7-1-16,1 6 1 0,0 8-8 0,0 6 5 16,1 10-4-16,2 9-9 0,2 4-2 15,2 3-2-15,2 4-3 0,5 2-11 16,12-5-1-16,-10-5-5 0,10-6 2 15,4-12-9-15,3-12-1 0,10-13 5 0,5-14-1 16,9-6 3-16,9-11 7 0,5-13 3 16,9-15 6-16,1-9 5 0,3-9 7 15,0-5 8-15,0-2 7 0,-3 0 6 16,-3 0 2-16,-6 7 0 0,-5 7 5 0,-7 10 2 16,-7 11-2-16,-10 12 0 0,-6 17-9 15,-5 0-5-15,-6 4-8 0,0 13-11 16,0 10-2-16,-13 6 0 0,13 3-15 15,-15 4-13-15,15 2-16 0,-8-3-14 16,8 0-12-16,0-6-33 0,0-7-44 0,4-8 4 16,4-7 1-16,0-7 7 0</inkml:trace>
  <inkml:trace contextRef="#ctx0" brushRef="#br0" timeOffset="798.65">5855 2401 200 0,'17'-36'131'15,"-2"4"2"-15,1 4 2 0,-4 3 6 0,2 4-38 16,0 5-72-16,-3 6-3 0,1 10-3 15,0 0 0-15,-2 0-11 0,2 3-1 16,-5 12-3-16,0 4-6 0,2 7-3 16,-2 6-1-16,0 5 0 0,2 1-5 15,2 2-3-15,-1-1-4 0,1-2 8 16,2-1-5-16,-2-5 2 0,2-5 0 0,2-7 2 16,-2-6 2-16,3-9-2 0,2-4 0 15,0 0 3-15,2-22-5 0,0-3-4 0,3-9 1 16,2-6-4-16,3-6 2 15,-1-3-2-15,3 0-1 0,-1 0-2 0,0 3-2 16,0 2-2-16,-3 4-3 0,-2 6 1 16,-1 6-8-16,-3 6-10 0,-3 6-22 15,-1 7-43-15,-1 9-17 0,-3 0 6 16,-5 1 3-16</inkml:trace>
  <inkml:trace contextRef="#ctx0" brushRef="#br0" timeOffset="1181.92">7028 2195 180 0,'38'0'114'0,"-3"-8"3"0,-5 8-2 16,-4-9 2-16,-3 9-60 0,-5-10-56 15,-2 10 3-15,-4-10-2 0,-6 10 3 16,-1-7 6-16,-5 7 3 0,1 0-2 16,-1 0 3-16,0 6 0 0,0 5 2 15,0 4-4-15,0 4 1 0,0 4 0 0,0 3-5 16,0 4-4-16,0 3-4 0,0 4-1 15,0 1-7-15,4 3-3 0,-1-2-10 16,1 1 0-16,2-3-2 0,-1-5-6 16,1-5 1-16,1-7 1 0,2-8 5 15,1-7 7-15,1-5 8 0,4 0 8 0,1-14 7 16,2-2 4-16,3-7 8 16,2-6 4-16,0-3 5 0,1-3-3 0,3-3 3 15,-4 2-8-15,2 1 3 0,0 4-5 16,-2 4-1-16,-4 4-6 0,2 7-1 15,-3 6-2-15,-4 10-3 0,-1 0 4 0,-1 0-12 16,-4 5 1-16,1 7-6 0,2 2-2 16,0 3-13-16,1-1-13 0,5-1-17 15,1-1-53-15,3-3-37 0,2-3-3 16,4-3 8-16,0-4 3 0</inkml:trace>
  <inkml:trace contextRef="#ctx0" brushRef="#br0" timeOffset="2566.33">1969 3578 171 0,'-17'3'115'0,"5"-3"-5"0,12 0 3 0,-13 0 0 16,13-10-35-16,0 2-68 16,0-1-2-16,8 0 2 0,3-2-2 0,6 1 2 15,5-2-10-15,4 3 3 0,8 9 1 16,9-10-3-16,5 10-1 0,8 0-2 15,5 0 4-15,7-8-7 0,5 8 2 0,3 0-1 16,7 0 3-16,0-8 2 0,4 8-1 16,1 0-2-16,2-10 4 0,0 10 2 15,-2-9-2-15,0 9 7 0,-2-10-1 16,-2 10 6-16,-2 0 1 0,-2-9 2 16,-2 9 2-16,1 0-2 0,-4 0-4 0,3 0 1 15,-4 0 0-15,2 0-3 0,1 0-4 16,2 0-4-16,0 0 3 0,1 0-5 15,2 0-5-15,2 0 4 0,1 0 5 16,1-9 0-16,-1 9-7 0,1-11 2 16,-1 11-3-16,-2-11 7 0,-3 11-6 15,-1-12 4-15,-6 12 0 0,-1-7 1 0,-4 7-6 16,-3 0 1-16,-6 0 2 0,0 0-2 16,-2 0 5-16,-6 0-7 0,1-7 5 15,-1 7-2-15,-6 0 4 0,2 0-3 16,-3 0 4-16,-2-8 2 0,2 8 0 0,-3-8 3 15,2 8-5-15,-5-10 1 0,0 10-2 16,0-10 1-16,-4 10 2 0,0 0-1 16,-3-9 1-16,0 9-5 0,-2 0 3 0,-1 0-1 15,-2 0 4-15,0 0-3 16,-1 0 2-16,1 2 2 0,-2-1-7 0,2 0 1 16,0-1-1-16,2 0 0 0,0 0 2 15,2 0 0-15,1 0-6 0,-2 0 6 16,1-11-2-16,1 11-4 0,0-8 3 15,0 8 2-15,-2-11 1 0,-1 11-6 16,-2-9 4-16,-1 9 4 0,0 0 4 0,-1-9-4 16,-2 9 0-16,0 0 1 0,1 0 3 15,1 0 1-15,-1 0-2 0,1 0-5 16,0-6-3-16,1 6 3 0,2 0-1 16,0 0 2-16,1 0-3 0,-1-9 0 15,-1 9 0-15,2-8-1 0,0 8 0 0,0-7 6 16,-4 7 1-16,3-10 2 0,-3 10 2 15,-1-9 2-15,3 9 0 0,-1-10 3 16,2 10-3-16,-1-11-2 0,5 11 0 0,-2-12-4 16,4 12-5-16,1-15-2 0,-3 15-9 15,1-12-12-15,-4 12-14 0,-2-12-21 16,-7 12-17-16,-4-10-47 0,-9 10-54 16,-4-8 2-16,-2 8 7 0,-11-8 5 15</inkml:trace>
  <inkml:trace contextRef="#ctx0" brushRef="#br0" timeOffset="3513.57">8880 1999 239 0,'13'0'118'15,"-2"-8"2"-15,-1 8 1 0,0 1 2 16,1 5-104-16,-1 6-6 0,-1 5-2 16,-2 6 1-16,-2 5-2 0,-2 4-3 15,-1 7-5-15,-2 3-1 0,0 8-1 16,0 5-5-16,0 5-1 0,-8 4-3 0,8 0-2 16,-18 1 0-16,3-1 0 0,-6 0-2 15,-4-3-2-15,-4-3-2 0,-5-3 7 16,-4-4-8-16,2-5 4 0,-3-7 1 15,2-6 5-15,0-5 5 0,2-7 1 16,3-8 10-16,3-1 4 0,3-8 5 0,6-4 4 16,8 0-4-16,12 0 3 0,-11-15 0 15,11 3-3-15,2-3-2 0,7-1-4 16,0 0 0-16,5 1-6 0,3 2 2 16,-2 2 2-16,4 4-4 0,0 7 2 15,2 0 3-15,-2 0-7 0,1 0 6 0,-1 7-4 16,0 4 3-16,0 5-3 0,-1 3 0 15,0 5 2-15,3 2 0 0,-3 5-1 16,-1 1-3-16,1 4 3 0,-1 4 5 0,1 3-2 16,-3 3 3-16,1 6-1 15,-4 3 1-15,1 3 2 0,-4 3 1 0,-2 3 4 16,-2 4-2-16,-2 4 1 0,0 3 0 16,-3 6 3-16,0 6 2 0,0 6-5 15,0 8-1-15,-15 2-3 0,15 5-3 0,-16 2 2 16,6 3 0-16,1 6-6 0,0 4-6 15,0 3 1-15,-1 3-3 0,2 0 5 16,-2 0-2-16,10-1 2 0,-13-5-2 16,13-3 4-16,-10-6-6 0,10-4 2 15,0-2 2-15,0-4 0 0,0-6-2 16,0-6 3-16,0-8-3 0,0-7-1 0,0-3 1 16,5-6-4-16,3-1 0 0,2-4 0 15,2-4-7-15,-1-3-5 0,3-5-10 16,0-5-19-16,0-10-24 0,-1-7-38 15,-1-9-66-15,0-10 1 0,-2-10 2 0,-3 0 5 16,-3-13 7-16,0-15 156 0,-4-16 0 16</inkml:trace>
  <inkml:trace contextRef="#ctx0" brushRef="#br0" timeOffset="4578.84">10289 2006 192 0,'9'2'105'0,"0"2"1"16,-2-1 4-16,-2 4 2 0,3 2-67 16,-1 4-35-16,-1 0 0 0,2 5 0 15,-3 3 2-15,1 3-3 0,0 4 7 16,0 1-9-16,-2 6 1 0,3 4-3 15,-2 4-2-15,3 1 0 0,-2 4 2 0,1 0-1 16,-2 0-3-16,1-2 1 0,-2-1-4 16,1-2 4-16,-2-6-3 0,0-1 1 15,2-2 0-15,-4-5-1 0,2-3-8 16,0-1-4-16,1-5-9 0,-2-1-6 0,3-4-28 16,-3-3-61-16,2-4-1 0,0-4-2 15,2-2 1-15</inkml:trace>
  <inkml:trace contextRef="#ctx0" brushRef="#br0" timeOffset="4945.01">11192 2669 198 0,'10'4'126'0,"-1"-2"0"0,-1 1 1 16,2 1-4-16,-2 2-24 0,2-1-93 0,1 1-1 15,0 0-1-15,0-1-3 0,1 5-1 16,0-4 0-16,0 1 2 0,3 1-4 16,-1 3 2-16,3 3-1 0,-1 1-2 15,1 2-5-15,0-2-10 0,-2 0-10 16,0-1-12-16,-2-1-54 0,-5-1-33 16,-1-3 1-16,1-4 1 0</inkml:trace>
  <inkml:trace contextRef="#ctx0" brushRef="#br0" timeOffset="5578.68">9991 4087 160 0,'-18'20'117'0,"2"2"1"15,2-5-1-15,5 0 1 0,9 0-24 16,0-4-91-16,0 0 4 0,0-1-3 0,3-4-2 16,11 0 3-16,6-1-1 0,4 2 1 15,6 0 1-15,2 1-3 0,4 5-1 16,3 0 2-16,-2 3-3 0,-3 4 0 16,-3 3 0-16,-6 3 0 0,-6 5-2 15,-6 5 2-15,-9 2-3 0,-4 4 5 0,0 2 0 16,-8 1 2-16,-4 0 0 0,-2 0 1 15,-1-1 0-15,-2-2-2 0,0-2 1 16,2-5 4-16,3-3-2 0,12-3 1 0,-11-8 2 16,11-7-1-16,3-3 0 0,9-7 2 15,2-3-4-15,9-3-6 0,4 0-1 16,4 0-7-16,3-9-10 0,3 0-17 16,-1 1-33-16,3-2-60 0,-2-1-8 15,-2 1 2-15,-2-1 1 0</inkml:trace>
  <inkml:trace contextRef="#ctx0" brushRef="#br0" timeOffset="5778.15">11211 4732 260 0,'27'8'146'0,"-2"1"-2"0,-6 3 0 16,-3 4 0-16,-3 1-4 0,1 2-140 15,-5-1-1-15,1 0-7 0,1-1-10 0,1-3-15 16,4-2-18-16,-1-4-44 16,1-1-49-16,2 0 2 0,0-3 0 0,-1-2 5 15</inkml:trace>
  <inkml:trace contextRef="#ctx0" brushRef="#br0" timeOffset="6543.42">10288 5959 172 0,'-8'1'122'0,"-4"-1"2"0,3 1 0 0,-1 1-3 16,10 1-3-16,-13 1-110 0,13-2-7 15,0 2 0-15,2-1 1 0,6-1 1 16,3 1-2-16,7-2-3 0,4 0 2 0,4 3 2 16,6 2 0-16,6 1-5 0,0 3 1 15,2 1-2-15,-2 3-4 0,-4 2-3 16,-6 2 0-16,-5 2 2 0,-8 4 1 16,-8 1 1-16,-7 4 2 0,0 1 8 15,-7 3 1-15,-9 2 1 0,-6-1 8 0,-3 0 0 16,-2-2 0-16,-3-1 1 0,5-5 2 15,4-3-5-15,7-5 1 0,14-4 4 16,0-5-4-16,0-3 1 0,8-3 1 16,12-2 1-16,7 0-2 0,9-1-2 15,3 0 0-15,5 0-2 0,3 2 2 0,-2 3-4 16,-2 5 1-16,-7 4-1 0,-9 7-5 16,-9 6 3-16,-11 8-2 0,-7 5 0 15,0 5-3-15,-16 5 3 0,-8 4-5 16,-9 2 0-16,-7 2-3 0,-7 0 1 15,-4 0 0-15,-5-6-6 0,0-4 1 0,4-6-6 16,3-7-5-16,6-6-10 0,9-10-10 16,4-5-12-16,10-7-40 0,5-6-43 15,15-1-2-15,0 0 3 0,0-14 3 0</inkml:trace>
  <inkml:trace contextRef="#ctx0" brushRef="#br0" timeOffset="6811.41">11329 7099 136 0,'22'23'164'0,"-3"0"-4"16,-4 0 2-16,-2 3-2 0,-2 0-4 16,-2 2-8-16,-1 2-147 0,0-1-1 15,2 0-39-15,-4 2-22 0,0-5-21 0,1-3-51 16,0-3-27-16,3-3 2 0,-1-4 4 16,2-5 10-16</inkml:trace>
  <inkml:trace contextRef="#ctx0" brushRef="#br0" timeOffset="35717.58">12023 2109 220 0,'11'8'103'0,"-1"-1"1"0,-1 0-3 0,1 0-29 16,-1-1-63-16,0-1-3 0,2-3-3 16,-1-1-1-16,0-1 3 0,5 0 0 15,2 0 4-15,4 0 1 0,4-13 2 16,2 6-2-16,6-2-1 0,-1-1 0 0,4-2-3 16,-1-2 1-16,3-1-4 0,0-1-3 15,0 1 0-15,-2 0-4 0,-2 1-1 16,-3 0 1-16,-5 0-2 0,-3 3-2 15,-6 1 0-15,-4 0-2 0,-7 1 4 16,-5 3-2-16,-1 6 5 0,0-13 2 0,-13 13-3 16,2-8 9-16,-2 8 1 0,-4 0 4 15,0-8 1-15,-2 8-1 0,0 0 1 16,1 0 0-16,0 0-2 0,3 0 2 16,0 0-4-16,4 3 2 0,1 1-4 15,10 3 0-15,-14 2 2 0,14 3-1 16,0 2 1-16,-10 4-1 0,10 1-2 0,0 1-1 15,0 5-2-15,0 0 1 0,0 2 0 16,0 2-2-16,0 0 1 0,2 1-2 16,2-4 0-16,1-1 0 0,1-2-1 15,2-2 1-15,-1-2 0 0,1-4 0 0,0-3 0 16,1-2 0-16,0-4-1 0,-2-2 1 16,1-3 2-16,0-1-3 0,-3 0 1 15,-1 0-1-15,-1 0 2 0,-1-9-1 0,-1 9 4 16,-1-6 1-1,0 6-2-15,0 0-1 0,0 0 5 0,0 0-4 16,0 3 0-16,-10 2 1 0,10 4-2 16,0 0-1-16,-14 2 0 0,14 3-5 15,-14 0 2-15,5 3-1 0,-1 1-1 16,-2 1 1-16,-2 1 0 0,2 1-2 16,-7 0 1-16,4-1 2 0,-5 1 1 0,2-1-1 15,-1-2 1-15,0 0 6 0,2-2-6 16,1-2 4-16,2 1-2 0,0-3 1 15,3-1 2-15,2-2-1 0,9 1 1 16,-7-1 1-16,7-3-3 0,0-1-3 16,5 0 2-16,3-2-2 0,4-3 1 0,2 0-2 15,3 0 0-15,3 0-3 0,1-8 2 16,1 8-2-16,1-12 2 0,2 3-4 16,-3-2 2-16,0-2 0 0,-3-1-2 15,-2-1-3-15,-5 2-2 0,-2-5-3 0,-3 2 4 16,-4 0-3-16,-3-1 0 0,0 2 5 15,0 2 1-15,-10 0 4 0,10 3 6 16,-16 2 1-16,4 8 6 0,1-9 5 16,2 9 2-16,-3 0 2 0,2 2 3 15,0 5-1-15,1 4-3 0,9 7 2 0,-13 5-2 16,13 4 0-16,-13 7-5 0,13 3-3 16,-10 3-2-16,10 4-3 0,0 3 0 15,-9 0-3-15,9 0 1 0,0 0-3 16,0-2 2-16,0-4 2 0,0-2 4 15,2-5 0-15,2-5 2 0,2-6 1 0,2-5-2 16,1-6 4-16,2-5 2 0,3-7-6 16,1 0-3-16,2 0-4 0,1-14-4 15,2-2-5-15,3-3-8 0,-1-5-5 16,3-1-4-16,1-3-9 0,1-4-8 0,-1-1-7 16,1-1-22-16,-2-3-18 0,-3 1-20 15,-1-2-4-15,-2 3 3 0</inkml:trace>
  <inkml:trace contextRef="#ctx0" brushRef="#br0" timeOffset="35898.75">12789 2476 129 0,'0'-10'126'0,"-8"2"5"0,8-1 2 16,0 9 4-16,0-11-25 0,1 11-62 16,6-8-24-16,3 8-3 0,5-10-10 15,4 10-7-15,2-13-6 0,6 4-2 0,5-2-8 16,3-2-5-16,6-1-8 0,2-1-6 15,4-3-6-15,-1 0-12 0,1-2-6 16,-4-2-26-16,-3 3-27 0,-4-6-16 16,-8 3 4-16,-4-1 6 0</inkml:trace>
  <inkml:trace contextRef="#ctx0" brushRef="#br0" timeOffset="36249.36">13294 2046 171 0,'-28'-9'109'0,"-2"2"1"0,0 7-2 15,1-12-11-15,2 12-35 0,2 0-47 0,3 0 1 16,5 1-6-16,5 7 4 15,3 2-1-15,9 4 1 0,0 4 2 0,0 4 1 16,0 4 1-16,0 5-1 0,5 4 0 16,5 5-1-16,1 6-6 0,3 4 0 15,0 7 0-15,3 1-5 0,-3 3-1 16,1 1-1-16,2 0 0 0,-3-1-1 16,2-2-5-16,-5 0 1 0,0-6 2 0,-4-2-2 15,-3-3-2-15,-4-6-3 0,0-7-2 16,0-6 2-16,-12-9-4 0,-2-6 1 15,-1-9 3-15,-5-5 3 0,-2 0 3 16,-1-10 2-16,-3-1 5 0,0-6 6 0,1-2 3 16,1-2 3-16,3-4 7 0,0 0-6 15,4 0-1-15,4-1-2 0,4 1-3 16,9 1-1-16,0 1-2 0,0 2-3 16,0 3-2-16,0 1-3 0,9 2-5 0,3 0 3 15,3 0-8-15,1-1-13 0,2-1-14 16,2 2-27-16,0-3-67 0,-1 1-15 15,2-3 0-15,-3-2-2 0,0 0 2 16</inkml:trace>
  <inkml:trace contextRef="#ctx0" brushRef="#br0" timeOffset="43244.3">13467 1909 157 0,'-15'3'115'0,"15"-1"-1"0,-10 0-1 16,10 1 3-16,0-1-37 0,0 0-69 0,0-2-2 16,0 0 0-16,0 0 1 0,8 0 1 15,0 0 2-15,3-8 4 0,3 8-2 16,2-8 1-16,3 8-1 0,2-7-2 16,1 7-8-16,-1-8-4 0,4 8-4 0,-3 0-11 15,1 0-17-15,0-8-33 0,-3 8-57 16,-2 2-8-16,-2-1-1 0,-4 3 1 15</inkml:trace>
  <inkml:trace contextRef="#ctx0" brushRef="#br0" timeOffset="44891.28">13667 2124 145 0,'-17'24'132'0,"0"-3"4"16,2-2-2-16,-2 0 1 0,2-3-6 15,2-2-105-15,1-3-18 0,12-6-6 0,-15-3-5 16,15-2 1-16,0 0-14 0,0-9-5 15,4-2 1-15,3-3 0 16,5-2 5-16,3-4 4 0,4-1 3 0,1-4 5 16,4-1 3-16,1-2 3 0,1-1 2 15,0 0 1-15,-2 0 0 0,-1 2-1 16,-1 4 3-16,-4 0-1 0,-1 2-1 0,-1 5 3 16,-4 6 0-16,-1 10 1 0,-2 0 0 15,-2 0 0-15,-1 2-2 0,-2 8 0 16,0 3-1-16,-2 6 0 0,1 3-4 15,-1 1 1-15,1 2 2 0,-1 2-2 0,0 2-4 16,-2-2 2-16,0 3 2 0,0-3-5 16,0 0 1-16,0-3-1 0,-14-3 1 15,14-2-5-15,-13-3-3 0,13-3-1 0,-15-5 2 16,15-4-7-16,-12-4 1 16,12 0 0-16,0 0 1 0,0-18 0 0,0 3 4 15,3-6 5-15,6-2 4 0,5-2 1 16,2-4 7-16,3 0 2 0,1 0 4 15,2-1-1-15,2 2 2 0,0 3 2 0,-1 3-5 16,-1 3-1-16,-1 3-2 16,-3 6-1-16,-3 10-3 0,-3-8 0 0,-1 8-5 15,-4 3 2-15,-3 3-1 0,-1 3-2 16,-2 4-3-16,-1-1 4 0,0 4-3 16,0 0 3-16,0 1-1 0,-11 1-3 15,11-1 4-15,-9-1-2 0,9 0 6 16,-11-1-4-16,11-2 2 0,-10-1-1 0,10-2 1 15,-8-1-1-15,8-2 0 0,0 1-1 16,-12 0-1-16,12-2 2 0,-8 1-5 16,8 2 1-16,-11-1 1 0,11 2-1 0,-17 1 0 15,7 1-2-15,-3 2 2 16,-2 2 3-16,-4 3-2 0,-1 0 0 0,-4 1 3 16,-1 3 0-16,-2 0 0 0,0 0-3 15,0-2 6-15,3 0-1 0,1-3 0 16,3-1 2-16,5-4 1 0,1-3 1 15,14-1-1-15,-9-6 1 0,9-2 2 16,3-1-2-16,5 0 1 0,7-10-1 16,3-1-2-16,6-1 0 0,3-3 3 0,3-3-5 15,1 0-2-15,2-1 0 0,1 0-2 16,0 0-2-16,-1 0-4 0,-1 1-1 16,-1 1-4-16,-3 2-3 0,-2 1-5 0,-3 2 4 15,-3 2 1-15,-3 1 2 0,-3 3 2 16,-4 6 6-16,-4-10 6 0,-3 10 3 15,-3 0 8-15,0 2 4 0,0 1-1 16,-12 2 2-16,0 1 1 0,1 1 1 16,-2 1-3-16,-3 1-5 0,1 0-4 0,-3 0-3 15,2 1 1-15,-3 0-1 0,2 1-1 16,0-1-3-16,1-1 1 0,1 3-3 16,1-3 1-16,1-1 2 0,3 0 2 15,0-1-3-15,10-1-2 0,-14 1 0 0,14-3 2 16,0 0 3-16,-9-1-5 0,9-1 1 15,1-2 0-15,0 0-1 0,4 0 0 16,-2 0 4-16,2 0-2 0,0-9 1 16,1 9-3-16,0 0 1 0,-1-9 5 15,1 9 1-15,-2 0-1 0,1-8 0 16,-1 8 2-16,0 0-3 0,-2-7 2 0,2 7 0 16,-2 0-1-16,-1 0-2 0,1 0-1 15,0-8 0-15,-1 8-2 0,0 0 3 0,0 0-3 16,0 0 3-16,-1 0 1 15,0 2-2-15,0 2 2 16,0 3 4-16,-9 4-3 0,9 2 1 0,-14 3 4 16,6 5-3-16,-3 3 1 0,-2 2-2 15,-1 6-1-15,-2 1-2 0,-1 1-1 16,-2 2-4-16,3 1 2 0,-2-3-2 0,2-1-8 16,0-4 1-16,3-3-3 0,2-7 1 15,11-5-1-15,-13-6 3 0,13-8-1 16,0 0 0-16,1 0 2 0,4-21 4 15,3 3 2-15,4-5 4 0,0-3 3 16,4-1 1-16,0-1 2 0,1-1-3 0,1 1 4 16,0 1 0-16,-1 4-5 0,1 2 4 15,-2 4 1-15,0 8-2 0,-2 9-1 16,0 0 2-16,-2 0 3 0,-2 0-1 16,-2 13 2-16,-4 6 5 0,-4 5-1 0,0 6-1 15,0 6 0-15,0 4-2 0,-16 2 0 16,5 3-5-16,-1 0-4 15,-2 0-2-15,-1-3-5 0,0 0-7 0,0-6-4 16,0-3-5-16,2-7-5 0,2-11-5 16,11-6-3-16,-14-9 1 0,14 0 5 0,0-9 4 15,0-6 7-15,4-5 4 0,3-6 10 16,3-3 7-16,1-2 6 0,0-4 5 16,3-1 1-16,-1 1 3 0,2 0-1 15,1 0-2-15,0 3 3 0,0 2-6 16,1 3 2-16,1 5 3 0,-1 3 0 15,2 3 0-15,-1 5-1 0,1 11-3 0,0-7 3 16,0 7-2-16,1 4 4 0,-1 6-7 16,-1 6-2-16,0 3-4 0,-2 4-2 15,1 4 1-15,-3 3-5 0,-1 2 0 16,-2 0-2-16,-2 1-6 0,-1-1-7 16,-2-3 0-16,-2-2-4 0,-3-4-1 0,-1-3-7 15,0-7 0-15,0-6-1 0,0-3-3 16,0-4 3-16,0 0 5 0,-12-11 1 15,12-5 5-15,0-4 5 0,0-5 14 16,0-1 4-16,0-3 3 0,0 0 9 16,0 0 8-16,0 2-3 0,5 3 9 0,2 2 0 15,2 6 4-15,2 4-4 0,3 12 1 16,3 0 3-16,3 0-5 0,3 8-3 16,1 7-2-16,2 6-6 0,3 4-3 15,2 2-12-15,5 1-4 0,0 0-1 0,2 1-9 16,-1-3-16-16,2-3-8 0,-2-4-12 15,-1-5-11-15,-2-7-19 0,-4-3-35 16,-2-4-35-16,-4 0 0 0,-4-12 7 16,-4-4 11-16</inkml:trace>
  <inkml:trace contextRef="#ctx0" brushRef="#br0" timeOffset="45024.18">15006 2650 128 0,'-9'-34'135'16,"-3"3"12"-16,-2 6 3 0,-2 6 8 15,-2 8 1-15,-2 11-65 0,0 0-50 16,-4 2-5-16,-1 14-5 0,-2 9-17 0,-1 4-17 15,0 4 0-15,0 5-17 16,0-2-22-16,3 1-23 0,1-2-46 0,3-3-52 16,4-7-3-16,4-6 4 0,3-6 4 15</inkml:trace>
  <inkml:trace contextRef="#ctx0" brushRef="#br0" timeOffset="45474.07">15429 1884 201 0,'1'0'121'0,"1"3"1"0,0 2 1 15,1 6 0-15,1 2-57 0,1 5-49 16,0 5 1-16,2 2-1 0,0 5 1 15,1 7 2-15,2 5 7 0,-1 5 2 0,2 7 4 16,-1 6 3-16,-1 9 2 0,0 5-3 16,0 4-2-16,-2 1-6 0,-1 2-9 15,-2 0-8-15,-1-1-10 0,-1-4 0 16,-1-3-9-16,-1-8-9 0,0-4-6 16,0-8-7-16,0-9-7 0,0-12-10 0,0-13-8 15,0-11-10-15,0-8-22 0,0 0-46 16,0-22-9-16,0-6 5 0,0-9 4 15</inkml:trace>
  <inkml:trace contextRef="#ctx0" brushRef="#br0" timeOffset="45722.91">15571 2622 138 0,'0'-42'130'15,"-14"7"-3"-15,4 10 5 0,-5 9 2 16,-2 16-4-16,-3 0-76 0,-3 0-42 16,-2 13-10-16,-4 8-2 0,-3 7-5 0,-1 0-10 15,-1 3-10-15,3-1-11 0,1 0-12 16,6-5 0-16,2-2-10 0,7-6-22 15,6-4-14-15,9-5-7 0,0-8 12 16,1 0 30-16,11 0 49 0,5-12 27 16,7-1 6-16,5-5 20 0,4-1 26 15,3-2 25-15,1 0 8 0,3 0-3 0,-2 1-26 16,-1 3-43-16,-2 1-22 0,-1 3-8 16,-3 1-7-16,-2 3-15 0,-3 1-25 15,-2-2-47-15,-3 2-25 0,-2 0-4 16,1-1 3-16</inkml:trace>
  <inkml:trace contextRef="#ctx0" brushRef="#br0" timeOffset="46373.38">15888 2223 147 0,'-15'-10'111'0,"15"3"3"0,-15 7 3 15,15 0-10-15,-12 0-14 0,12 0-35 16,-10 1-18-16,10 9-5 0,0 3-2 15,0 3-1-15,0 1-5 0,3 1-7 0,5 1-4 16,1-1-6-16,3-3-7 0,4 0-3 16,3-7-3-16,5-2-4 0,3-6-9 15,4 0-5-15,3 0-6 0,2-14-10 16,3 1-2-16,-1-4-4 0,0-3-2 16,-3-3-1-16,-3-3 6 0,-4-3 11 0,-5 0 8 15,-6 0 9-15,-6-1 14 0,-8 3 4 16,-3 3 9-16,0 2 8 0,-14 4 8 15,-1 4-1-15,-6 2 0 0,-4 5-1 16,-2 7 1-16,-3 0-4 0,0 0 0 16,0 1-1-16,2 8-3 0,1 5-3 15,3 4 4-15,3 5-4 0,4 5 3 0,2 3-5 16,6 1 0-16,9 4-2 0,-10 1-2 16,10 1-2-16,0 2-3 0,2 1-3 15,3 1-3-15,1-1-2 0,2 0-2 0,0-1-2 16,1-2-2-16,0-2-4 0,0-4 0 15,-2-5-1-15,0 0-2 0,-3-6 1 16,-2-2-7-16,-2-5 1 0,0-5-1 16,0-4 1-16,0-4 2 0,-15-1 3 15,5 0 3-15,-1 0 6 0,-1-13 4 0,-2 5 11 16,1 0-1-16,-1 0 6 16,2 0-2-16,1-1 2 0,2 0-3 0,9 1 0 15,0 8-4-15,0-11-5 0,0 11-3 16,0 0 0-16,9 0 1 0,4 0-4 15,4 2 5-15,1 3-2 0,1 4 2 0,0 4-1 16,-1 5 1-16,-4 4 0 0,-1 4 0 16,-6 3 2-16,-4 4 2 0,-3 3 0 15,0 2 4-15,0 2-1 0,-10 0 2 16,-1 0-3-16,1-2-2 0,0-6 4 16,1-4-2-16,9-7-7 0,0-7-2 0,0-8-2 15,0-6-9-15,8 0-7 0,9-9-10 16,7-4-10-16,6-6-17 0,5-6-37 15,2-4-59-15,3 0-1 0,-2-3 3 16,-1 0 6-16</inkml:trace>
  <inkml:trace contextRef="#ctx0" brushRef="#br0" timeOffset="47872.9">12381 3417 133 0,'-22'0'103'0,"0"0"2"16,-2 0 2-16,0 2 0 0,0-2-36 16,0 0-53-16,1 1-4 0,0-1 2 0,1 0 4 15,2 0 1-15,1 0 4 16,1 1 2-16,4-1 3 0,1 2-2 0,3-1-4 15,10 1-5-15,-12-1-1 0,12-1-4 16,0 0-2-16,4 0 0 0,5 0-3 16,6 0-4-16,3 0 0 0,6 0 2 0,4-9 1 15,5 9 2-15,3 0 1 0,6 0 0 16,3-7 3-16,5 7-4 0,4 0 4 16,4 0-4-16,2-9 1 0,3 9 0 15,1 0-3-15,3-8-2 0,0 8-1 16,3-10-2-16,3 10-2 0,1-13 2 0,2 6-5 15,0-1 7-15,0 1-1 0,2-3 1 16,-2 2 4-16,2-1-1 0,-4 1 0 16,1 1 2-16,-3 7-1 0,-3-12 0 15,-1 12-3-15,-5-8 1 0,-1 8-4 16,-5 0-1-16,-1-9-1 0,-2 9 1 16,-1 0-1-16,-1-8 4 0,0 8-3 0,0-9-2 15,-2 9 1-15,1-13 0 0,0 13 1 16,-2-14 2-16,2 7 2 0,-1-1-3 0,0 1 1 15,0-1-6-15,-2 0 3 16,1 8 4-16,-2-11-3 0,-1 11 0 0,-1-11 0 16,0 11-2-16,-2-10-1 0,0 10 0 15,-1-9 2-15,1 9 1 0,1-10-2 16,-1 10 0-16,0-12 0 0,0 12 3 16,-1-10-3-16,0 10 1 0,-2-10 1 0,0 10 2 15,-1-10-4-15,-1 10 0 16,-3-8 0-16,-1 8-1 0,-3 0 2 0,-2 0-3 15,-1-7 3-15,-3 7-1 0,-1 0 0 16,-1 0-2-16,-1 0 3 0,-1 0 0 0,-1 0 1 16,-1 0-2-16,-2 0 0 15,1 0 1-15,-1 0-1 0,-1 0 4 0,0 0-2 16,0 0-1-16,-1 1-1 0,0 1 2 16,1-2-2-16,-1 3 1 0,1-3 1 15,-1 1-2-15,2 0 0 0,-1-1-3 0,3 0 3 16,0 2 0-16,1-2 0 0,2 0 0 15,-1 0 1-15,1 0-1 0,1 0-3 16,1 0 3-16,-2 0 3 0,2 0-2 16,0 0-1-16,0-8 0 0,1 8 1 15,-2 0-2-15,2 0 0 0,-1-9 1 0,1 9 1 16,-2 0-1-16,0-7-1 0,2 7 0 16,-3 0-1-16,-1-8 2 0,-2 8 2 15,-1 0-1-15,-3 0 1 0,-1-7 1 16,-2 7 0-16,-2 0 4 0,-1 0-1 15,-3 0 3-15,-2 0 2 0,0 0-3 0,-2 0 1 16,-1 0-3-16,0 0 1 0,-1 0-1 16,0 0-3-16,0 0 3 0,0 0-3 15,0 0 0-15,0 0-1 0,0 0 0 16,0 0 1-16,0-8-1 0,0 8 2 16,0 0-3-16,0 0-4 15,0 0-4-15,0 0-3 0,0 0-10 0,0 0-5 16,0 0-20-16,0 0-25 0,0 0-41 15,0-12-69-15,0 12-1 0,0-12 3 0,-9 2 5 16,-1-1 7-16</inkml:trace>
  <inkml:trace contextRef="#ctx0" brushRef="#br0" timeOffset="51202.33">19968 2013 199 0,'-8'17'117'0,"-3"1"1"15,-2 2 2-15,-1 1-7 0,-2 3-68 16,-1 0-27-16,-1 2-1 0,-2 1 1 16,-1-1-1-16,-1 3 0 0,2-1-1 15,-3 1 3-15,0 2 4 0,0 3 2 0,1 3-1 16,-2 2-1-16,-1 2-2 0,1 3-4 15,-1 1-3-15,2 0-2 0,-2 0-3 16,2-1-9-16,0-1-1 0,3-2-3 16,1-2-7-16,2-3-4 0,0-4-4 15,4-5-4-15,1-4-6 0,12-8-10 0,-13-8-7 16,13-7-4-16,0 0-14 0,0 0-23 16,0-19-31-16,3 0-11 0,2-3 5 15,1-5 9-15</inkml:trace>
  <inkml:trace contextRef="#ctx0" brushRef="#br0" timeOffset="51435.25">19455 2503 137 0,'2'-33'100'0,"0"2"1"16,-1 2-1-16,2 4-18 0,0 3-24 15,0 2-37-15,1 3-13 0,1 3 2 16,2 4 3-16,0 10 3 0,1-9 4 16,1 9 3-16,3 1 6 0,0 4 2 0,2 8 0 15,1 2-1-15,1 6-2 0,0 1-3 16,2 6-2-16,0 1-3 0,1 3-6 15,0 2-7-15,0-1-2 0,0 1-4 16,-1-1-1-16,-1-3-4 0,0-2 1 16,-3-4-5-16,0-1-6 0,-1-4-8 0,-3-5-4 15,1-2-7-15,-4-5-10 0,-2-3-12 16,-1-4-34-16,-4 0-42 0,0 0 1 16,0-15 4-16,0 2 6 0</inkml:trace>
  <inkml:trace contextRef="#ctx0" brushRef="#br0" timeOffset="51951.84">19345 2393 163 0,'0'0'99'0,"0"0"4"16,0 0-3-16,0 0-23 0,0 0-30 16,0 0-25-16,0 0-9 0,-8 0 1 15,8-7-2-15,0 7 2 0,0 0 2 16,0 0 2-16,0 0 1 0,0 0-5 0,0 0 2 16,0 0 0-16,2 0-2 0,3 0 1 15,1-8-1-15,2 8-3 0,-1 0-3 16,2 0 1-16,0 0-1 0,4 0-1 15,0 0-1-15,4 0 0 0,0 0 1 16,2 0-2-16,3 4-3 0,1-1 1 16,4 0 1-16,1 2-2 0,2 0 2 0,2-2-2 15,1 0 2-15,1 0-1 0,0 0-1 16,0-1 3-16,-2 0 0 0,-1 0 2 16,-2-2-1-16,-3 0-1 0,-2 0 2 15,-3 0-4-15,-4 0 3 0,-2 0 0 16,-3 0-3-16,-2-8-3 0,-3 8 1 0,-2 0 2 15,-1 0-2-15,-3 0 5 0,0 0-5 16,0 0 0-16,-1 0 0 0,0 0-4 31,0 0-6-31,-12 0-10 0,12 0-8 16,-8-7-8-16,8 7-19 0,-12 0-42 16,12-10-46-16,-13 10 1 0,13-13 2 15,-15 4 6-15</inkml:trace>
  <inkml:trace contextRef="#ctx0" brushRef="#br0" timeOffset="52667.34">19604 2158 213 0,'0'0'107'0,"0"0"1"0,0 0-3 16,-10-8-21-16,10 8-58 0,0 0-30 15,0-8-1-15,0 8-3 0,0 0 4 16,0-10 0-16,0 10 2 0,1 0 2 16,1 0 1-16,1-8 3 0,1 8 3 15,0 0 4-15,1 0-4 0,0 0 3 16,1 0 2-16,-1 0-1 0,1 0-1 15,-1 0-1-15,0 0-1 0,-2 0 0 0,1 0-2 16,-2 2-2-16,1 0-1 0,-1 1-1 16,0 1 2-16,0 0-2 0,1 2 3 15,0 1 3-15,-1 3 5 0,0 2 0 16,-2 1 2-16,1 6 3 0,-1 1-1 16,0 5-1-16,0 2 0 0,0 3 0 0,0 2-4 15,0 1-3-15,0 3 0 0,-11 1-1 16,11 1-3-16,0 0 2 0,0 0-2 15,0-2 1-15,0-1-1 0,0-2 1 16,0-2 1-16,0-3 0 0,0-1 1 16,3-1-1-16,0-2 3 0,-1-1-1 0,-1-3 1 15,0-3 0-15,1 1-1 0,-2-2 0 16,0-2-4-16,0-1 3 0,0-3-2 16,0 0-4-16,0-2 0 0,0-1 1 15,0-1 1-15,0-2-2 0,0-2 0 16,0 0 1-16,0-1 0 0,0-1 1 0,0 0-3 15,0 0-3-15,0 0-9 16,0 0-9-16,0-8-14 0,-8 8-13 16,8-12-27-16,0 6-64 0,0-3-18 15,0-1 3-15,0-2 4 0,0-3 6 0</inkml:trace>
  <inkml:trace contextRef="#ctx0" brushRef="#br0" timeOffset="60926.33">1298 4477 191 0,'0'-10'91'0,"-14"10"0"15,14-12-22-15,-12 12-18 0,12-9-20 16,-11 9-23-16,11-8 6 0,-12 8 1 16,12 0 5-16,-12-9 3 0,12 9 3 0,-10 0 0 15,10-9-3-15,-10 9 0 0,10 0-3 16,0 0-5-16,-9 0-1 0,9-7-4 16,0 7-1-16,5 0-8 0,2 0 1 15,4 0-1-15,6-9 1 0,2 9-1 16,6-13 2-16,4 4-2 0,1-2 2 15,6-1-3-15,3-3-2 0,4-2 2 0,-1-1 0 16,4-2-2-16,-3-2-2 0,2 0-2 16,-4 1-7-16,-2 1-6 0,-5 3-11 15,-4 1-28-15,-4 4-61 0,-7 2-4 16,-6 10 5-16,-6-10-5 0</inkml:trace>
  <inkml:trace contextRef="#ctx0" brushRef="#br0" timeOffset="61143.82">1148 4709 146 0,'-13'33'119'16,"13"0"5"-16,-10-1-3 0,10 0 2 16,3 0-12-16,4 4-104 0,4-1-3 15,3 2 2-15,5-2-4 0,0 1-2 0,2-2 0 16,-2-1-6-16,4 0-2 0,1 1-2 15,2-1-7-15,-4 0-8 0,1-4-6 16,-3-3-37-16,-2-3-47 0,-4-6-4 16,-3-5 3-16,-2-4 2 0</inkml:trace>
  <inkml:trace contextRef="#ctx0" brushRef="#br0" timeOffset="61859.65">1453 5327 151 0,'1'-17'110'0,"4"-2"2"15,2-2 0-15,4-1 0 0,4-2-46 16,7-1-55-16,3-1-3 0,8-5-1 15,6-2 5-15,6-3 0 0,7-3 4 0,5-2 2 16,9-2 3-16,4 1 1 0,3-2 0 16,4 2-2-16,1 2-1 0,2 6-3 15,-2 3-3-15,0 5-5 0,-4 7-2 0,-6 7-3 16,-6 12-3-16,-8 0 0 0,-9 1-2 16,-11 12 1-16,-7 8-1 0,-10 8 0 15,-10 5-3-15,-6 7 3 0,-1 2-2 16,0 1 2-16,-18 1-1 0,0-1 2 15,-4-1-1-15,-9-4 3 0,-5-3-2 16,-1-2-2-16,-5-6 1 0,-3-4-6 0,0-4-3 16,-3-4-4-16,2-6-4 0,-3-4-5 15,2-5-6-15,1-1-6 0,2 0-5 16,3-11-8-16,2-3-7 0,3-5-6 16,4-6 4-16,3-4 16 0,6-6 27 15,3-3 12-15,6-2 6 0,4-2 9 0,10-2 12 16,-13 1 12-16,13-1 13 0,0 3 0 15,0 2-12-15,0 6-19 0,0 4-7 16,0 7 1-16,0 6-1 0,1 9-1 16,5 7-1-16,-1 0 0 0,0 7-4 15,0 7 4-15,1 7-3 0,1 6-1 0,0 7 1 16,2 2-5-16,1 6 1 0,0 3-2 16,1 2 0-16,0 0-2 0,0-1-3 15,-2-2-1-15,-2-2 1 0,-3-5-4 16,-1-5 1-16,0-4 0 0,-3-8-2 15,0-8 0-15,0-7 1 0,0-5 0 0,0 0 1 16,-12-16 2-16,12-3 0 0,0-7 2 16,0-5 4-16,0-4 4 0,1-5 2 15,6-2 4-15,3-2 2 0,2 2 0 0,2 3 1 16,3 4 0-16,3 6 2 16,2 7-4-16,-2 8 0 0,5 14-1 0,-1 0-4 15,-5 0-1-15,2 1 3 0,-2 16-3 16,-3 4-1-16,0 5-3 0,-5 4 2 15,-4 3-1-15,0 1 0 0,-4 1-3 16,-3 0 1-16,0-3-3 0,0-5-1 16,-12-3 2-16,2-5-2 0,-2-5 2 0,-4-4-4 15,-1-7 2-15,-1-3-1 0,0 0 2 16,2-7 2-16,-1-3-2 0,6-2 2 16,11-4-2-16,-11 0-1 0,11-5-5 0,0 0 0 15,4-1-7-15,3 0-5 0,4 2-11 16,5 0-24-16,1 3-41 0,1 1-19 15,5 3 3-15,-2 3 3 0</inkml:trace>
  <inkml:trace contextRef="#ctx0" brushRef="#br0" timeOffset="64039.18">2920 4530 197 0,'0'4'111'0,"0"-1"1"0,0-3-1 16,2 0-18-16,5 0-61 0,3-7-28 15,3-2-2-15,3-2-2 0,6-3-1 0,2-2 0 16,0-2-3-16,4 1 1 0,2 1 0 15,2 0 1-15,-1 2-1 0,0 2 2 16,0 0 1-16,-4 1 1 0,0 5 3 16,-4 6 1-16,-4-9 1 0,-4 9 1 0,-3 0-1 15,-3 0 0-15,-5 0 2 0,-1 0-3 16,-3 3-1-16,0 1 0 0,0 3-2 16,0 1-1-16,-14 1-1 0,5 3-2 15,-2 1 3-15,-1 3 0 0,-4 1-1 0,-1 2 2 16,0 2 0-16,-2 1 1 0,0 1 1 15,0-2 1-15,2 1 2 0,0-3 0 16,0 0-1-16,4-2 1 0,0-2 2 16,1-2-2-16,4-3 1 0,8-3-4 15,-12-1 1-15,12-2-2 0,0-1 0 0,0-3-1 16,-11 1 0-16,11-1-1 0,0 0-2 16,0 0 0-16,0 0 0 31,0 0-1-16,0 0-5-15,0 0-2 0,0 0-6 0,0 0-4 16,0 0-7-16,-8 0-9 0,8-9-30 16,0 9-46-16,-13 0-10 0,13 0 3 15,-12-8 4-15</inkml:trace>
  <inkml:trace contextRef="#ctx0" brushRef="#br0" timeOffset="64257.39">3052 4423 221 0,'0'-10'112'0,"0"0"2"15,0 10 0-15,2-11-15 0,0 11-81 16,2 0-9-16,4 2-5 0,1 4-3 16,1 4 1-16,3 4-2 0,2 3 1 15,3 3-1-15,0 4 0 0,4 4-2 16,1 3-1-16,0 4-3 0,0-2-5 0,-1 2-6 15,-4 0-9-15,-3-4-27 0,-4-2-36 16,-4-4-23-16,-2-6 3 0,-2-5-1 16</inkml:trace>
  <inkml:trace contextRef="#ctx0" brushRef="#br0" timeOffset="64423.12">3325 4732 156 0,'1'-28'116'0,"3"-3"5"16,0 0 4-16,5 0-10 0,2 2-30 15,1 0-48-15,5 1-12 0,1 3-4 16,5 3-3-16,3 1-2 0,3 0-6 0,1 2-3 15,4 1-6-15,1 1-1 16,2-1-4-16,-1 4-11 0,-1-1-11 0,2 0-6 16,-6 2-15-16,1 0-29 0,-5-1-45 15,-3 1-10-15,-6 2 5 0,-2-2 3 16</inkml:trace>
  <inkml:trace contextRef="#ctx0" brushRef="#br0" timeOffset="64755.73">3806 4098 169 0,'-20'-14'117'0,"-2"-1"2"0,1 3 0 15,0 1-10-15,-1 11-45 0,5-9-44 16,0 9-9-16,2 1-2 0,3 4-4 0,12 4-2 16,-10 5 3-16,10 5-1 15,0 3-2-15,4 6 5 0,4 5 0 0,3 6-1 16,3 6 0-16,4 5-2 0,-1 6 2 16,5 3-2-16,0 4-1 0,-3 0 3 15,3 1-5-15,-2-2-1 0,-1-1 0 0,-1-5 0 16,-3-3 2-16,-3-4-2 0,-4-6 2 15,-3-6 0-15,-1-8-1 0,-4-6-4 16,0-11 2-16,0-5 0 0,-16-6 0 16,4-1 0-16,-3 0-4 0,-3-15 5 15,0 3-2-15,-3-1 1 0,2-3 1 0,-1 0 0 16,1-2 1-16,3 0 0 0,0 0-1 16,7 1-1-16,9-1 0 0,-11 0-7 15,11 1-4-15,1 1-7 0,5-1-9 0,5 1-5 16,2-2-13-16,3 1-34 15,0-2-41-15,3-2-5 0,2 0 4 0,-2-1 5 16</inkml:trace>
  <inkml:trace contextRef="#ctx0" brushRef="#br0" timeOffset="67103.28">4332 3934 208 0,'2'-13'110'0,"0"0"-1"0,-1 3-1 15,-1-1-15-15,0 11-69 0,0-10-18 16,0 10-2-16,-13 0-4 0,3 4-1 16,-2 3-2-16,-5 4 0 0,2 2-1 15,-2 4-1-15,3 2 3 0,-2 2 0 16,4 2 1-16,-2-1 0 0,5 0 2 0,9-2 0 15,-14-3 0-15,14-3-1 0,0-8 1 16,3-3 0-16,6-3-1 16,6 0 1-16,6-9 4 0,3-1 1 0,3-3 0 15,2-1 2-15,1-2 1 0,2 0 2 16,-1 0 0-16,1 1-2 0,-3 1 1 0,0 1-5 16,-3 2-1-16,-2 4 1 15,-5 7-2-15,-4 0-3 0,-3 0 1 0,-7 0-1 16,-4 4-1-16,-1 6 1 0,0 4 3 15,-11 2-3-15,-2 3 0 0,-3 3 0 16,-3 3 3-16,-6 2-1 0,0 3 0 16,-4 0 1-16,1 2-2 0,-2 0 1 0,1-1-4 15,4-2 4-15,2-3-1 0,4-1-1 16,4-5-1-16,8-5 2 0,7-4-1 16,0-5 0-16,8-6-1 15,10 0 2-15,3-17 1 0,8 2 2 0,6-5 0 16,3-4 1-16,3 0-1 0,2-2 0 15,0 2 0-15,0 2 0 0,-3 2 0 16,0 4-3-16,-6 3-1 0,-4 6-1 0,-4 7-2 16,-9 0-4-16,-3 0 1 15,-5 3-4-15,-8 6 1 0,-1 4-1 0,0 2-2 16,0 1-1-16,-13 0-2 0,2 0 1 16,-3 0 3-16,-1-1-1 0,-1-2 2 15,-2-2 0-15,2-1 3 0,-4-3 3 0,2-1 2 16,1-1 6-16,-1 0 1 15,1-2 4-15,-1 0-3 0,1 2 6 0,-4 1-1 16,1 2 1-16,-1 2 2 0,-2 4 3 16,-1 2-4-16,1 3-2 0,-2 4 1 15,3 2 0-15,2 3-5 0,0 3 0 16,5 1-5-16,-1 0-2 0,5 1-4 0,1-3-5 16,10 0-4-16,-7-5 2 0,7-3-4 15,0-6 2-15,3-6-1 0,5-3 2 16,2-7 4-16,3 0 5 0,0-10 2 15,4-2 7-15,-1-6 2 0,6-6 2 16,-3-2 4-16,6-4-2 0,-1-1 0 0,4-1 1 16,2 1-2-16,3 2-3 0,0 3-1 15,1 5-2-15,0 7 0 0,1 6-1 16,0 8-2-16,-2 0 1 0,-3 8 1 16,-1 8-1-16,-3 8 2 0,-4 6-1 15,-4 5 1-15,-4 6 0 0,-4 3-2 0,-3 3 0 16,-4 1-1-16,-3 1 0 0,0-1 0 15,0-1-2-15,-11-3 0 0,2-3 0 16,-3-4-1-16,-2-5-3 0,-2-5-1 16,-2-4-4-16,-2-5-1 0,0-4-2 15,-2-4-6-15,-1-7-2 0,1-3-3 0,-1 0-4 16,0-13 2-16,0-3 3 0,2-4 5 16,4-5 3-16,2-4 7 0,2-3 4 15,3-3 6-15,10-1 8 0,-8-1 4 16,8-2 2-16,0 2 0 0,0 1-3 15,5 2 0-15,1 4-5 0,-1 6 1 0,4 4-5 16,-1 6-2-16,-3 6 0 0,-4 8-2 16,-1 0 1-16,0 6-2 15,-11 6-3-15,-1 5 2 0,0 4 0 0,-5 2 1 16,0 2-4-16,-4 3-2 0,4-1-3 16,-1 1 0-16,0-3-2 0,2-1 1 15,4-2 1-15,4-4-1 0,8-4 0 16,0-4 9-16,0-2 0 0,0-4 5 15,8-2 4-15,5-2 2 0,2 0 4 0,3 0-1 16,0 0 5-16,1 0 1 0,1-8-3 16,-2 8-3-16,1 0 0 0,0 0-1 15,-5 0-3-15,-2 0-2 0,0 0-3 16,-3 0-4-16,-3 0 0 0,-2 0-6 16,-2 0-6-16,-2 1-1 0,0 0-2 15,0 1-2-15,0-2 0 0,-10 0 0 16,10 0 6-16,0 0-3 0,0-9 4 0,0 9 7 15,0-14 1-15,2 3 3 0,4-4-2 16,6-3 2-16,2-4 1 0,6-6-1 16,3-3-2-16,6-4 3 0,4-3 2 0,3-6 0 15,5 0 4-15,2-3 0 0,4 3 1 16,2-2 3-16,-1 3-3 0,1 1 0 16,-4 6 1-16,-3 4-3 0,-5 8 0 15,-6 6-4-15,-8 7-1 0,-7 11-2 16,-9 0 2-16,-5 2-1 0,-2 9 5 15,0 6 4-15,-19 6-1 0,1 4 2 0,-3 4 1 16,-3 3 2-16,-1 0 3 0,-1 4-1 16,2-1-1-16,6 0 0 0,1-1-6 15,7-3-1-15,10-2-1 0,0-3-4 16,0-1-3-16,1-4-2 0,8-2-8 16,5-4-7-16,1-3-6 0,2-3-14 15,0-3-9-15,2-6-25 0,1-2-50 0,-3 0-17 16,0-11 4-16,1-3 5 0</inkml:trace>
  <inkml:trace contextRef="#ctx0" brushRef="#br0" timeOffset="67803.23">5471 4284 157 0,'2'-27'124'0,"-1"7"2"0,-1 6-3 0,0 2-2 16,0 6-7-16,0 6-104 15,0-7-10-15,0 7-5 0,3 0-6 0,-1-9-2 16,2 9-3-16,3 0 0 0,4-8 5 15,0 8 6-15,1 0 8 0,5 3 5 16,-1 0 6-16,1 6 2 0,0 4 3 0,-3 5 1 16,-3 5 1-16,-1 6 0 15,-2 3-6-15,-3 3-4 0,-2 4-2 0,-1 1-4 16,-1 2 1-16,-1 1-4 0,0 0-1 16,0-4 0-16,0-1-1 0,0-5-3 15,-9-5 0-15,9-6 0 0,0-6 0 0,-8-9 0 16,8-5-3-16,0-2 0 15,-9 0 1-15,9-15-1 0,0-2 2 0,0-3 1 16,0-3-1-16,2-4 3 0,3-1 0 16,5-1 3-16,1-2 1 0,3 2 1 15,3 0 0-15,4 3 3 0,2 3-2 0,2 5 2 16,1 2 0-16,2 7 1 16,-4 9-2-16,2 0 0 0,-5 0 0 0,-2 0-4 15,-4 9 3-15,-2 4-2 0,-6 2 0 16,0 2-1-16,-5 1 0 0,-2 1-2 15,0 0 2-15,0-2-3 0,-12 0-1 0,4-3 2 16,-3-3-6-16,-2 1 3 16,0-6 1-16,-1-1-1 0,3-3-4 0,0-2 3 15,1 0-3-15,10 0 1 0,-8-12 1 16,8 2 4-16,0-3-1 0,2-2-1 16,7-2-2-16,3-2 6 0,5-1 2 0,5 1-1 15,6-3 3-15,1 1 2 16,5 1 1-16,5 1-1 0,2 2 2 0,-1 2-2 15,4 5-1-15,-2 10-1 0,1-8 1 16,-3 8-2-16,0 4-1 0,-4 3-3 16,-4 6 0-16,-3 3 0 0,-6 5-1 0,-9 4 0 15,-4 3 1-15,-6 3-2 0,-4 2 1 16,0 1-1-16,-15-2 0 0,1 0 3 16,-8-1 5-16,-6-4 1 0,-4-4 0 15,-3-4 2-15,-1-6 0 0,-5-5-1 0,3-5 0 16,5-3-1-16,4 0 0 0,7-15-5 15,7-3-2-15,15-5-1 0,-8-4-2 16,8-5-11-16,7-1-6 0,7-2-8 16,5-1-9-16,8 1-11 0,4 2-31 0,3-1-57 15,3 4-6-15,2 2 3 16,-2 3 7-16</inkml:trace>
  <inkml:trace contextRef="#ctx0" brushRef="#br0" timeOffset="68336.3">6853 4090 187 0,'10'6'130'16,"-4"1"0"-16,2 0-2 0,3-1 2 15,0-3 1-15,3 1-117 0,3-2-11 0,2-2-2 16,-1 0-1-16,3 0 1 0,2-8 0 16,0 1 1-16,4-1 1 0,1 0-2 15,1 1-1-15,1-1-3 0,-1 1-1 16,0 7-11-16,-3-12-12 0,-3 12-16 16,-5-8-49-16,-2 8-42 0,-4 0 0 0,-2 0 3 15,-4 0 0-15</inkml:trace>
  <inkml:trace contextRef="#ctx0" brushRef="#br0" timeOffset="68519.28">7138 4259 200 0,'-20'22'137'0,"3"-1"0"16,-1-3-1-16,1-1 0 0,3-2-25 16,3-3-97-16,11-2-7 0,-13-3-7 15,13-4 4-15,0-3-7 0,4 0-1 16,3 0-2-16,4-11 0 0,2 11 1 0,5-12 0 15,2 12-4-15,0-11-7 0,2 11-6 16,0-9-15-16,-1 9-24 0,-4-7-60 16,-4 7-9-16,-2 0 0 0,-4 0 1 15</inkml:trace>
  <inkml:trace contextRef="#ctx0" brushRef="#br0" timeOffset="68703.31">7036 4599 255 0,'-22'33'145'0,"-1"-2"1"0,4-2 1 15,3-1 1-15,3-3-45 0,13-6-78 16,-9-2-10-16,9-7-9 0,3-5-3 16,6-5-3-16,4 0 0 0,8-15 1 15,4-3 0-15,9-4-3 0,3-3-1 16,5-3-5-16,3-1-5 0,0-1-14 0,2-1-14 16,-2-1-35-16,-1-2-64 0,-5 4-6 15,-3-1 1-15,-7 3 3 0</inkml:trace>
  <inkml:trace contextRef="#ctx0" brushRef="#br0" timeOffset="68919.17">7558 4235 143 0,'-11'0'151'0,"11"0"-3"0,-14 2 2 16,14 1-2-16,-13 1-3 0,13 1-31 15,0-1-114-15,0-4-3 0,0 0-13 16,3 0-3-16,10-9-1 0,3-1 2 0,6-6 0 15,5 1 2-15,7-1 3 0,2 0 4 16,3-1 1-16,2-1 3 0,-2-1-6 16,-2 1-7-16,-3 0-14 0,-5-1-15 15,-8 0-33-15,-6 2-44 0,-4 2-8 0,-7-1 1 16,-4 2 2-16</inkml:trace>
  <inkml:trace contextRef="#ctx0" brushRef="#br0" timeOffset="69118.34">7833 3889 180 0,'-17'-9'127'0,"0"-1"0"15,4 3 3-15,-1-1-12 0,2 8-42 0,3-9-49 16,9 9-7-16,-11 0-6 0,11 2-6 16,0 3-5-16,2 5 4 0,4 4-2 15,0 5 2-15,1 4-1 0,2 4 1 16,3 7-1-16,-4 3 1 0,1 4 1 16,-4 4-1-16,2 4-5 0,-5 2-2 0,-2 2 0 15,0 2-8-15,0-2-6 0,-18-3-7 16,5 0-10-16,-4-5-19 0,-6-4-52 15,1-6-33-15,-5-6 1 0,-1-7 1 16,-1-9 6-16</inkml:trace>
  <inkml:trace contextRef="#ctx0" brushRef="#br0" timeOffset="69302.67">7510 4384 208 0,'17'-18'147'15,"5"7"5"-15,3 11 0 0,3-6 3 0,5 6-2 16,1 3-115-16,1 5-15 0,4 5-8 15,2 1-8-15,2 1-6 0,1 0-1 16,1 0-6-16,3-1-3 0,2 0-6 16,-1 0-2-16,0-1-5 0,1 0-9 0,-7-3-6 15,-2-2-13-15,-5-3-36 0,-8-4-54 16,-9-1-5-16,-6 0 6 0,-8-10 2 16</inkml:trace>
  <inkml:trace contextRef="#ctx0" brushRef="#br0" timeOffset="70417.58">5486 5403 173 0,'20'0'132'0,"-4"-6"-2"15,-3 6 0-15,-3 1-4 0,-5 4-2 16,-4 7-109-16,-1 2-15 0,0 4-3 0,0 3-7 16,-12 1 1-16,2 1 4 0,-2-1 1 15,1 0 0-15,-2 3 6 0,3 0 5 16,10-1-1-16,-14 0 4 0,14-1 0 16,0-3 0-16,2-4-6 0,4-5 1 15,5-4-2-15,3-5-3 0,6-2 0 0,3 0-2 16,3-11-1-16,3 0 0 0,5-4-1 15,0-8-1-15,2-2 0 0,0-4 0 16,2-6 1-16,-6-3-2 0,0-4 1 16,-4-2-1-16,-6 0-1 0,0-1 1 15,-7 3 1-15,-4 3 0 0,-6 2 4 0,-2 7-1 16,-3 3 3-16,0 7 1 16,-11 4-1-16,-1 7 3 0,-3 9 1 0,-2 0-2 15,-1 0 2-15,0 7-3 0,-2 7 3 16,1 5 0-16,2 5 2 0,2 3-1 15,1 5 4-15,5 3-1 0,9 4 1 0,-8 3 0 16,8 1 1-16,0 2 0 0,2 3-3 16,4 0 1-16,3 0 0 0,1 0 0 15,3 1 0-15,2 1-3 0,1-2 3 0,0 0-1 16,0-1 1-16,0-2-3 0,-4-3 0 16,1-4 1-16,-3-1-3 0,-2-3-2 15,-2-2-2-15,-3-3 0 0,-3-3-6 16,0-4-2-16,0-4-6 0,-7-4-3 15,-3-5-3-15,-2-5-4 0,-4-4-1 0,-5 0 3 16,1 0 2-16,-5-13 7 16,0 3 4-16,1-3 6 0,-2-1 6 0,2-3 4 15,1 1 6-15,1-1 1 0,5-1-2 16,0 0 2-16,6 0-3 0,11 2-1 16,0 1 1-16,0 2-4 0,0 2 2 0,5-1-1 15,7 1 1-15,7 0-3 16,3 0 2-16,4-1-1 0,4-1-1 0,2-1-2 15,3-1-2-15,0 0-2 0,1 0-4 16,-3 0-8-16,-1 0-9 0,-4 2-14 16,-4 1-31-16,-6 0-69 0,-3 2-7 0,-4 0 0 15,-6 1 1-15,-4 2 4 0</inkml:trace>
  <inkml:trace contextRef="#ctx0" brushRef="#br0" timeOffset="70717.75">6030 5287 150 0,'0'0'120'16,"0"0"-9"-16,0 0 7 0,0 0 1 15,1-8-9-15,2 8-107 0,-2 0 1 16,5 0-6-16,1-9-2 0,5 1 0 0,1-2 1 16,5-1 7-16,1-1-3 0,6-1 1 15,1-1 4-15,5-1 0 0,0-1-4 16,3 0-2-16,-2 0-3 0,-2-1-6 16,-2 1-10-16,-3 1-13 0,-4 2-30 15,-6-1-44-15,-4 3-14 0,-2 1-1 0,-5 1 3 16</inkml:trace>
  <inkml:trace contextRef="#ctx0" brushRef="#br0" timeOffset="71216.25">6359 5006 222 0,'-16'0'127'0,"1"0"1"0,1 1 2 15,1 6-19-15,-2 3-47 0,3 2-39 16,0 4 0-16,4 2-11 0,8 3-3 0,-15 2-7 16,15 0-2-16,0 1-2 0,-10 1 0 15,10 0-2-15,2-2-2 0,-1-1 0 16,6-1-5-16,-1-4 4 0,3-1 0 15,2-5 0-15,2-3 2 0,1-1-1 0,3-1-1 16,0-5 5-16,3 1 2 0,-2-1 1 16,3 1-2-16,-2-1 2 0,0 2 3 15,-2 1-1-15,-2 3-2 0,-3 3 1 0,-3 2 1 16,-3 3-2-16,-3 3-2 0,-3 3-1 16,0 1 0-16,0 5-2 0,-14-2-3 15,2 3 0-15,-4 1 0 0,-1-2 1 16,-4-1-3-16,2-1 1 0,2-2 1 15,-1-3 1-15,3-2 2 0,2-2 1 0,5 0 3 16,8-2 2-16,0-2 5 16,0-1-1-16,4 0 2 0,11-1 0 0,2 0 0 15,9-1 2-15,6 1-1 0,4 0-2 16,1 1 0-16,5 1-5 0,-1-1-1 16,2 2 1-16,-4-2-1 0,-3 2-2 0,-4 1 0 15,-6 1 0-15,-6-1 1 0,-9 4-1 16,-6-2 0-16,-5 1 1 0,0 0 0 15,-16 1-2-15,-4-2 3 0,-6 0 0 16,-3-3 3-16,-5 0 4 0,-3-2 2 16,1-1-1-16,-1-4 1 0,3-3 0 0,4-3-5 15,6 0-4-15,2 0-3 0,6-17-3 16,16 2-10-16,0-4-13 0,0-3-16 16,0-5-13-16,15-3-32 0,3-5-50 15,6-3-9-15,7-3 5 0,0-3 5 16</inkml:trace>
  <inkml:trace contextRef="#ctx0" brushRef="#br0" timeOffset="71666.35">6996 4964 168 0,'0'-11'73'0,"2"0"-1"15,-1 1-30-15,2 2-14 0,-1 8-4 16,2-13-2-16,-1 13 3 0,0-8 4 16,-1 8 0-16,0 0 7 0,1 0 2 0,0 0-1 15,0 2-12-15,-1 2-2 0,2 1-4 16,-1 1-3-16,2 2 0 0,0 1-3 15,1 4-4-15,0 3 2 0,2 3 2 16,0 3-1-16,2 6 2 0,1 4 3 16,1 4 4-16,-1 6 0 0,2 5 1 15,0 3 2-15,1 5-4 0,3 2 0 0,-4 2 2 16,3 1 0-16,0-1-2 0,1 1 0 16,-3-2-2-16,2-1 1 0,-1-1-1 15,-1-4-1-15,-2-1-1 0,0-6-3 16,-3-3-2-16,-2-4-3 0,-2-4-4 0,0-3-4 15,-5-3-4-15,0-5-5 0,0-2-11 16,0-6-13-16,-11-5-17 0,11-4-17 16,-16-6-34-16,3 0-50 0,1 0-7 15,-2-16 4-15,1 1 4 0</inkml:trace>
  <inkml:trace contextRef="#ctx0" brushRef="#br0" timeOffset="71815.82">7164 5568 135 0,'0'-34'134'0,"0"2"0"0,0 5 0 16,0 5-1-16,0 5-4 0,-12 9-67 16,12 8-55-16,-9 1-15 15,9 9-12-15,-12 6-16 0,4 5-13 16,-2 5-31-16,-1 0-37 0,-2 4-18 16,0 1 3-16,-1 0 5 0</inkml:trace>
  <inkml:trace contextRef="#ctx0" brushRef="#br0" timeOffset="71983.78">7021 5638 138 0,'13'-25'125'16,"4"2"3"-16,2 0-1 0,0 3-2 0,4 0-16 15,0 4-91-15,-1 2-18 0,2 1-1 16,0 2-13-16,-2-1-7 0,-1 3-6 16,-2-2-4-16,2 2-4 0,-4 0 2 0,1 2-2 15,-4-1-4-15,0 0-7 16,-3 1-14-16,-2-2-16 0,1-3-16 0,-3 1 0 15</inkml:trace>
  <inkml:trace contextRef="#ctx0" brushRef="#br0" timeOffset="72182.77">7442 5227 130 0,'11'-20'128'0,"0"-1"3"15,1 3 0-15,-1 0 4 16,3 3-16-16,-2 3-42 0,-1 3-39 0,1 9-9 16,-2 0-8-16,0 0-4 0,1 2-2 15,-4 6-4-15,0 3-5 0,2 3-6 16,2 1 0-16,0 3-4 0,4 0-3 0,0-1-7 15,4-2-2-15,0-1-9 16,4-5-5-16,0-2 0 0,2-6 3 0,1-1-1 16,-2 0 2-16,0-10 1 0,1-3 4 15,-5-4 4-15,-2-6 8 0,-3-3 8 16,-3-2 4-16,-3-1-6 0,-2-2 3 0,-2 1 0 16</inkml:trace>
  <inkml:trace contextRef="#ctx0" brushRef="#br0" timeOffset="72616">7799 5841 668 0,'-22'5'4'0,"-1"-5"-5"16,0 0 4-16,1-8 7 0,4-2 3 0,-3-3 3 16,6-5 1-16,17-1 1 15,-14-2 1-15,3-1-4 0,9 0-2 0,0-1 0 16,0 3-6-16,1-2 1 0,9 3-4 16,6 1 1-16,2 2-3 0,6 3 0 0,2 1-1 15,0 2 0-15,2 3 0 16,0 7-2-16,0 0 1 0,-4 0-1 0,-2 4 2 15,-2 9-1-15,-7 5 2 0,-2 2 0 16,-6 4 0-16,-3 5 0 0,-2 3 1 16,0 0 0-16,0 2-1 0,-12 0 1 15,12-1 0-15,-13-1-1 0,13-2 0 0,-18-7 3 16,18-5-3-16,0-6 1 0,0-10 0 16,9-2-3-16,6-15-4 15,4-4-5-15,7-5-5 0,1-7-7 16,4-2-7-16,7-4-8 0,-3 0-22 0,1-2-47 15,1 2-25-15,-3 0 2 0,-5 2 4 16</inkml:trace>
  <inkml:trace contextRef="#ctx0" brushRef="#br0" timeOffset="73431.14">7573 4963 192 0,'1'-8'93'15,"0"8"2"-15,2 0-6 0,-3-8-12 0,1 8-22 16,0 0-29-16,2-8-17 0,-3 8-2 15,2 0-2-15,-1 0 2 0,3 0 0 16,1 4 6-16,0 3 2 0,1 5 1 16,1 4 3-16,4 4 2 0,0 5-2 15,1 4 5-15,2 1-9 0,1 5-1 0,2 3-6 16,0 2-2-16,2 2-1 0,0 3-2 16,-2 0 0-16,0 0 1 0,-4 0 1 15,0-1-2-15,-3-2 5 0,-1-2 2 0,-2-2 1 16,0-4 2-16,-3-1-2 15,-3-4-1-15,0-2-4 0,0-2 1 0,-1-2-6 16,0-4-1-16,0-2-3 0,0-5-8 16,0-2-10-16,0-3-16 0,-9-3-17 15,9-2-70-15,0-2-13 0,0 0 0 16,0 0 2-16,0-14 2 0</inkml:trace>
  <inkml:trace contextRef="#ctx0" brushRef="#br0" timeOffset="77227.84">12812 4028 207 0,'3'-10'115'0,"1"10"0"0,1-7-1 16,0 7-5-16,1-9-69 0,-1 9-32 0,1-8-2 16,-1 8-1-16,3 0-3 0,-2-8-1 15,-1 8-1-15,0 0 1 0,0 0 0 16,-2 3 1-16,0 2-2 0,-3 1 2 16,0 5 0-16,0-2-1 0,0 5 1 15,-9 0-1-15,9 1-1 0,-18 1 0 0,5 0 0 16,-1 2 1-16,-3-1 1 0,1-1-1 15,-1 1 1-15,-1-2 2 0,3-2-1 16,-1-1 2-16,4-1-1 0,1-1 0 16,11-3-3-16,-14-2 1 0,14-1 0 15,0-1 1-15,0 0-2 0,5 0 0 0,4 0-1 16,2-2 0-16,1 1 1 0,4-1 0 16,2 2 2-16,-2 0-1 0,3 1-2 15,-2-1 0-15,0 3 2 0,-3 1-2 16,-2 2 1-16,-4 2-1 0,-4 1 1 15,-3 3-2-15,-1 2-3 0,0 1 3 0,-10 3 1 16,-2 1 2-16,-3 2 0 0,-4-1 3 16,-1 2-1-16,-3-2 3 0,2 0-1 15,-2-1 0-15,3-3 2 0,1-3-1 16,6-2-3-16,2-2-1 0,11-3 0 16,0-3-1-16,0-1-1 0,0-2-2 0,7 0 2 15,5-1-1-15,5 1 1 0,1 3-1 16,3 1-2-16,-2 4 0 0,1 4 0 15,-1 2 1-15,-4 4 0 0,-1 5 1 16,-5 0-3-16,-3 4 3 0,-5 1 1 0,-1 3 5 16,0-1 5-16,0 1 0 0,-14-1 2 15,4-4 2-15,1-1 0 0,-1-5 4 16,0-4-2-16,10-4-2 0,-11-6-6 16,11-4 1-16,0-5-2 0,0 0-3 0,6 0-5 15,2-11 0-15,4-1-1 0,2-3-3 16,4-3-2-16,1-3-5 0,1-1-6 15,1-2-8-15,1-4-7 0,-1-1-7 16,1-3-3-16,-1-2-2 0,-2 0-2 16,0 0 5-16,0 0 6 0,-2 1 9 0,1 1 11 15,-2 0 8-15,0 0 8 0,0 3 12 16,0-1 3-16,0 3 5 0,-1 1-1 16,-1 2-3-16,2 2-1 0,-5 2-2 15,2 3 0-15,-3 1 3 0,-1 0-2 16,-1 4 2-16,0 1-2 0,-3 0 2 0,-1 2 1 15,0 0 0-15,-1 1-1 0,-1 8-3 16,1-13-1-16,-1 13-5 0,-1-7-5 16,2 7 1-16,-2 0-1 0,1 1-3 15,0 5 0-15,1 1-1 0,-1 6 1 16,0 2 1-16,-1 4-2 0,0 3 1 0,0 5 1 16,0 5-1-16,0 3 1 0,1 2 0 15,0 3 2-15,0 1-1 0,2-1 3 16,2 0 2-16,1-2 0 0,1-3 3 15,1-4 2-15,5-3-2 0,2-4 3 16,3-4-1-16,4-5-7 0,3-6 5 0,4-1-1 16,2-6-2-16,4-2 0 0,3 0-1 15,0 0-3-15,5-11 0 0,-1 3-1 16,2-2-3-16,-1-1 1 0,-2 0-6 16,0-1-7-16,-5 0-7 0,-2 0-8 15,-8 0-15-15,-4 0-11 0,-7 1-23 0,-6-2-42 16,-6 1-27-16,-4-2 4 0,0-1 6 15</inkml:trace>
  <inkml:trace contextRef="#ctx0" brushRef="#br0" timeOffset="77460.6">13641 4157 151 0,'-11'0'124'0,"0"-13"-1"0,11 13-3 15,-14-13 3-15,14 13-4 0,0-9-97 16,0 9-18-16,2-9-4 16,6 9-4-16,3 0 0 0,1 0 1 15,-1 0 3-15,1 4-3 0,-2 6 1 0,0 3 0 16,2 2-3-16,-1 1-6 0,0 2-11 16,1 0-14-16,-1-2-35 0,-1-2-43 15,2-3-6-15,-2-2 2 0,1-4 3 16</inkml:trace>
  <inkml:trace contextRef="#ctx0" brushRef="#br0" timeOffset="77777.33">14001 4119 220 0,'20'-23'133'15,"0"1"0"-15,-3 3-5 0,0 0 5 16,-3 2-46-16,-1 3-68 0,-5 4-8 16,-3 3-3-16,-3 7-5 0,-2 0-8 15,-14 4-2-15,-2 6 2 0,-3 5 0 16,-6 6 1-16,-5 4 0 0,-3 3 2 15,-4 2 0-15,-4 2-1 0,-1 1 4 16,-3 0 1-16,1 1 0 0,2-3 2 16,0-4 1-16,7-1 0 0,5-4 0 0,7-3 1 15,8-5 3-15,15-4 0 0,0-5-1 16,0-5 1-16,3 0-1 0,17 0 0 16,8-14 2-16,7 1 0 0,8-3 0 15,6-3-1-15,6-3-2 0,3-1-2 16,4-1-5-16,0 0 0 0,-3-2-7 0,0 3-9 15,-5 1-9-15,-6 2-11 0,-7 1-9 16,-7 4-18-16,-8 1-27 0,-8 1-45 16,-8 4-2-16,-8 2 6 0,-2 7 7 15</inkml:trace>
  <inkml:trace contextRef="#ctx0" brushRef="#br0" timeOffset="78193.78">13719 3909 215 0,'-10'-16'109'16,"10"0"1"-16,0 0-5 0,0 0-22 16,2 1-48-16,0 1-25 0,1 1-5 0,2 2-4 15,-1 1 0-15,1 2-2 0,-1 0 1 16,0 8 0-16,-1-9 0 0,0 9 2 15,0 0 1-15,-1 0 1 0,2 0 3 16,-2 0-1-16,2 0 2 0,-1 0-1 0,1 1 3 16,0 5 0-16,1 2 2 15,-1 4 1-15,3 3-1 0,-1 5 1 0,0 5 2 16,1 2 0-16,3 7 1 0,-1 2 1 16,1 5 0-16,2 7-1 0,-1 1 1 15,1 7 0-15,2 5-1 0,-1 5 0 0,2 1-2 16,-1 0 2-16,1 1-5 0,0 0-1 15,0-2-1-15,-1-3-4 0,1-1 1 16,-3-5-2-16,-2-3-1 0,0-6-2 16,-3-3-1-16,-2-8-5 0,-2-4-8 15,-3-9-9-15,0-6-11 0,0-5-7 0,0-9-11 16,-11-4-17-16,11 0-30 0,-19-8-42 16,8-6-2-16,-3-6 8 0,2-3 10 15</inkml:trace>
  <inkml:trace contextRef="#ctx0" brushRef="#br0" timeOffset="78377.05">13877 4579 161 0,'0'-36'121'0,"-10"4"0"0,10 6 3 16,0 2-2-16,0 8-33 0,-8 2-58 15,8 6-13-15,0 8-8 0,0 0 1 16,0 0-8-16,-11 6 0 0,11 5 1 16,-16 3-2-16,6 3 0 0,-3 3-1 0,-1 2-1 15,-3 2-5-15,-1 0-7 0,-2 3-10 16,-1 1-13-16,-1-2-32 0,-2 1-54 15,0-4-2-15,1-4-2 0,4-5-1 16</inkml:trace>
  <inkml:trace contextRef="#ctx0" brushRef="#br0" timeOffset="78526.28">13718 4478 149 0,'31'-16'152'0,"0"4"2"0,-2 4 0 16,0 8-1-16,0 0-7 0,0-7-24 0,0 8-122 15,0 2-16-15,-1 0-21 0,-2 1-18 16,-1-2-29-16,-3-1-59 0,-3-1-10 16,1 0 1-16,-2 0 6 0</inkml:trace>
  <inkml:trace contextRef="#ctx0" brushRef="#br0" timeOffset="80108.47">14453 3889 202 0,'0'0'106'16,"0"0"-1"-16,0 0 0 0,4 0-17 16,4 0-64-16,-1 0-10 0,4-7 1 15,4 7 2-15,1 0 3 0,5 0 2 0,4 0 2 16,2 0 2-16,4 0-3 0,2 0 0 15,2 0-5-15,1 0-3 0,1 0-4 16,-3 0-6-16,-1 0-2 0,-4 2-3 16,-3 1-3-16,-5 2-4 0,-6 2 0 15,-5 2-3-15,-7 2-1 0,-3 4 1 16,0-1 0-16,-11 4 1 0,0 0 1 0,-4 1 2 16,-4 1 2-16,-1 0 2 0,0 0 1 15,-2 1 2-15,2-3 1 0,2-1-1 16,1 0 3-16,4-1 2 0,2-1 1 15,11-1 0-15,-8 0 0 0,8-1 4 16,0 2 4-16,4-1-1 0,4 3 3 0,0 1 2 16,3 1 0-16,2 1 2 0,1 3-3 15,0 3 2-15,1 5-3 0,-1 2-3 16,0 2-1-16,-2 5-4 0,0 2-2 16,-2-1-4-16,-1 6 1 0,-3-2-1 0,1 1-2 15,-3-2 2-15,-2 1-3 0,0-2 1 16,-2-4 0-16,0-3-2 0,0-4 3 15,0-6-1-15,0-4-2 0,-13-5-1 0,13-6-1 16,-17-4-5-16,5-7 0 16,-3 0-6-16,-1 0-3 0,-4-15-3 15,-2-1-3-15,-1-4-1 0,0-7 1 0,-2-3 0 16,-1-5 7-16,1-1 0 0,1-3 4 16,3 0 3-16,2 0 4 0,3 0 4 0,3 0 1 15,4 3 2-15,9 2 1 16,0 0 2-16,0 4-3 0,0 1 4 0,3 5-2 15,6 2 1-15,3 3-2 0,2 2-2 16,3 1 1-16,0 2-2 0,2 2 1 16,-1 0-3-16,2 2 3 0,-1 3-2 15,-3 7 2-15,1-9-3 0,-4 9 0 0,-2 1-1 16,-4 3 0-16,-4 3-1 0,-3 2-5 16,0 6 1-16,0-1-3 0,-12 3 2 15,1 2-2-15,-3 0 6 0,-2 0 4 16,0 0-2-16,-2-1 6 0,1-1 5 15,1-3 2-15,5-2 2 0,1-4-1 0,10-3-2 16,0-4-2-16,0-1 0 0,0 0-2 16,4 0-1-16,9-9-4 0,1 9 1 15,5-14 1-15,1 14-1 0,1-13 0 16,1 13 0-16,-3 0-1 0,-3 0 0 0,-3 0 0 16,-5 0 2-16,-5 10 0 0,-3 3-2 15,0 3 0-15,0 4 1 0,-16 1 0 16,5 3 3-16,-3-1 0 0,-2 0 3 15,-1 0 1-15,0-1-2 0,2-2 0 16,2-3 0-16,3-4 3 0,10-2-4 0,-11-6-1 16,11-3 0-16,1-2-4 0,4 0-1 15,4 0-8-15,4-13 2 0,3 2-5 16,3-1-1-16,2-5-6 0,4-1-2 16,0-3-3-16,1-2 0 0,0-1-1 15,0-4 4-15,-1 2-3 0,-3-5 3 0,-2 2-2 16,-3-3 4-16,-5 2 0 0,-5 0 1 15,-6 0 0-15,-1 2-1 0,0 1 0 16,-14 4 0-16,-2 4-2 0,-8 2 11 16,-5 4-3-16,-8 4 14 0,-5 9 2 15,-3-10 6-15,-5 10 3 0,1 0 5 16,-1 2 1-16,3 3 3 0,2 1-4 0,5 2 1 16,5 3-8-16,6 3 0 0,5 0-5 15,7 1 0-15,9 1 1 0,8 2-2 16,0 1 3-16,3 2 2 0,8-1 0 15,5 4-1-15,2 2 2 0,0 1 2 0,0 3-1 16,-3 1 0-16,-1 2 3 0,-5-1-3 16,-4 0-2-16,-5 0 0 0,0-3-2 15,0-2-1-15,-11 0-3 0,0-4-1 16,-6-1-2-16,-2-3 0 0,0-5-4 0,0-4-1 16,5-5-3-16,2-5-2 0,12 0-2 15,0 0 0-15,0-16 1 0,0 1 1 16,8-3 2-16,9-3 5 0,6-6 0 15,6 1 4-15,5-4 2 0,6-3 0 16,6 0 3-16,2-2 1 0,3 0 2 0,1 1-1 16,-1 2 1-16,0 3-1 0,-1 1 1 15,-5 1-3-15,-1 3 2 0,-4 4-1 16,-5 3-1-16,-4 2-3 0,-6 6 0 16,-7 9-3-16,-5 0-1 0,-8 0-4 15,-5 0 1-15,0 5 1 0,0 6-5 0,-18 5 6 16,2 2 0-16,-3 4 0 0,-4 3 4 15,0 0 7-15,-1 0 6 0,1 2 3 16,2 0 6-16,3-1 1 0,4 1 0 16,6-4 2-16,8 0 2 0,0-4-4 15,0-2-3-15,5-3-4 0,9-3-3 0,4-4-7 16,5-3-4-16,4-1-4 0,4-2-6 16,3-1-8-16,3 0-9 0,3 0-8 15,1-11-12-15,0 4-11 0,3-3-21 16,-3-1-47-16,0-2-27 0,-1 0 8 0,-4-3 5 15,-3 2 7-15</inkml:trace>
  <inkml:trace contextRef="#ctx0" brushRef="#br0" timeOffset="80674.78">15641 3803 130 0,'6'-13'98'0,"0"13"3"0,0-6 0 16,1 6-5-16,1 0-36 0,-1 0-39 15,1 0-5-15,1 3 2 0,-1 3 0 16,-1 3 7-16,1 3-1 0,0 3 3 0,-1 4 0 16,2 4-2-16,1 4-2 0,1 3 1 15,-2 4-3-15,3 4 0 0,-2 5-3 16,0 5-1-16,0 5-1 0,-2 5-2 0,-1 4 5 16,-1 5-4-16,-1 1 0 0,1 1 3 15,-3 0 0-15,0 0 1 0,-2-2 2 16,1-2-1-16,-1-4-2 0,0-4-4 15,0-6 0-15,-1-5-3 0,0-7-6 16,0-8-5-16,0-7-5 0,0-8-14 0,0-7-17 16,0-6-11-16,-8-3-16 0,8 0-20 15,0-14-42-15,-14-4-36 0,14-2 4 16,-12-8 5-16,12-3 11 0</inkml:trace>
  <inkml:trace contextRef="#ctx0" brushRef="#br0" timeOffset="80823.45">15751 4349 227 0,'-10'-10'137'16,"10"10"2"-16,-9 0-3 0,9 0-10 0,-16 2-14 15,5 7-112-15,-4 4-23 0,-1 3-27 16,-5 1-61-16,-1 3-26 0,-2-2 1 16,-3 1-2-16,-2 0 3 0</inkml:trace>
  <inkml:trace contextRef="#ctx0" brushRef="#br0" timeOffset="81024.39">15588 4348 126 0,'36'-12'123'0,"1"6"4"16,-2 6 3-16,-2 0 2 0,-2 0-5 15,0 0-81-15,-4 0-27 16,-3 0-7-16,-1 4-3 0,-2-2-9 0,-3 1 0 15,-1-1-8-15,-3 1-8 0,-1-1-7 16,-1 1-10-16,-1-2-8 0,-2 1-17 16,0-1-33-16,-2-1-33 0,0 0 2 0,-2 0 3 15</inkml:trace>
  <inkml:trace contextRef="#ctx0" brushRef="#br0" timeOffset="81706.34">16140 4135 209 0,'9'-21'119'15,"1"3"3"-15,-4 4 2 0,0 3-5 16,-1 11-51-16,-1-8-49 0,-1 8-3 16,1 1-4-16,-2 6-6 0,1 4 2 0,-1 2-4 15,1 3-3-15,0 2 0 0,2 1 0 16,1 0-1-16,3 1 1 0,1-1-1 16,1-1 0-16,3-2-1 0,2-4-1 15,1-5-2-15,4-3-1 0,1-4-7 16,3 0-3-16,3 0-5 0,0-17-6 0,1 5-2 15,1-6-1-15,0-3 1 16,-1-5 8-16,-2 1 4 0,-2-3 9 0,-3 2 4 16,-3-1 6-16,-7 1 7 0,-2 2 3 15,-6 3 1-15,-4 3 0 0,0 2-4 16,-10 4 0-16,-1 5-3 0,-4 7 0 0,-2 0-1 16,-4 0 3-16,0 2-1 0,-2 6 7 15,-2 4 0-15,1 4 5 0,1 2 0 16,3 4 3-16,0 3 2 0,4 2 0 15,2 2 0-15,5 2 2 0,9 2-5 0,-13 1 3 16,13 4-7-16,0-1-2 0,0 1-1 16,0 2-3-16,0-2-4 0,5 0-5 15,0 0-3-15,0-2-4 0,1-3-3 16,-2-2-8-16,-1-1-1 0,-1-3-1 16,-2-1-7-16,0-4-5 0,0-1 1 15,-9-4-1-15,0-3 4 0,-3-4 3 0,-1-5 5 16,-4-3 3-16,0-2 4 0,-2 0 7 15,1-8 5-15,-1-1 5 0,2-3 1 16,1-3 0-16,4-1 3 0,2-2 0 16,10-2-1-16,0 1-2 0,0 1 0 15,0 0-1-15,2 3 0 0,10 1 0 0,2 4-1 16,5 10 1-16,2-9 1 0,3 9 1 16,1 1-4-16,1 4-1 0,-2 5 2 15,-2 2-2-15,-2 4-1 0,-3 6-1 16,-3 0-2-16,-3 3 0 0,-2 2-1 15,-4 2 0-15,-1-2 1 0,-2 3 4 0,-1-2 0 16,1 0 3-16,-1-3 1 0,0-1 1 16,-1-3 1-16,3-6 0 0,3-2-2 15,4-6-3-15,3-5-5 0,5-2-1 16,6 0-5-16,3-11-15 0,4 0-12 16,2-4-19-16,2-3-37 0,0-6-57 0,-1 1-1 15,0-3 3-15,-2-5 3 0</inkml:trace>
  <inkml:trace contextRef="#ctx0" brushRef="#br0" timeOffset="83522.59">12609 5274 186 0,'8'0'111'0,"-3"0"0"0,1-7-1 16,0 7 0-16,0 0-59 0,3-11-44 16,-1 11-2-16,0-9-2 0,3 9 1 15,-3-12 0-15,3 12 1 0,4-10 3 0,-3 10 4 16,5-8 0-16,1 8 2 0,3 0 2 15,4 0 3-15,1 0 0 0,2 0 4 16,3 0 1-16,4 3-2 0,2 0-1 16,3 1 1-16,2-1-2 0,6-1-2 15,0 1-4-15,1-1-3 0,4-1-7 0,-1 0-4 16,0-1 0-16,2 0-5 0,-1 0-6 16,0 0-3-16,1-8-5 0,-2 8-1 15,0-10 0-15,-3 10 0 0,2-12 2 16,-3 12 2-16,1-13 2 0,-1 13 7 15,1-12 4-15,1 12 5 0,-1 0 3 0,2 0 3 16,0 0 3-16,0 0 1 0,0 0 3 16,1 1-2-16,-2 4-1 0,1 1-3 15,-1 1 1-15,-2 1-4 0,2 1-2 16,-3 0-1-16,0-1 0 0,-2-1-3 16,1-3-1-16,-2-2-1 0,1-2-6 0,-1 0-2 15,0 0-6-15,0-15-2 0,0 4-2 16,2-3-3-16,-1-1 1 0,2-3 3 15,-2 0 6-15,2 1 7 0,0 3 6 16,1 0 8-16,-2 4 9 0,1 3 3 0,-3 7 4 16,0 0 2-16,-1 0-1 0,0 0-3 15,-2 0-2-15,-1 7-5 0,0 2-3 16,-1 1-5-16,1-1-2 0,-1 0-1 16,3-3-3-16,-2-1 2 0,2-4 1 15,3-1 1-15,0 0-2 0,3 0 1 0,0-11 1 16,3 3-1-16,-1-1-4 0,-1-2-3 15,0-1-7-15,1 1-14 0,-4 0-15 16,-3 1-24-16,0 1-62 0,-4 1-20 16,-4 1-4-16,-3 0 2 0,-4-1 7 15</inkml:trace>
  <inkml:trace contextRef="#ctx0" brushRef="#br0" timeOffset="91947.9">16688 5105 126 0,'4'0'89'0,"-1"0"-3"0,-1-7-9 16,2 7-18-16,-2 0-21 0,1-8-18 15,0 8-17-15,-1 0-3 0,-2 0-1 16,2 0-2-16,-2-8 2 0,0 8-1 16,0 2 5-16,0-2 1 0,0 1 2 15,0 0 0-15,-11 0 2 0,11 0-5 16,0 0 3-16,-8 1-2 0,8-1 1 16,0 0-3-16,0 1 0 0,-9-1-2 15,9-1 2-15,0 1-1 0,0-1 1 16,0 0 2-16,0 0 1 0,0 0 1 0,0 0-3 15,0 0 3-15,0 0-1 0,0 0 4 16,-10 0-3-16,10 0 0 0,0 0-1 16,0 0-1-16,-8 0 0 0,8 0 2 0,0 0-3 15,-9 0 1-15,9 0 0 16,0 0-2-16,0 0 4 0,-9 0-2 0,9 0-1 16,0-8 0-16,0 8 2 0,0 0-2 15,0 0-1-15,-10 0-1 16,10 0-3-16,0 0 3 15,0 0-2 1,0 0 0-16,0 0 3 16,0 0-1-16,0 0 2 0,0 0 1 0,0 0-1 15,0 0 3-15,0 0-3 0,0 0 1 16,0 0 1-16,0 0-1 0,0 0 0 16,0 0 2-16,0 0-1 0,-7 0-1 15,7 0 0-15,0 0-3 0,0 0 3 0,0 0 1 16,0 0 0-16,0 0 0 0,-9 0-4 15,9 0 2-15,0 0 0 0,0 0 0 16,0 0-1-16,0 0 0 0,0 0-1 0,0 0 2 16,0 0-2-16,0 0 0 15,0 0 1-15,0 0-1 0,0 0-2 16,0 0 3-16,0 0-3 0,0 0 2 16,0 0-2-16,0 0 0 0,0 0 2 15,0 0 0-15,0 0 0 0,0 0-2 16,0 0 3-16,0 0-1 15,0 0 1-15,0 0 0 0,0 0-3 16,0-7 1-16,0 7 1 0,-10 0-1 16,10 0 1-1,0 0 0-15,0 0-2 0,0 0-1 16,0-7 2-16,0 7-2 16,0 0 3-16,0 0-2 0,0 0 0 15,0 0 3 1,0 0 0-16,0 0-1 0,0 0 1 15,0 0 0-15,0 0 1 0,0 0-1 0,1 0 0 16,1 0 0-16,-1 0-1 0,0 0 1 16,1 2-2-16,0-1 1 0,1 1 0 15,0 2-1-15,1-1 1 0,-1 3 0 16,1-1 0-16,0 1-1 0,2 0 3 16,0 2-3-16,-1-1 1 0,-1 0 1 15,1-1-1-15,1 0 2 0,-1 0-1 0,-2-1 0 16,1 0 1-16,-1-2 0 0,-1 0-1 15,0-1 1-15,0 0-1 0,0-1 0 16,0 1 0-16,1-2 0 0,-1 2 1 0,2 0-3 16,0 0 0-16,0 0 2 15,-1 1-1-15,2 1 0 0,-1 0-1 0,1-1 0 16,0 1-1-16,1-1 1 0,-1 2 0 16,0-1 0-16,0-1 1 0,1 0-2 0,0 0 1 15,-1-2 2-15,-1 2-1 16,1-2 2-16,0 1-2 0,-1-1-1 0,0-1 0 15,2 2 0-15,-1-2-1 0,-1 2 1 16,0-2 1-16,-1 2-2 0,1 0 1 16,-1-1-2-16,-1 1 2 0,3 1 0 15,-3-1 0-15,2 1 1 0,-3-2 0 16,3 1-1-16,-1 0-1 0,-1 0 0 0,1-1 1 16,0 1 0-16,-1-2 0 0,2 2 1 15,-2-2 0-15,0 0-1 0,0 0 0 16,0 0 0-16,-1 0 1 0,2-10-1 15,-1 10 1-15,1-9-1 0,-1 9 1 0,1-10-2 16,0 10 1-16,2-14 1 16,1 6-1-16,0-1 2 0,2 2-4 0,0-3 4 15,1 2-2-15,0 0 0 0,-1 8 0 16,3-13 0-16,-2 13 0 0,-1-12-2 16,1 12 2-16,0-9 0 0,-2 9 0 15,0 0 0-15,-1-9 0 0,-1 9 2 0,-2 0-2 16,1 0 0-16,-2 0 0 0,1-9 2 15,-1 9-1-15,0 0-2 0,-1 0 1 16,0 0 0-16,0 0-2 0,-1-7 2 0,1 7-2 16,0 0 2-16,-1 0 2 0,1 0-4 15,0 0 1-15,0 0 2 16,-1 0 1 0,1 0 0-16,-1 0-4 15,2 0 2-15,0 0 0 16,-1 0 0-16,1 0-2 0,0 0 2 0,1 2-1 15,-1-2 0-15,1 1 0 0,0 0 0 16,0 1 1-16,0-1-2 0,0 1 1 16,0-1 3-16,1 0-1 0,0 1-1 15,-1-1 1-15,0 0-1 0,0 0 0 16,1 1 3-16,-1 1-1 0,0-2 2 0,1 2-1 16,0-1-2-16,0 0 2 0,0 0 1 15,-1 1 0-15,0-2-1 0,1 1 0 16,-2 0 0-16,1-1-1 0,-1 1 0 15,1-1 0-15,2-1-1 0,-3 0 0 0,0 0-1 16,1 0 0-16,-1 0-1 0,0 0 0 16,0 0-1-16,0 0 4 0,-1 0-2 15,1 0 0-15,0 0-2 0,0 0 0 16,-1 0 2-16,0 0 1 0,0 0-1 16,-1 0-1-16,2 0 0 0,-2 0-1 0,0 0 4 31,0 0-3-31,0 0 4 15,0 0 1-15,0 0-1 0,0 0 0 16,0 0 0-16,0 0 1 0,0 0 1 16,0 0-2-16,0 0 1 0,0-7-5 15,0 7-1-15,0 0-5 0,0 0-11 16,0 0-10-16,0 0-22 0,0 0-59 16,0 0-25-16,-9-8-1 0,9 8 4 15,0 0 1-15</inkml:trace>
  <inkml:trace contextRef="#ctx0" brushRef="#br0" timeOffset="93663.71">12382 5418 214 0,'0'2'87'16,"0"-1"0"-16,0 1-27 0,0-1-21 0,0 0-23 16,0 0-13-16,0-1 2 0,-7 0 2 15,7 0 2-15,0 1 3 0,0 0 1 16,0-1 0-16,0 2 3 0,0-1-5 15,0-1 2-15,0 1 0 0,0-1-5 16,0 0-1-16,0 0-2 0,0 0 0 0,0 0 0 16,0 0-4-1,0 0 1-15,0 0-3 0,0 0-1 16,0 0 0 0,0 0 5-16,0 2-4 15,0 0 2-15,0 0-4 0,0 1 5 0,0 0 0 16,0-1 1-16,0 1 3 0,0 0-2 15,0-1 3-15,1 1-2 0,-1 0 0 16,1-2 2-16,0 1 0 0,0 0-3 16,0-1 1-16,-1-1-3 0,2 0 1 15,-1 0-2-15,3 0 0 16,-1 0 1-16,1-9-1 0,4 9-2 0,-1-11 4 16,1 3 0-16,1 0 0 0,1-2 0 15,1-1-2-15,2 0 3 0,0-2 1 16,3-1-2-16,-2-2 0 0,3 0-1 0,-1 1-1 15,2-1-1-15,-2 2 0 0,1 2 0 16,-1 1 0-16,0 2-2 0,-2 0 1 16,2 9 3-16,-1-13-4 0,0 13 0 15,-1-8 2-15,-1 8-2 0,-1 0 3 16,-1 0-2-16,-1 2 1 0,0-1 0 0,-2 1 1 16,2 2-4-16,-3-2 5 0,0 2 0 15,-1 1-2-15,1-2 1 0,0 2-1 16,-2 1 1-16,1 1-1 0,-3 1 1 15,1 2-1-15,0 1 1 0,-1 0-1 16,2 2 1-16,-1 1-1 0,-1 0 1 0,1 2-1 16,0-2 2-16,0 1-1 0,0 1 0 15,1-3-1-15,0 1 0 0,0-2 1 16,0-2-2-16,1-1 2 0,0-4 1 16,2-3 0-16,0-1-2 0,-1-1 1 15,2 0-1-15,1-8 1 0,1 0 0 0,-1-2 1 16,3-3 0-16,-2-1-1 0,3-1 0 15,0-2 0-15,2-1-1 0,-2 1 1 16,2-1-1-16,-1 2 0 0,0 0 0 16,0 2-3-16,0 3 3 0,-2 0-1 0,3 3 0 15,-5 8 0-15,1-11 1 0,0 11-2 16,-1 0 2-16,-1 0-1 0,-1 0 1 16,0 0 1-16,-1 0-2 0,0 0 1 15,1 0 1-15,-2 1-1 0,0 2 1 16,1-1 1-16,0 0 0 0,-1 0-1 15,0 0-1-15,0 0-1 0,0-2-1 0,-2 1-5 16,2 1-5-16,0-1-6 0,2 0-10 16,0 1-22-16,0-1-55 0,2-1-13 15,1 0 0-15,0 0 2 0</inkml:trace>
  <inkml:trace contextRef="#ctx0" brushRef="#br0" timeOffset="98122.33">11929 5371 127 0,'7'-10'95'15,"-1"1"-2"-15,-2-1 2 0,0 2-17 16,-1 0-33-16,-1 0-36 0,0 8-7 15,-1-14 0-15,1 7 2 0,-2 7 0 16,0-12 4-16,0 5 2 0,1-1 0 0,0 1 1 16,1-1 6-16,1 1 3 0,-1-1-4 15,1 0 2-15,0 1 0 0,0-1-7 16,2 2 0-16,-3 6-1 0,2-11-4 0,1 11 0 16,1 0-3-16,0 0-1 15,0 0 2-15,1 0-1 0,1 2 0 0,1 3 3 16,0 3 0-16,2-1 1 0,1 3 2 15,1 1-2-15,3 3 3 0,-2 3 1 16,3 1 1-16,0 3-1 0,1 0-2 16,0 3 2-16,-1 0-2 0,1 0-2 0,-1 2 0 15,0-3 0-15,0 1-1 0,-2-1 1 16,0-4 2-16,-1-2 2 0,-2-2 0 16,0-6-1-16,-3-4-1 0,0-5 0 15,1 0 3-15,-2 0-2 0,1-15-3 0,-1-1-5 16,2-4 0-16,1-4 0 0,0-5 0 15,2-2 0-15,0-2 1 0,3-1 1 16,0-2-4-16,2-1 1 0,-1 0 3 16,2 2-1-16,0 3 0 0,-2 1-2 15,1 2 1-15,-3 5 0 0,1 2-2 0,-3 4 0 16,-2 2 1-16,1 2-1 0,-5 4 0 16,0 0 2-16,-3 4-4 0,1 6 4 15,-2-13-2-15,-1 13 0 0,-1-11 3 16,0 11-1-16,0-9 1 0,-1 9 0 15,0-7 0-15,0 7 0 0,0-9 1 16,0 9-1-16,0 0-1 0,0-9-1 0,0 9 0 16,0 0-2-1,0 0 0-15,-8 0-2 16,8 0 2-16,0 0 0 0,0 0-1 16,0 0 0-16,0 0 1 0,0 0-3 0,0 0-1 15,0 0-2-15,0-9-5 0,0 9-4 16,0 0-12-16,0-7-12 0,0 7-14 15,-11 0-48-15,11 0-44 0,0 0 3 16,0 0 4-16,-9 0 3 0</inkml:trace>
  <inkml:trace contextRef="#ctx0" brushRef="#br0" timeOffset="100805.69">19759 4087 128 0,'8'-14'88'0,"-1"5"-3"15,1 2 0-15,-1-1-13 0,1 0-21 16,-3-1-27-16,1 1-22 0,-1 0-2 16,1 0 0-16,-2 0 1 0,0 8-1 0,-2-13 7 15,1 13-2-15,-1-12 3 0,0 12 2 16,0-11 3-16,-1 11-3 0,0-8 4 16,0 8 0-16,1-10 1 0,1 10-3 15,1-9 0-15,-1 9-1 0,1-13-1 16,1 13-1-16,1-12-3 0,-1 12 2 0,1-11-2 15,1 11-1-15,-1-9-1 0,-1 9 2 16,0 0 3-16,-2 0 3 0,-3 0 2 16,0 3 3-16,0 7 0 0,0 4 0 15,-15 7 3-15,2 3 3 0,-1 6-1 16,-4 3-2-16,-1 3-1 0,-2 4-1 0,-2 2-1 16,0 4 0-16,-1 2-1 0,-2 1 0 15,1 0-3-15,0-1-1 0,2-2 0 16,1-4-1-16,3-5 0 0,2-2-1 15,2-6-2-15,3-1 1 0,0-7-2 0,3-2-3 16,9-4-4-16,-15-3-1 0,15-2-7 16,-12-4-8-16,12-2-12 0,0-2-10 15,-9-2-11-15,9 0-19 0,0 0-40 16,0-16-46-16,2 4 4 0,2-4 6 16,1-6 6-16</inkml:trace>
  <inkml:trace contextRef="#ctx0" brushRef="#br0" timeOffset="101105.99">19646 4159 178 0,'8'-21'130'0,"-1"0"3"0,1 4 0 0,-1 1 1 15,-1 1-3-15,0 3-101 0,2 1-27 16,-1 4 0-16,0 7-2 0,2 0-1 16,0 0 1-16,-1 0 0 0,0 2 4 0,1 10 0 15,1 6 6-15,-1 7 1 0,0 8 3 16,2 2-3-16,-1 4 3 0,1 3 1 15,1 4-2-15,-1-1-2 0,0 3 1 16,0-3-3-16,-1-1 1 0,-1-3-1 16,1-2 0-16,-2-4 0 0,0-3-3 15,0-3 1-15,-1-6-3 0,-1-3-5 0,-2-5-1 16,-2-2-8-16,-2-6-8 0,0-4-11 16,0-3-9-16,-13 0-9 0,3 0-9 15,-3-10-10-15,-3-3-11 0,-2-2-18 16,-3-4-20-16,-2-2-13 0,-2-3 5 0,-1-2 11 15</inkml:trace>
  <inkml:trace contextRef="#ctx0" brushRef="#br0" timeOffset="101338.65">19526 4368 198 0,'-30'-24'104'15,"2"1"2"-15,-1 5 1 0,1 1-15 16,5 4-23-16,-2 1-41 0,4 3-6 0,3 0-1 16,4 9 2-16,3-8-1 0,11 8 5 15,0 0-4-15,0 0 2 0,0 0-2 16,10 0 4-16,8 0 0 0,4 2-3 15,7 0-2-15,4 0-2 0,6 0-6 16,3 0 0-16,4-1 0 0,5-1-2 0,3 0-2 16,1 0-3-16,0 0-1 0,3 0-1 15,-1-6-2-15,-1 6-3 0,-3-9-2 16,-3 9-3-16,-2-9-9 0,-7 9-9 16,-4-11-12-16,-7 11-13 0,-5-11-14 15,-8 11-31-15,-8-10-50 0,-7 10-9 0,-2-9 4 16,0 9 7-16</inkml:trace>
  <inkml:trace contextRef="#ctx0" brushRef="#br0" timeOffset="101720.92">19694 3944 130 0,'-11'-19'94'0,"1"0"0"0,0 1-16 16,10 0-11-16,-12 2-15 0,12 0-17 15,0 1-13-15,0 2-4 0,0 1 2 0,0 1 0 16,1 1 4-16,4 3-2 0,1-1 2 16,3 8-3-16,-1-11 0 0,2 11-4 15,1 0-2-15,-1 0-4 0,0 0 0 16,2 0-3-16,-1 0 2 0,-1 4-2 16,1 3 2-16,0 4 3 0,1 3-2 0,-1 2 5 15,-2 4 1-15,2 5 2 0,-2 4-1 16,-1 3 0-16,-2 5 2 0,0 3-2 15,-1 5-2-15,-2 3-1 0,-1 2-5 0,-1 2-2 16,-1 2-3-16,0 0 2 16,0-1-3-16,0-2-1 0,0-1-2 0,0-6 1 15,-12-2-3-15,12-7 1 0,0-3-2 16,0-6-4-16,0-4-9 0,0-6-12 16,0-5-11-16,0-5-20 0,0-6-38 0,0 0-56 15,0 0 3-15,3-16 1 16,0 3 5-16</inkml:trace>
  <inkml:trace contextRef="#ctx0" brushRef="#br0" timeOffset="102704.02">21345 3914 163 0,'2'0'104'0,"-2"0"1"0,0 0 1 16,0 4-1-16,-12 2-44 0,-2 7-55 0,0-1 0 16,-7 6 4-16,-3 3 6 0,-5 2 4 15,-3 3 5-15,-4 1 5 0,-3 5 1 16,-1 1 1-16,-3 2 3 0,1 0-4 15,1 0-5-15,-1-2 0 0,2-1-10 16,5-1-7-16,3-6-8 0,2-1-1 0,4-3-4 16,4-4-7-16,4-4-9 0,4-4-5 15,4-5-2-15,10-4-7 0,0 0 0 16,0 0-1-16,0-17 1 0,0 1 1 16,5-4 0-16,4-4 5 0,3-5 10 15,1-1-1-15,1-5 7 0,0-3 5 16,2 0 8-16,-2-1 4 0,0-1 3 0,0 3 4 15,-1 2 2-15,0 1 0 0,-2 3 5 16,-1 4 0-16,0 3-3 0,-3 4-1 16,1 3 1-16,-3 7 2 0,3 2 3 15,-2 8 2-15,1 0 0 0,0 0-2 0,0 6 3 16,1 3 1-16,-1 5 0 16,0 4 0-16,1 4-3 0,-1 4 1 0,0 3-5 15,0 3-1-15,0 2 1 0,1 2-4 16,-2 3 0-16,0 1 0 0,1 0-1 15,0 0-3-15,1-1-1 0,0-2-1 0,1-1 0 16,1-4-3-16,0-1 1 0,0-4-3 16,0-2-3-16,0-3-1 0,-1-5-2 15,0-1-5-15,-1-4-7 0,-3-4-10 16,-1-3-14-16,-2-4-11 0,-2-1-16 16,0 0-26-16,0-8-49 0,-11-2-16 0,3-4 6 15,-3-3 5-15</inkml:trace>
  <inkml:trace contextRef="#ctx0" brushRef="#br0" timeOffset="103069.38">20600 4145 205 0,'-13'-7'104'0,"0"7"1"0,2 0-1 0,1 0-35 15,1 0-42-15,9 0-8 0,-13-8 0 16,13 8 3-16,0 0 0 0,0 0 4 16,0 0 0-16,0 0 3 0,9 0 0 15,2 0 0-15,7 0-8 0,3 0-2 0,2 0-2 16,4 0-1-16,5 2-3 0,1 0-3 16,5-1-2-16,2 2 1 0,2 0 0 15,3-1 3-15,1 3 1 0,3-3 0 16,1 3-1-16,1-1 1 0,-1 0 0 0,-2 0-1 15,1-2 0-15,-3 2-5 16,-1-1-2-16,-4-2-2 0,-3 2-3 0,-4-2-3 16,-4 0-2-16,-4 1-11 0,-5-2-8 15,-6 0-14-15,-3 0-15 0,-7 0-20 16,-3 0-56-16,-2-7-21 0,0 7 1 16,0-10 3-16,-17 10 8 0</inkml:trace>
  <inkml:trace contextRef="#ctx0" brushRef="#br0" timeOffset="103569.86">21077 3889 213 0,'5'0'109'16,"-3"-12"7"-16,1 12 0 0,-1-13-3 15,1 13-76-15,-1-10-29 0,0 10-2 0,-1-10-2 16,0 10-2-16,-1-9-1 0,0 9 1 16,0 0 2-16,0 0 3 0,0 0 3 15,0 1 3-15,0 6 2 0,-9 2 1 16,9 3 1-16,0 4-2 0,-14 3 1 15,14 1-2-15,-12 4-1 0,12 0-1 0,-14 4 2 16,14 1 1-16,-14 2 0 0,14 2 0 16,-13 2 4-16,13 1-1 0,-15 0 0 15,15 0 0-15,-15 0 0 0,15 2-3 16,-16-1-3-16,7 0-1 0,1 0 1 16,-2-1-4-16,1-1-2 0,1-1 0 0,-2-2 1 15,2-3-3-15,-1-2 0 0,9-4 2 16,-16-2-1-16,16-2 3 0,-11-4-2 15,11-4 4-15,0-2-2 0,-9-2 0 16,9-4 0-16,0 0 0 0,0-2-3 0,0-1 1 16,0 0-11-16,0 0 0 15,0 0-10-15,1 0-11 0,0 0-16 16,-1-8-20-16,2 8-22 0,-2-10-62 16,0 10-22-16,0-16 9 0,0 4-1 15,0-4 10-15</inkml:trace>
  <inkml:trace contextRef="#ctx0" brushRef="#br0" timeOffset="108981.29">13212 5821 198 0,'5'0'117'16,"-1"-11"-1"-16,-2 11 1 0,-1 0-2 16,-1 0-49-16,0 3-67 15,-9 5-1-15,0 5-2 0,-3 1 3 16,-3 4 1-16,-4 1 5 0,0 5 2 15,-4 3 2-15,-1 5 3 0,-2 0 2 0,-1 4 0 16,1-1 1-16,-2-1-2 0,0-1-1 16,1-5-5-16,2-1-2 0,1-3-1 15,4-2-2-15,0-4 0 0,3-2 0 16,4-5 0-16,4-3-1 0,9-4-1 0,0-4-1 16,2-13-1-1,8 2 0-15,3-2-1 0,4-2 1 16,2-2 0-16,1 0-1 0,4-2 3 15,1 0-3-15,2 1 4 0,1 2-1 16,0 1 4-16,0 4-1 0,-1 4 2 16,-1 7 0-16,0 0 4 0,-3 0 4 0,-3 8-3 15,-3 5 3-15,-2 6 1 0,-6 4-1 16,-1 5-3-16,-4 5 0 0,-2 4-1 16,-2 4-5-16,0 1-1 0,0 2-4 0,-14-1 1 15,0-1-4-15,1 0-7 16,-8-3-3-16,0-3 1 0,-4-4-4 0,-2-5-3 15,-1-4 2-15,-1-6-2 0,-1-5 3 16,0-7 3-16,0-5 4 0,1 0 8 16,1 0 2-16,2-12 5 0,2 2 5 0,3-2 1 15,2-2 1-15,6-2 2 16,4 0 2-16,9-2-3 0,0 0-3 0,0 1-2 16,0 0-2-16,9 2-2 0,3 2-2 15,6 0-2-15,3 2-4 0,1-1 0 16,6 0-4-16,1 0-1 0,2 2-3 0,0-3-4 15,2 1-4-15,0 1-4 0,0-3-4 16,1 0 1-16,-1-1-5 0,-1-1-3 16,-1-2 2-16,0 0 2 0,-2-3 5 15,-2-2 4-15,0 0 11 0,-3-1 9 16,1-2 7-16,-2 0 11 0,-3 0 9 0,0 1 8 16,-3 2 2-16,-3 1 2 15,-3 2 2-15,-1 4-5 0,-6 4-4 0,-2 12-4 16,-2-7-4-16,0 7-6 0,0 5-4 15,-16 7-2-15,5 6-4 0,-5 5 1 16,2 4-6-16,0 3 0 0,0 2-2 0,3 1 1 16,1-1-5-16,10 2-1 0,-12-1-1 15,12-1-2-15,0-4 1 0,2-5-1 16,6-2 6-16,4-4 1 0,4-3 0 16,6-3 5-16,3-2 5 0,2 1 1 0,1-3 4 15,-1 0-2-15,0 3 1 0,0-1 0 16,-1 3-3-16,-2 0 1 0,-1 3-3 15,-5 1-3-15,-3 3 1 0,-5 4-3 16,-3 1 1-16,-7 4 2 0,0 1 0 16,0 4 0-16,-13 3 3 0,-3 3 0 15,-5 2 1-15,-5 3 0 0,-5 1-1 0,-5 1-1 16,-3-2-1-16,0 0-5 0,-1-3-1 16,0-4-6-16,1-3-2 0,2-7-7 15,1-4-4-15,1-7-9 0,3-8-3 16,2-8-3-16,3 0 1 0,3-9 3 15,5-6 5-15,4-6 5 0,4-6 6 0,11-4 5 16,-14-3 8-16,14-1 6 0,0-1 6 16,0 0-2-16,2 0 3 0,6 3-1 15,5 3-2-15,3 3-1 0,4 5 0 0,4 3-2 16,3 5-3-16,1 3-3 16,0 3-3-16,2 8-3 0,0 0-9 0,0 0-5 15,0 0-10-15,-2 0-14 0,-2 0-47 16,-2 1-37-16,-3 2 1 0,-3-1 2 15,-2-2 4-15</inkml:trace>
  <inkml:trace contextRef="#ctx0" brushRef="#br0" timeOffset="109281.49">13738 6206 181 0,'9'0'121'0,"4"-10"3"0,2 10 1 16,2-11-2-16,1 3-42 0,6-1-57 0,3-1-7 16,4-2-4-16,2-3-8 0,6-1-2 15,1-3-3-15,3-1 0 0,3-2-4 16,0-1 1-16,3-1 0 0,-2 1-1 0,1-1-5 15,-2 2-6-15,-3-2-2 0,-3 2-6 16,-5 1-7-16,-3 0-9 0,-5 3-19 16,-6 1-29-16,-7-1-28 0,-4 2-1 15,-4 2 3-15</inkml:trace>
  <inkml:trace contextRef="#ctx0" brushRef="#br0" timeOffset="109464.46">14470 5677 238 0,'-21'-12'119'0,"1"12"3"0,0 0-3 16,1 0-19-16,2 3-39 0,-1 7-31 15,3 5-2-15,0 4-3 0,3 7-1 16,0 3-3-16,1 4-1 0,2 5-5 16,-1 3-3-16,2 5-4 0,-1 3-1 0,1 2-3 15,8 2-2-15,-17 1-2 0,9-1-2 16,-2-2-4-16,2-2-7 0,-1-2-7 16,0-5-10-16,-2-3-11 0,1-6-6 15,-1-6-19-15,0-7-34 0,0-6-32 0,-2-6 1 16,2-8 4-16</inkml:trace>
  <inkml:trace contextRef="#ctx0" brushRef="#br0" timeOffset="109647.38">14048 6259 239 0,'7'-23'116'0,"4"5"3"0,2 3 4 16,5 4-20-16,2 4-52 0,3 7-29 16,4-8-3-16,2 8-5 0,3 0-2 15,3 0-2-15,2 0-2 0,3-9-3 16,0 9-4-16,2 0-1 0,1-7-7 15,-2 7-11-15,-2-8-12 0,-1 8-19 0,-4-14-52 16,-5 7-27-16,-5-1 0 0,-4 0 0 16,-5 1 3-16</inkml:trace>
  <inkml:trace contextRef="#ctx0" brushRef="#br0" timeOffset="110130.79">14425 6257 218 0,'-22'18'149'0,"2"1"-1"15,3-3-4-15,6-2-7 0,11-2-6 0,0-5-104 16,0-3-27-16,4-4-27 0,10 0-14 16,0 0-6-16,5-11-1 0,0 2 3 15,1 0 6-15,1 2 9 0,0-1 8 16,2 8 12-16,0-11 9 0,0 11 6 16,-4 0 4-16,-1 0 6 0,-6 0-1 0,-5 1 3 15,-3 6 1-15,-4 6 3 0,0 4 3 16,-11 6 0-16,-3 6 4 0,-6 5 0 15,-5 6-2-15,-4 2-2 0,-5 3-2 16,-2 3-5-16,-1 1-5 0,-3 1-6 16,-2 0-5-16,2-1-1 0,0-2-4 0,1-2-6 15,3-6-4-15,2-3-5 16,4-9-7-16,6-4-6 0,3-11-5 0,3-2-3 16,5-8 0-16,3-2-5 0,10 0 0 15,-11-13 1-15,11-1 6 0,0-3 11 16,0-5 10-16,1 0 8 0,3-2 8 0,3 2 8 15,2-1 7-15,1 2 7 0,2 2 9 16,1 3 1-16,3 5 1 0,1 3 2 16,1 8 3-16,2 0 4 0,2 0-3 15,0 3 4-15,1 6 2 0,2 3-2 16,2 4-2-16,1 0-5 0,2 2-6 0,2 0-4 16,0 0-7-16,0-1-8 0,0-1-10 15,0-1 0-15,-1-3-16 0,0-2-11 16,-1-4-12-16,-3-2-13 0,0-4-11 15,-4 0-15-15,-3 0-32 0,-4-14-32 16,-5 3 0-16,-2-4 6 0,-6-3 10 0</inkml:trace>
  <inkml:trace contextRef="#ctx0" brushRef="#br0" timeOffset="110413.78">14674 6748 228 0,'-9'-15'134'0,"-2"3"6"0,2 12 3 16,9-6-1-16,-15 6-46 15,15 2-59-15,0 6-11 0,0 2-9 0,0 5-7 16,0 1-10-16,2 0 0 0,7 0-9 15,3-3-8-15,3-1-5 0,3-1-4 16,1-4-4-16,5-3-1 0,2-4 0 0,3 0 2 16,0 0 6-16,2-16 6 0,0 2 9 15,2-1 6-15,-1-3 9 0,-1-1 7 16,1-2 8-16,-1 1 4 0,-1 2 1 16,-1 3 0-16,-2 1-3 0,-1 3-4 15,-1 3 0-15,-2 8-4 0,0 0-9 0,-1 0-2 16,0 0-4-16,-2 0-1 15,1 4-1-15,-3 3-3 0,2-1-3 0,-1 2-6 16,-2 0-6-16,1-3-10 0,-2 0-5 16,1-4-11-16,-2-1-16 0,-2 0-32 15,-1 0-38-15,-2-7 1 0,-2 0 5 16,-2-4 5-16</inkml:trace>
  <inkml:trace contextRef="#ctx0" brushRef="#br0" timeOffset="110796.35">15862 5983 148 0,'0'-8'103'0,"1"8"-1"16,-1 0 3-16,0-7-13 0,0 7-39 15,0 0-41-15,0 0-6 0,-9-9-4 16,9 9 2-16,0 0 7 0,0 0 2 16,0 1 6-16,-10 4 1 0,10 4 8 0,0 5 0 15,0 2 4-15,0 7 1 0,0 4 1 16,0 4-5-16,0 5-2 0,0 4-5 16,2 4-3-16,0 4-3 0,1 2-1 15,0 1-4-15,1 1-2 0,0-2-4 16,1-4 0-16,1-2-1 0,0-5-2 0,0-3-2 15,-1-4-1-15,0-5-6 0,-2-4-4 16,-2-4-10-16,-1-5-10 0,0-5-12 16,0-7-11-16,-15-2-25 0,4 0-47 15,-2-11-17-15,-1-2 5 0,-3-6 3 16</inkml:trace>
  <inkml:trace contextRef="#ctx0" brushRef="#br0" timeOffset="111661.54">15702 6409 180 0,'-9'-17'135'0,"9"5"4"0,0 12 2 15,0 0 1-15,0 0-17 0,-12 0-80 16,12 8-25-16,-9 0-10 0,9 2-9 16,-13 2-1-16,13-1-11 0,-17 2-10 15,8-1-9-15,-2 0-5 0,11 0-5 16,-13-1-4-16,13-1-3 0,0-2 1 16,0-2 5-16,0-2 9 0,0-3 10 15,0-1 9-15,7 0 7 0,1 0 6 0,3-12 5 16,2 3 7-16,3 0 0 0,0-3 0 15,3 1-4-15,-1-2-5 0,2 0-3 16,2 1 0-16,0-2-4 0,2 1-5 0,1 1 1 16,1-2 0-16,2 1 7 0,1 1 0 15,-1-1 5-15,2 0 5 0,0 0 5 16,0 0 4-16,-3-1 7 0,0-1-2 16,0 3-1-16,-3-3-5 0,-2-2 0 15,-3 0-4-15,-2-1-1 0,-4-1-1 16,-1 2 2-16,-3-1-2 0,-3 1 4 0,-1 4 4 15,-2-1 4-15,-2 2 1 0,0 3 1 16,-1 1 0-16,0 8-1 0,0 0-3 16,0 0 0-16,-10 0-6 0,10 5-3 15,0 5-2-15,-11 2-3 0,11 2-1 16,0 1-3-16,0 2-1 0,0 1 0 0,0-1-2 16,5 1 0-16,3-1 0 0,3-1-2 15,4-3 0-15,3-2-4 0,3-4 3 16,3-2-2-16,3-3 0 0,3-2-4 15,0 0 3-15,2 0-4 0,-2-10-1 0,1 2 0 16,-2-3 1-16,-1-2-4 0,-5-4-6 16,-3-1 0-16,-3-3-3 0,-5-2 3 15,-5 0-2-15,-5-1 1 0,-2 0 4 16,0 1 2-16,0 2 8 0,-14 1 7 16,3 2 2-16,-3 1 7 0,-1 4 0 0,-2 0 3 15,1 5 3-15,-1 8 2 0,-1 0 1 16,3 0-3-16,0 0 0 0,2 2 1 15,2 7-1-15,0 5 0 0,11 2 0 0,-14 4-1 16,14 3-1-16,0 4-3 16,0 3 2-16,0 4 0 0,0 3-4 0,0 5 1 15,1 3-3-15,3 3 0 0,-1 1 0 16,0 2 0-16,1 0-4 0,-1 0-2 16,0-3-2-16,-2-1-4 0,-1-7-2 15,0-1-4-15,0-5-2 0,0-7-3 16,-15-3-3-16,6-8-3 0,-3-7 5 0,0-6 5 15,0-3 2-15,-1 0 7 0,2-10 4 16,-1-1 4-16,3-2 4 0,9-3 2 16,-12 0 3-16,12-2-1 0,0 2 0 15,0 0 2-15,0 2-1 0,0 5 0 0,7 9 3 16,1 0 0-16,3 0-1 0,-1 0 0 16,0 7 3-16,0 7-5 0,-1 4-2 15,0 2-5-15,1 2 1 0,-2 2-4 16,1 1-2-16,-1 0 0 0,3-2-1 15,-1-2-3-15,3-5-8 0,3-4-6 0,4-6-14 16,3-5-16-16,3-1-22 0,3 0-53 16,4-18-36-16,1 2-1 0,3-4 4 15,-2-3 4-15</inkml:trace>
  <inkml:trace contextRef="#ctx0" brushRef="#br0" timeOffset="112778.31">19826 5930 168 0,'6'-7'110'0,"1"-1"0"16,0 0-1-16,2 0-4 0,-2-1-46 0,2 0-57 15,2 0-2-15,-2-1-2 0,-1 1-2 16,0-1-1-16,1 2 3 0,-3 0 3 15,1 8 0-15,-3-7 4 0,0 7 4 16,-3 1 1-16,-1 4 3 0,0 5 1 16,0 4 5-16,-14 6-1 0,3 4 0 0,-4 5 1 15,-1 3 3-15,-4 3-1 0,-2 2 2 16,-1 4-2-16,-1 2 1 0,-3 1-7 16,0 1-1-16,0-1-4 0,-1 0 1 15,1-2-6-15,1-2-3 0,1-3-2 16,0-1-1-16,0-3-3 0,1-1-5 0,1-2-1 15,1-4-7-15,1-2-6 0,1-6-12 16,3-3-6-16,1-6-16 0,5-7-44 16,2-2-32-16,9 0 2 0,0-14 5 15,0-1 4-15</inkml:trace>
  <inkml:trace contextRef="#ctx0" brushRef="#br0" timeOffset="113043.99">19657 6063 187 0,'5'-14'103'0,"0"3"0"0,-2 0-1 16,-2 4-9-16,0 7-60 0,-1 0-28 15,0 0 6-15,0 0 4 0,0 0 4 16,0 9 4-16,0 5 7 0,0 6 2 16,-9 5 3-16,9 3 1 0,0 4-4 15,0 4-4-15,2 1-5 0,0 2-2 0,2 0-5 16,1 0-9-16,1-2-6 0,0 0-1 15,2-3-5-15,0-4-8 0,0-3-4 16,-1-3-8-16,2-7-7 0,-2-2-11 16,-2-7-9-16,-2-4-20 0,-2-4-36 15,-1 0-25-15,0 0 6 0,0-15 6 0</inkml:trace>
  <inkml:trace contextRef="#ctx0" brushRef="#br0" timeOffset="113276.8">19380 6238 127 0,'-20'0'122'0,"0"0"0"16,2 0-3-16,3 0 2 0,4 0-5 15,11 0-76-15,-11 3-38 0,11-1 0 16,3 0-3-16,6 0 0 0,4 0 2 16,7-1 6-16,5-1 5 0,5 2 2 0,8-1 6 15,3 2 3-15,6-3 3 0,2 0-4 16,4 0-1-16,0 0-7 0,-2 0-8 15,2 0-6-15,-3-10-4 0,-4 10-12 0,-4-8-16 16,-3 8-17-16,-9-17-42 0,-6 7-46 16,-5-1-3-16,-7-1 3 0,-5-2 3 15</inkml:trace>
  <inkml:trace contextRef="#ctx0" brushRef="#br0" timeOffset="113611.29">19591 5882 164 0,'0'0'91'0,"0"-9"1"16,0 9-3-16,0-10-29 0,1 10-30 16,3-10-20-16,1 10 4 0,2 0 2 15,-2-8 2-15,1 8 3 0,-1 0 4 16,0 2 1-16,1 4 2 0,-1 1 0 0,-1 5-1 15,0 4-2-15,-1 1 0 0,0 5-3 16,0 3-1-16,-1 5-1 0,0 4-4 16,-1 2-1-16,0 5-3 0,-1 4 0 15,0 2-2-15,0 2-3 0,0 1 1 16,0 0-4-16,-11-1-2 0,11-1-1 0,0-2-1 16,-12-3-2-16,12-3-6 0,-10-5-6 15,10-5-11-15,-8-5-10 0,8-4-19 16,0-6-45-16,-10-6-39 0,10-8 1 15,0-1 1-15,0 0 5 0</inkml:trace>
  <inkml:trace contextRef="#ctx0" brushRef="#br0" timeOffset="114327.35">20897 5834 170 0,'12'0'105'16,"-2"-13"-3"-16,2 13-2 0,-3-10-7 15,0 10-46-15,0-9-43 0,-3 9 1 0,0 0-1 16,-2-8 5-16,-1 8 1 0,-2 0 3 16,-1 2 4-16,0 4 6 0,0 1 1 15,0 5 2-15,-12 3-4 0,12 5 0 16,-18 4 0-16,5 3-4 0,-3 5-4 0,-1 1-1 15,-3 5-3-15,-1 2-4 0,-1 2 0 16,-2 0-3-16,0 1-2 0,0-2-1 16,2-2-2-16,0-4-5 0,1-4-4 15,2-2-5-15,2-7-2 0,2-4-8 16,1-4-4-16,2-9-7 0,1-5-5 0,3 0-16 16,8 0-23-16,-14-15-27 0,14-2-7 15,-10-3 0-15</inkml:trace>
  <inkml:trace contextRef="#ctx0" brushRef="#br0" timeOffset="114543.43">20693 5936 138 0,'15'0'116'0,"0"-8"7"0,-1 8 3 16,2 3-3-16,-2 7-16 0,0 2-35 0,0 6-28 16,0 4-6-16,0 3-5 0,0 3-5 15,-1 3-10-15,0 2-5 0,1 1-9 16,-1 0-4-16,1 1-4 0,-2-2-7 15,1-1 0-15,-2-4-3 0,-2-2-3 16,0-4-6-16,-2-4-5 0,-2-2-8 0,-1-8-7 16,-2-4-9-16,-1-4-29 15,-1 0-39-15,0 0-9 0,0-12 3 0,-10-1 5 16</inkml:trace>
  <inkml:trace contextRef="#ctx0" brushRef="#br0" timeOffset="114817.18">20596 6054 148 0,'-29'0'99'0,"1"1"1"0,0 2-1 15,2-1-10-15,1 1-39 0,4 0-43 16,4 1 3-16,4-2 5 0,3 1 2 16,10 1 6-16,0 0 2 0,0 1 5 0,6-1 2 15,5 1 1-15,6 0-2 0,5 0-3 16,6-1-7-16,5-2-2 0,5 0-5 15,4-2-1-15,3 0-7 0,2 0-5 16,2 0-1-16,-1-7-2 0,-1 7-3 0,-1-11-4 16,-3 11-6-16,-2-14-3 0,-4 6-4 15,-5 1-8-15,-6-1-4 0,-4 1-2 16,-5 7-6-16,-6-12-14 0,-6 12-26 16,-5-10-29-16,0 10-6 0,0 0 3 0</inkml:trace>
  <inkml:trace contextRef="#ctx0" brushRef="#br0" timeOffset="114938.95">20798 5952 138 0,'-9'-10'85'0,"9"0"-17"16,-14 0-28-16,14-1-40 0,-10 0-3 16,10-1-56-16,0 0-37 0</inkml:trace>
  <inkml:trace contextRef="#ctx0" brushRef="#br0" timeOffset="115225.52">20765 5805 148 0,'0'-12'106'0,"0"12"1"0,0-11-2 16,0 11-16-16,0 0-25 0,0-9-33 16,0 9-24-16,0 0-2 0,0 0-3 15,0 0 1-15,0 0-1 0,0 0 3 16,0 0 1-16,0 2 4 0,0 2 1 0,3 3 1 16,0 2 4-16,2 4 2 0,0 0 2 15,0 6-1-15,-1 1-2 0,1 5 1 16,1 0-2-16,0 6 0 0,0 0-1 15,0 4 1-15,1 1-1 0,-2 2 1 16,1-1 1-16,0 3 0 0,-1-2-2 0,-1 0 3 16,0-1-3-16,-2-2 0 0,1-1-4 15,-2-3 0-15,0-3-4 0,-1-3-5 16,0-2-2-16,0-3-5 0,0-3-4 16,0-2-11-16,0-4-8 0,0-4-14 0,0-3-13 15,-9-4-25-15,9 0-42 0,0-8-25 16,0-2 6-16,0-3 3 0</inkml:trace>
  <inkml:trace contextRef="#ctx0" brushRef="#br0" timeOffset="115827.48">22252 5718 192 0,'11'-8'105'16,"-1"8"3"-16,-2 0-3 0,0-7-8 16,-3 7-52-16,-3 0-34 0,-2 3 2 15,0 5 2-15,0 1 5 0,-13 7 4 16,0 3 3-16,-2 4 5 0,-4 5 0 0,-4 3 0 15,0 2-3-15,-3 4-2 0,-1 2-5 16,-2 0-6-16,0 1-5 0,0 0-2 16,1-3-9-16,2-3-2 0,1-2-3 15,5-5-6-15,1-4-3 0,3-3-10 0,2-5-8 16,4-5-11-16,10-6-7 0,-15-3-28 16,15-1-31-16,0 0-24 0,0-13 3 15,0-1 4-15</inkml:trace>
  <inkml:trace contextRef="#ctx0" brushRef="#br0" timeOffset="116074.95">21964 5828 179 0,'8'-18'109'15,"0"5"0"-15,-1 7 3 0,-1 6 1 16,1 0-45-16,1 3-46 0,-2 6 4 16,1 5 1-16,1 3 7 0,2 2 5 0,0 2 3 15,0 2 2-15,5 3-1 0,0 3-2 16,3 0-6-16,0 2-6 0,3 0-6 15,1 0-6-15,0 0-8 0,0-2-9 16,0-2-3-16,-2-3-7 0,-1-2-5 16,-1-2-5-16,-3-2-3 0,-1-4-8 0,-5-2-9 15,-2-4-10-15,-4-2-9 0,-3-5-6 16,0-1-40-16,0 0-37 0,-9-9 1 16,-2-1 4-16,-1-4 8 0</inkml:trace>
  <inkml:trace contextRef="#ctx0" brushRef="#br0" timeOffset="116358.04">21875 5992 187 0,'-13'0'91'16,"-1"-8"0"-16,2 8-9 0,3-8-30 15,-1 8-29-15,10 0-15 0,-12-10 4 16,12 10 4-16,0 0 4 0,0 0 2 15,0 0 4-15,2 0 4 0,4 0 0 0,4 0 1 16,1 1-3-16,4 0-1 0,4 1-2 16,3-2-1-16,3 0-2 0,5 0-2 15,2 0-7-15,5 0 1 0,2-9-3 16,1 9-7-16,4-8-4 0,0 8-3 16,0-10-11-16,-3 10-10 0,-2-12-10 0,-3 12-12 15,-4-11-20-15,-4 11-40 0,-4-12-31 16,-5 12 6-16,-6-9 3 0</inkml:trace>
  <inkml:trace contextRef="#ctx0" brushRef="#br0" timeOffset="116807.92">22117 5548 131 0,'0'0'111'0,"0"0"5"0,0 0-3 16,0 0-13-16,-9 0-20 0,9 2-42 16,0 1-25-16,1-1-8 0,0 5-3 15,1 1 2-15,1 1 2 0,1 3 2 16,0 4 6-16,2 0 5 0,0 5 1 0,0 3 4 15,0 5 1-15,1 2 3 0,1 5-2 16,-3 3 0-16,0 3-1 0,-1 1-3 16,0 0-3-16,-1 3-1 0,1-1 0 15,-1 0 0-15,-1 0 0 0,-1-1-1 16,2-2-1-16,-2-2-1 0,1-4 2 0,0-4 2 16,0-2-3-16,0-4-1 0,-1-2-5 15,1-4 0-15,-2-2-1 0,1-4-4 16,0-2-1-16,-1-1-4 0,0-4-2 15,0-3-4-15,0-1-5 0,0-3-5 16,0 0-2-16,0 0-6 0,-10-8-7 16,10 0-4-16,0-1-10 0,0-3-5 0,-10-1-10 15,10-2-7-15,0-2-33 0,0 1-43 16,0-3-1-16,-9 1 6 0,9 0 6 16</inkml:trace>
  <inkml:trace contextRef="#ctx0" brushRef="#br0" timeOffset="118538.88">12637 7240 127 0,'0'0'106'16,"-14"0"1"-16,14 0 6 0,0 0 1 15,0 0-35-15,0 6-39 0,0 2-9 0,3 2-1 16,7 4 5-16,3 1 1 16,3 3-1-16,3 4-5 0,7-1-4 0,1 2-1 15,4 0-7-15,5-2-4 0,4-2-7 16,2-3-5-16,5-5-2 0,0-4-3 15,4-6-3-15,1-1-2 0,2 0-1 16,1-11-2-16,-2-2 0 0,2-5 3 16,0-4 0-16,-1-1 2 0,0-3 4 0,-1 0 3 15,1 0 0-15,-1 2 4 0,0 5 2 16,1 1-1-16,-1 4 2 0,-1 3-1 16,2 11 2-16,1-10-4 0,0 10 0 0,-1 0-4 15,2 3-1-15,1 1-2 0,0 3-5 16,-1 1-3-16,-2-1 0 0,-1 1-5 15,-1-3-2-15,-3-3 0 0,0-2-1 16,-2 0 3-16,-2 0 4 0,-2 0 3 16,0-12 5-16,-3 5-1 0,-1-1 10 0,-1-2 5 15,-3 2 2-15,0-1-2 0,0 3 6 16,0 6-1-16,1-10 0 0,2 10 0 16,1 0-2-16,0 0-4 0,2 0-4 15,3 0-1-15,1 0 0 0,3 0-3 16,4 0-2-16,0 0 1 0,5 0 0 0,3-10-1 15,1 10-1-15,1-15-3 0,1 5-7 16,-1-2-5-16,0 1-13 0,-2-1-11 16,-2 0-17-16,-2-1-47 0,-5 1-38 15,-3-1 2-15,-5 4 2 0,-4-1 6 16</inkml:trace>
  <inkml:trace contextRef="#ctx0" brushRef="#br0" timeOffset="119338.14">16179 7010 230 0,'6'0'108'0,"-2"0"1"15,1 0-2-15,0 0-19 0,0 0-64 0,0 0-21 16,0 0-1-16,2 0 0 0,-2 0 1 15,1 0 3-15,0 1 3 0,0 2 5 16,4 1 2-16,-1 4 1 0,2 0 5 16,2 1 0-16,1 0 3 0,2 0-2 0,0 1 0 15,3 0-2-15,0-1-3 0,1-1 0 16,2 0-1-16,2-3-2 0,1 0 1 16,2-3-2-16,1 0 2 0,4-2 0 15,0 0-2-15,4 0 0 0,-2 0-2 16,3-8 0-16,-1 8-4 0,-1-8 0 15,2 8-3-15,-1-8-1 0,-2 8-3 0,-1 0 0 16,-3-8 0-16,-2 8-2 0,-4 0 0 16,-1 0-2-16,-4 0-1 0,-3-7-4 15,-2 7-2-15,-3 0-6 0,-2 0-9 16,-2 0-7-16,-2-7-10 0,-3 7-9 0,-1 0-19 16,-1-11-47-16,0 11-32 0,0-10 6 15,0 10 3-15,-14-10 8 0</inkml:trace>
  <inkml:trace contextRef="#ctx0" brushRef="#br0" timeOffset="124166.28">16745 7084 238 0,'5'6'127'0,"-1"-1"6"0,0 1-1 15,1-4-3-15,0 1-79 0,0-2-22 16,1-1-7-16,-1 2-6 0,1 0-6 0,0 0-4 16,0 2-3-16,0 1 2 0,0 6 0 15,0 4 0-15,1 7-1 0,2 6 0 16,1 3 1-16,1 5 2 0,2 5-1 15,2 0 2-15,3 2-4 0,0 2 2 16,2-3 0-16,2-3 4 0,-2-3 2 0,2-5-1 16,1-4 3-16,2-8-1 0,-2-7 0 15,4-10-1-15,0-2 0 0,2 0-1 16,2-19-5-16,1-4-1 0,2-6-1 16,2-4-3-16,3-4 1 0,1-2-1 15,2-2 0-15,3 0 0 0,2-1-2 0,0 1 1 16,0 2 1-16,-1 4 0 0,-2 2 0 15,-1 4 2-15,-5 3-2 0,-3 7 4 16,-4 3-1-16,-5 1 1 0,-3 6 1 16,-4 0 2-16,-4 9-2 0,-4-9 0 15,-3 9 0-15,-1 0-1 0,-3 0-1 0,-1 0 0 16,-1 0-1-16,0-7 0 0,1 7 0 16,-1 0-1-16,0 0 1 0,0 0-1 15,0 0 0-15,0 0 1 0,0 0 1 16,0 0-2-16,0 0 1 0,-1 0-2 15,0-7-1-15,0 7-3 0,-1 0-5 0,0 0-6 16,0 0-9-16,0 0-12 0,0 0-17 16,0 0-26-16,0 0-69 0,0 0-6 15,0-7-1-15,0 7 5 0,0-10 8 16</inkml:trace>
  <inkml:trace contextRef="#ctx0" brushRef="#br0" timeOffset="130694.5">24392 2203 176 0,'0'-16'99'0,"0"0"0"0,-11 0-1 0,11 0-22 16,0-2-49-16,0 1-18 0,0 0-3 15,0-1 0-15,0-1-2 0,0 0 2 16,0-2 0-16,2 1 3 0,2 1 3 16,0 0-2-16,0 0 1 0,1 1 1 0,-1 1 0 15,1-1 2-15,-1 0-1 0,0 1 0 16,-1 2-4-16,-1 2-1 0,1 0-2 15,-2 3 0-15,1 0-1 0,-1 2-2 16,0 8 0-16,-1-11-3 0,1 11 0 0,-1 0-1 16,2 0 1-16,-2 0-2 0,2 0 1 15,-2 4 1-15,1 2 2 0,1 0-1 16,-2 1-2-16,1 0 1 0,0 3 1 16,-1 1 0-16,0 0-1 0,0 2 2 0,0 1 0 15,0 0 0-15,0 1-1 16,1 3 2-16,0 0 1 0,-1 1-1 0,1 1-1 15,1 2 3-15,2-1 0 0,-1 3 1 16,2-1 0-16,1 2 0 0,1 2 2 16,2-1 0-16,0 1-4 0,1 1 3 15,3 0-1-15,-1 0 0 0,1 1 1 0,0-1-2 16,0 0-1-16,0 0 0 0,-1 0 1 16,2-1-3-16,-3 2 1 0,-2 0-2 15,1 1 0-15,-3-1 2 0,-1 3-3 16,-1 0 4-16,0 0-2 0,-3 1 1 0,-1 4-4 15,-1-2 5-15,0 4 0 0,0-1 0 16,0 1-1-16,-13 0 1 0,13 2 1 16,-11 0-2-16,11-1 5 0,-16 1-3 15,16-1 1-15,-18 1-2 0,8-1 0 16,-2 0 2-16,1 1-2 0,-2-2-2 0,1 3 5 16,-2 1-5-16,1 3-2 0,0 0 3 15,-2 4-1-15,2-2 0 0,-2 3 0 16,0 2 0-16,0-1 0 0,1 2 1 15,0 1-3-15,-1-1 0 0,0 0 3 16,1 0-1-16,-2-1 2 0,1-1 2 0,-1-2 0 16,1 0-1-16,-2 1 1 0,2-1 0 15,-1 1 1-15,0 0-1 0,0 2 0 16,1-1-3-16,0 0 2 0,2 1-3 16,0-2 0-16,3 2-2 0,-1 0 0 15,1-2 0-15</inkml:trace>
  <inkml:trace contextRef="#ctx0" brushRef="#br0" timeOffset="132309.78">24234 4943 143 0,'-13'1'90'0,"13"1"-9"0,-18-1-16 16,8 1-44-16,-1-2-21 0,1 0-33 0,1 0-46 16,9 0-7-16</inkml:trace>
  <inkml:trace contextRef="#ctx0" brushRef="#br0" timeOffset="133425.59">24138 4932 147 0,'0'-7'91'0,"0"7"0"0,0-7-8 16,1 7-15-16,-1 0-17 0,1-9-29 0,0 9-22 16,-1 0-1-16,0 0-1 0,0 0-1 15,2 0-1-15,-1-7 1 0,0 7 2 16,2 0 2-16,-1 0 1 0,1 0 1 16,0 0 1-16,0 0 0 0,2 0-1 15,-2-7 1-15,0 7-1 0,0 0-2 0,0 0-1 16,0 0 1-16,0-9-1 0,-1 9 0 15,-1 0 1-15,0-7 0 0,0 7 0 16,0 0 0-16,0-8 1 0,-1 8 0 16,3 0 0-16,-2-8 0 0,0 8 1 0,0 0-3 15,0 0-1-15,0-8-1 0,1 8 0 16,0 0 0-16,0 0 0 0,1 0 0 16,-1 0 0-16,0 0 1 0,1 0-2 15,0-8 3-15,-1 8 2 0,1 0 0 16,0 0-2-16,-1-6 3 0,0 6-1 15,-1 0 1-15,1 0-1 0,-1-9 0 0,0 9-1 16,0 0 0-16,0 0-1 16,-1-7 3-16,1 7-2 0,0 0 1 15,-1 0-1-15,0 0 2 0,0 0-2 0,0 0 3 16,0 0 0-16,0 0-1 0,0-7-2 16,0 7 0-16,0 0 0 15,-10 0 0-15,10-8-2 0,0 8 3 16,0 0-1-16,0-7-1 0,-11 7-1 15,11 0 4-15,0-8-3 0,0 8 4 16,0 0-2-16,-8-10 1 0,8 10 0 0,0 0 0 16,0-10 1-16,0 10 2 0,-9-8-2 15,9 8 0-15,0 0-2 0,0-10 0 16,0 10 1-16,-10 0 0 0,10-8-2 16,0 8 0-16,0-7-2 0,0 7 3 15,-9 0-2-15,9 0 1 0,0-10 1 16,0 10-1-16,0 0 1 15,0-7 2-15,-9 7-1 0,9 0-1 16,0 0 1-16,0 0-1 0,0 0 0 16,0 0 1-16,-9 0 1 0,9 2 1 15,0 3 0-15,0 2 1 0,0 2 0 0,0 2 0 16,0 1 0-16,0 2 1 0,0 1 0 16,0 2-3-16,0 1 0 0,0 0 0 15,0 3 2-15,0 0 0 0,0 2-2 16,0 0 3-16,0 2-2 0,0 0 0 0,0 1 0 15,-11 2-1-15,11 1-2 0,0 1 0 16,-11 2 2-16,11 2-1 0,-11-1 1 16,11 2-1-16,-9 0 1 0,9 0 1 0,-10-1 3 15,10 0-3-15,-9-2 2 0,9 1-3 16,0-4-1-16,-11-1 0 0,11-1 1 16,0 0-2-16,-9-2 0 0,9 1 0 15,0-1-1-15,-12 0 2 0,12 0 0 16,-12 1-1-16,12 1 1 0,-14 0 0 0,14 1 0 15,-16-1-1-15,16 0-1 16,-16-1 1-16,16 1-1 0,-17 0 0 0,17-4-1 16,-13 0 2-16,13 0-1 0,-13-1-2 15,13 0 1-15,-10-1-2 0,10 0 4 16,0 1-1-16,-12 1 1 0,12 1 0 16,0 2 0-16,-12 1 1 0,12 3 0 0,0 2 2 15,-11 1-2-15,11 2 1 0,0 1-1 16,-8 0 1-16,8 0-3 0,0-1 1 15,0-1-2-15,-11 0 2 0,11-4-1 16,0 1-1-16,0-2 1 0,-9-1 2 16,9-3 2-16,0 0 0 0,-10-2 3 15,10 0 3-15,-12 1 2 0,12 1 0 0,-16 1 1 16,6 3 2-16,-1-1-7 0,1 3 1 16,-1 0-3-16,1 1 0 0,0 0-4 15,0-1-2-15,1-1-1 0,9-1-1 0,-14-3 0 16,14-1-4-16,-12-4 5 15,12-2-1-15,0-4-1 0,-9-5-1 0,9-5-4 16,0-5-4-16,0 0-3 0,-11 0-7 16,11-10-6-16,-10 0-11 0,10-5-9 15,-9 1-19-15,9-2-32 0,-11-4-39 0,11 2-1 16,0-3 4-16,0-1 6 0</inkml:trace>
  <inkml:trace contextRef="#ctx0" brushRef="#br0" timeOffset="134207.6">23456 6357 181 0,'2'0'98'16,"1"-8"0"-16,2 8-2 0,1 0-10 0,1-8-21 16,3 8-28-16,-1 0-18 0,0 0-1 15,2 0 2-15,-2 2-4 0,1 4-1 16,0 1-1-16,-3 2 2 0,0 4 0 0,0 6 3 15,1 5 1-15,-3 5-2 16,1 4-2-16,-2 5 1 0,0 4-3 16,-1 2-2-16,-2 6-2 0,1 0-2 0,-2 3-3 15,0-2-2-15,0 1 0 0,0-2-2 16,0-2 1-16,0-3 2 0,0-4 0 0,-10-3 2 16,10-3 1-16,0-4 0 15,-10-3 0-15,10-3 2 0,0-2 0 0,-10-1-2 16,10-3-2-16,0-1 0 0,-11-2-4 15,11 0 2-15,0-2-2 0,0-2 0 16,-10-2-1-16,10 0-2 0,0 0 0 0,0-3 2 16,0-2 2-16,0-1-3 0,0-3 4 15,2-1-2-15,5 0 0 16,3-15 2-16,3 4-3 0,3-2 0 16,3-3 0-16,4-2 0 0,2-3 0 15,5 0-3-15,3-3 1 0,5-2 1 0,2-3 0 16,4-1-1-16,3-1 2 0,2-2 0 15,1 0 0-15,3-2-1 0,0-1 2 16,0-1-1-16,3-2 1 0,0-1 0 16,0 0 0-16,-1-1 2 0,-2-1-1 15,-1 0-4-15,-3 3 0 0,-3 3 0 16,-4 2-6-16,-4 3-8 0,-5 2-12 0,-4 4-13 16,-6 4-16-16,-4 3-41 0,-6 3-51 15,-3 3 4-15,-5 3 1 0,-3 1 5 16</inkml:trace>
  <inkml:trace contextRef="#ctx0" brushRef="#br0" timeOffset="137288.75">24520 1753 136 0,'5'0'74'15,"1"0"-6"-15,-2 0-10 0,0 0-7 0,0 0-9 16,-1 0-5-16,-1 0-4 16,0 0-5-16,0 2-7 0,0 0-9 0,-2 0-3 15,1 1 0-15,0-1-3 0,1-1 1 16,-1 3-2-16,2-4 0 0,-1 1-2 16,0-1 0-16,1 1-1 0,1 0 1 15,-1 0 1-15,0-1-2 0,0 2 0 0,0-1 1 16,2 1 1-16,-1 0-1 0,0 1 3 15,-1 2-4-15,1-1 2 0,-1 2-2 16,1 1 0-16,-1 1 4 0,-1 1-4 16,1-1-1-16,1 3 0 0,-1 0 3 15,-1-1-4-15,-1 3 4 0,0-1-1 0,-1 1 1 16,0 0 0-16,0 2-1 0,0-2 1 16,-10 3 1-16,10 0 0 0,-12 0-2 15,12 2-1-15,-13 0 1 0,13 1 0 16,-17 0-2-16,17 0 0 0,-15 0 0 0,15 0 0 15,-14 0 1-15,14-2-1 0,-10 2-1 16,10-2 2-16,0 0 1 0,-12-1-1 16,12 0 1-16,0-1-2 0,-11 0 1 15,11 2-1-15,-10 0 1 0,10 0 0 16,-15 2 1-16,7 0 0 0,-1 2-4 16,-2 0-1-16,2 0 4 0,-1 2 0 0,-1 0-3 15,1 2 1-15,1 0 1 0,-1-1-2 16,1 0-2-16,0 1 5 0,1-1 1 15,-1-2-2-15,9 0-1 0,-15-1 0 16,15-1 1-16,-13 0 0 0,13 0-2 16,-12 1 2-16,12-1 0 0,-10 1-1 0,10 1-2 15,0 1 4-15,-13-1-3 0,13 1 2 16,0 1 0-16,0 2 2 0,-10-2 0 16,10 2-3-16,0 1 2 0,0-1-4 0,-9-1 6 15,9-1-6-15,0 0 4 0,0-1-4 16,-12-3 4-16,12-1-5 0,0-1 2 15,-11-1 2-15,11-1-3 0,0-2 2 16,-10 2 0-16,10-1 0 0,0-1 1 16,-13 1 0-16,13 0-1 0,-9 1 0 0,9 0 0 15,-9 2 3-15,9 0 2 0,-11 2-2 16,11-1-2-16,-11 2 0 0,11 0 1 16,-10-1 2-16,10-1-3 0,-10 0 0 15,10 1 0-15,0-2-1 0,0-2-1 16,-8-2 2-16,8 1-1 0,0-3 1 15,0-1-1-15,1-1 2 0,0 0-2 0,1-1 1 16,0 0-1-16,0-1 1 0,0 0-2 16,0 0 1-16,1 0 0 0,0 1 0 15,-2 1 0-15,0-1-2 0,1 1 3 16,-1 1-1-16,-1 0 0 0,0-1 0 0,1 3 0 16,-1-4-2-16,0 2 2 0,0 1 0 15,0-1 0-15,0 1-1 0,0 0 0 16,0 0 1-16,0 0 0 0,0 0 1 15,0 1 0-15,-9 1-1 0,9 1 1 16,0-1-1-16,0 3 0 0,-11 1 0 0,11 0 0 16,0 1-2-16,-11 0 1 0,11 1-1 15,0-1 2-15,-12 1 0 0,12 0-2 16,0-1 2-16,-11 0-1 0,11-2 1 16,0-1 1-16,0 1 2 0,-9-2-2 15,9 0-1-15,0-3 0 0,0 3 0 0,0-2 2 16,2 1-2-16,-1 0 0 0,1 0 1 15,-1 1-1-15,1 0 0 0,-1 2 0 16,-1 1 0-16,1 0 1 0,-1 0-1 0,0 1-2 16,0 1 2-16,0 0-1 15,0-2 0-15,0 1 0 0,0 0 1 0,0 1 1 16,0-3 0-16,-9 3-2 0,9-2 0 16,0 2 0-16,0-3 1 0,0 2 1 15,0-1 0-15,0-1 1 0,0 2-3 0,0 1 1 16,0 0 2-16,0 2-2 0,0-2 1 15,-10 1-1-15,10 0 1 0,0-1-1 16,0 1-1-16,-11-1 1 0,11 0 1 16,0 0 0-16,-9-1-4 0,9 1 3 15,0-1 0-15,-11 1 0 0,11-2-1 0,0 0 2 16,-12 0-1-16,12 0 0 16,-10 0 0-16,10 0-1 0,-12 2 1 0,12-1 0 15,-16 2 0-15,6-1 1 0,1 1-1 16,-2 0-1-16,0-1 0 0,1 1 1 15,1-1 0-15,-1 0 1 0,1-1 0 0,9 1-1 16,-15-2 1-16,15 1-2 0,-13-1 1 16,13 2 0-16,-9-2 2 0,9 1-2 15,0-1-1-15,-10 0 1 0,10 2-1 16,0-3 2-16,-10 2-2 0,10-1 2 16,0 2 0-16,-9 0 3 0,9 1-3 0,0 0-1 15,-11 0 1-15,11 1 0 0,-10-1 2 16,10 1-2-16,-9 0 1 0,9 1 0 15,-10 0 0-15,10 1-2 0,-13-1 4 16,13-1 2-16,-14 2-2 0,14-3 2 16,-14 0 2-16,14 0-2 0,-16 0 5 0,16-1-3 15,-17 1 0-15,9 1-3 0,-1 1 1 16,-2 1 0-16,1 0-2 0,-2 4-3 16,-1 0 0-16,1 2 0 0,-2 1-4 15,1 1 3-15,-1 1 0 0,0 0-1 16,1-1 0-16,0-1 2 0,1-2-1 0,1-3 2 15,0-3 1-15,2-3-1 0,9-2-2 16,-14-3-1-16,14-3-2 0,0-2-5 16,-9-2-13-16,9-4-17 0,0-1-49 15,0-2-47-15,0-1 0 0,0 0 0 16,0 0 4-16</inkml:trace>
  <inkml:trace contextRef="#ctx0" brushRef="#br0" timeOffset="138420.28">23344 6306 205 0,'0'-13'99'16,"0"6"0"-16,0 0-3 0,0-1-22 16,0 2-70-16,1-2-3 0,0-2-8 15,0 1 1-15,0-2 3 0,0-1 0 16,0 0 5-16,1-1 3 0,-1 0 2 0,1 2 3 16,1-2 3-16,1 1-1 0,-1-1 0 15,1 0-2-15,-1-2-3 0,0 1-2 16,0-1-2-16,1 1 3 0,-2 0-4 15,0 3 1-15,0 0 2 0,-1 0-2 16,2 1 4-16,-2 2-3 0,0 0 1 0,0 1 1 16,1 7-2-16,0-14-2 0,2 14 0 15,0-11-1-15,1 11-1 0,0-8 0 16,2 8 0-16,0 0 3 0,-1 0 0 0,2 0 1 16,1 0 1-16,0 2 2 0,-1 4 0 15,0 3 0-15,1 4 2 0,-2 3-1 16,-2 3-2-16,1 5-1 0,-1 2-1 15,0 3 1-15,-1 1 0 0,1 5 0 16,-1 0 4-16,1 1-1 0,-1 2 3 0,1 0-2 16,0 0 4-16,-1 1 1 0,0-3-1 15,0 1 0-15,0-2-3 0,-1-2-1 16,-1-1-2-16,0 2-1 0,-2-2 1 16,0 0-3-16,0-2-1 0,0 1-1 15,0-2 0-15,-10-1-1 0,10-4 0 16,-8 0 2-16,8-4-1 0,-10-2 0 0,10-2 0 15,0-1-2-15,-12-3 2 0,12-4-2 16,0-1 0-16,-10-4-8 0,10-3-10 16,0 0-13-16,-11 0-19 0,11 0-64 15,0-13-25-15,-12 4 2 0,12-3-1 0,-16-2 1 16</inkml:trace>
  <inkml:trace contextRef="#ctx0" brushRef="#br0" timeOffset="141418.49">17613 2535 188 0,'0'0'82'0,"0"-9"-1"0,0 9-11 15,0-12-21-15,0 12-18 0,0-11-22 16,0 11-6-16,0-8 2 0,0 8-2 15,0-8 3-15,0 8 1 0,0-9 3 16,0 9-1-16,0-9 1 0,0 9-2 16,0-9 1-16,0 9-3 0,0-8-3 0,0 8-1 15,0-7 0-15,1 7 1 0,0 0 2 16,0-9-3-16,1 9-1 0,0 0-1 16,0-8 1-16,1 8 3 0,0 0-3 15,1-7 1-15,-1 7 1 0,1 0-2 16,-2 0-7-16,1-9 7 0,0 9 0 0,0 0 4 15,-1 0-4-15,0-7-3 0,0 7 5 16,-1 0-2-16,0 0 0 0,-1 0 0 16,0 0 1-16,0 0 0 15,0 0 0 1,0 0 0-16,0 0 4 0,0 1-3 0,0-1 1 16,0 1-4-16,0-1 6 0,0 0-2 15,0 0 0-15,0 0 0 0,0 0-2 16,0 0 1-16,0 0-3 0,0 0 2 15,0 0-1-15,1 1 1 0,3 0-1 16,0 0-3-16,0 1 2 0,1 0 0 0,2 0 3 16,0 1-2-16,2-1 1 0,0 2-1 15,2-1 2-15,1 0-1 0,-1 3-2 16,4-1 3-16,-2-1 0 0,1 2-2 16,2-1-2-16,-1 0 3 0,2 1-1 15,1 1-1-15,-2-1-3 0,1 0 4 0,-1 3 2 16,-1 0-3-16,-1 2-3 0,1-1 3 15,-3 2 4-15,0 1-5 0,-2 2 0 16,-1-1 2-16,-2 2 1 0,0 1-1 0,-1 1-3 16,-2 1 1-16,-1 0 3 15,-2 0 0-15,0 0-4 0,-1 1 2 0,0 1 0 16,0 0 0-16,0 1 1 0,0-1-1 16,-9 0 0-16,9 1 1 0,-11-1-1 15,11-1 0-15,-12 2 2 0,12-1-2 0,-16 0 0 16,16-1 0-16,-17 1-1 15,8-1 1-15,-2 0 0 0,0-1-2 0,-2-1 3 16,1 3-1-16,-3-1 0 0,0-1 0 16,-1 2 1-16,-3 0 0 0,0 1 3 15,0-1-5-15,-3 1 2 0,-1 1 1 0,0-1-1 16,-1 0 0-16,0 1-2 16,-1-2 2-16,2-2 1 0,0 0-1 0,1-2-2 15,1-1 2-15,3-3 0 0,0-1-1 16,3-2-1-16,1-1 1 0,3-2 0 15,1-1 1-15,10-3-3 0,-13 0 1 0,13-1 2 16,0-1-2-16,0-1 2 0,-8 1-1 16,8-1-1-16,1 1 3 15,-1 0-1-15,1-1 1 0,1 0-2 16,-1 3-1-16,1-3 0 0,-1 3 0 16,1-2 1-16,0 2 0 0,0-2 0 0,0 1-1 15,0 0 1-15,-1 0-3 0,1 1 5 16,1-3-2-16,-2 2 2 0,-1-2-1 15,1 2-2-15,-1-1 1 0,1-1 1 16,-1 0-3-16,0 0-1 0,0 0 1 16,0 0-5-16,0 0-2 0,0 0-11 0,0 1-31 15,0-1-61-15,0 0-1 0,-12 0-1 16,4 0 2-16</inkml:trace>
  <inkml:trace contextRef="#ctx0" brushRef="#br0" timeOffset="142717.34">17645 2961 176 0,'0'-13'97'0,"0"-3"0"0,0 0-12 15,1 0-24-15,3 0-25 0,0 0-28 0,1-1-4 16,-1 1-2-16,1 1-1 0,0 1 1 15,0 0-1-15,0 0-1 0,1 2 1 16,2-1 2-16,-2 3 0 0,-1-3-1 16,1 3-1-16,-2-3 3 0,-1 1 0 15,1-1-1-15,-4 1 2 0,1 0 0 0,-1 0-3 16,0 0-1-16,0 3 2 0,0 0-1 16,-9-1-2-16,9 3 0 0,-13 7 1 15,13-10 4-15,-17 10-6 0,9 0-1 16,8-9 4-16,-16 9 0 0,-1 0-1 15,17 0 4-15,-14-9-1 0,14 9 0 16,-14 0-2-16,14 0 6 0,-10 0-3 16,10 0 1-16,0-8 0 0,-11 8-1 15,11 0 1-15,0 0-5 0,0 0 2 16,0-7-1-16,-9 7 2 0,9 0 0 16,0 0-2-16,0-8-1 0,0 8 0 15,1 0-5-15,0-7 8 0,1 7-2 16,0 0 1-16,1-10-3 0,-1 10-2 15,2 0 3-15,-2-11 0 0,1 11-4 16,0-8 3-16,-2 8 1 0,2-9-4 16,-2 9 5-16,1-8-5 0,-2 8 0 0,0-8 3 15,0 8-4-15,0-9 2 0,0 9 3 16,0-9-1-16,0 9 1 0,0-9 0 16,0 9-5-16,-9-8 3 0,9 8 0 15,0-9 3-15,-11 9 1 0,11-10-3 0,-8 10 1 16,8-9 0-16,-8 9-2 0,8-10 2 15,-9 10 1-15,9-9 1 0,-10 9-3 16,10-7-1-16,-8 7-1 0,8 0 4 16,0-10-4-16,-8 10 2 0,8 0-2 0,0 0 1 15,0-6 0-15,0 6-1 16,0 0 3-16,0 0-2 0,0 0 2 0,0 0-4 16,0 0 3-16,0 3 1 0,5 0 1 15,3 0-1-15,1 1 0 0,2 2-1 16,4-2 0-16,2 1 1 0,3 3-1 15,1-1 4-15,3-1-4 0,3 2 1 16,0-1 0-16,3 0 0 0,0 2 0 0,0-3 3 16,0 1-2-16,0 0 0 0,1-1-1 15,-2 2 0-15,-1-1-1 0,-1 3 0 16,-1-1 2-16,-2 1-1 0,-1 3 0 0,-2-1-3 16,-1 4 2-16,-1 0 0 0,-3 3 3 15,0 0-5-15,-2 2 2 0,-2 0 0 16,-1 2 0-16,-3 1 0 0,-1-1-1 15,-2 1 1-15,-2 0-2 0,-2-1 2 16,-1 2-1-16,0-1 2 0,0-2 1 16,0 2-1-16,-14-1 0 0,14-1 0 0,-17 1-1 15,6-1 4-15,-1 1-3 0,-2 0-1 16,0 0 1-16,-1 0 0 0,-2 1 2 16,0-2-2-16,0 1 3 0,-2-1-2 15,0 2 0-15,-1-2-3 0,-1-1 5 16,1 1-3-16,-3 0 1 0,0 0-1 0,-1-2 1 15,1 1 3-15,-2-2-5 0,1 1 2 16,0-3 0-16,2-1 2 0,0 0-4 16,1-1 1-16,2-3 0 0,1-1-1 15,2 1-2-15,2-6-1 0,3 3 2 0,0-4-2 16,11-2 0-16,-13 0-5 0,13-1-5 16,0-2-7-16,-9 0-23 0,9 1-67 15,0-1-7-15,0 0 1 0,-13 0 1 0</inkml:trace>
  <inkml:trace contextRef="#ctx0" brushRef="#br0" timeOffset="-193348.95">2715 8116 213 0,'21'30'101'16,"-5"-2"0"-16,-2-1 0 0,-3-2-43 16,-2-1-43-16,-2-2-11 0,-1-4-2 15,-1-2-1-15,-1-3 0 0,-1-4-1 0,2 0 0 16,1-1 0-16,1 1 0 0,2 0 0 15,3 0-4-15,-2 2-1 0,2 1-9 16,0-1-30-16,1 2-55 0,-2-1-2 16,-1-4-1-16,-5-3 0 0</inkml:trace>
  <inkml:trace contextRef="#ctx0" brushRef="#br0" timeOffset="-188505.22">1992 8646 173 0,'29'2'118'0,"1"-1"2"16,2-1-1-16,-1 0 1 0,3 0-22 15,-1-9-91-15,1 9-6 0,-1-7 0 16,1 7 0-16,2-7 1 0,-2 7 1 16,3 0-1-16,-2 0 3 0,5-7-3 15,3 7 1-15,3 0-1 0,0 0 2 0,5-11-1 16,1 3-2-16,0-3-1 0,2-4-5 16,1-3-4-16,1-5-9 0,-1-2-8 15,0-4-11-15,-2 0-35 0,-2-4-47 16,-5 2-2-16,-1-1 0 0,-4 2 4 15</inkml:trace>
  <inkml:trace contextRef="#ctx0" brushRef="#br0" timeOffset="-188255.94">4047 8188 128 0,'41'19'137'0,"-3"1"1"0,-4 2-1 15,-4 4 1-15,-3 7 1 0,-2 4-52 16,-4 3-80-16,-3 4-7 0,-1 1-4 16,-6 0-6-16,-2-4-3 0,-5-2-4 15,4 0-7-15,-5-1-8 0,2 1-12 0,0-1-25 16,0-2-52-16,0-6-9 0,-2-7 3 15,1-9 4-15</inkml:trace>
  <inkml:trace contextRef="#ctx0" brushRef="#br0" timeOffset="-181096.08">6277 6000 221 0,'29'0'106'16,"-3"0"0"-16,-5 0 0 0,-4 10-3 15,-4 6-75-15,-4 7-28 0,-8 6-24 0,-1 5 1 16,0 4-1-16,-13 5 7 0,-2 4 6 15,-7 4 2-15,-2 3-1 0,-3 3 11 16,0 4 4-16,-5-2 5 0,-1 0 2 16,-1-4 0-16,-1-1 0 0,0-5 1 0,1-3-2 15,0-5 1-15,2-3-7 0,2-4 3 16,4-5-3-16,3-3 0 0,5-3 3 16,2-2-1-16,8-1 2 0,8-2-2 15,0-2 0-15,0-3-1 0,0-2-2 16,6-1-1-16,7-2-3 0,4-2 0 0,4-1-2 15,3-2-2-15,2-1-4 0,3-1-4 16,-1-1-6-16,2 0-18 0,-1 0-59 16,-1-9-19-16,-4 1 2 0,-4-2 0 15</inkml:trace>
  <inkml:trace contextRef="#ctx0" brushRef="#br0" timeOffset="-179862.25">5999 7918 129 0,'2'0'112'0,"2"0"5"16,-1 6 1-16,1 6-3 0,0 8 5 0,3 9-105 16,-2 7-11-16,-2 7-5 0,1 8 0 15,-2 4-3-15,1 0-8 0,1 2-7 16,-3 1-7-16,4 1-11 0,-1-2-38 0,1-2-36 15,1-4-5-15,0-9 4 16</inkml:trace>
  <inkml:trace contextRef="#ctx0" brushRef="#br0" timeOffset="-179563.69">6573 8086 163 0,'35'-27'118'16,"-5"7"-2"-16,-4 5 3 0,-4 7 0 15,-7 8-14-15,-5 0-100 0,-6 3-5 16,-4 6 0-16,0 6-6 0,-9 6-3 0,-4 3 1 16,-4 5 0-16,-6 4-2 0,-3 5-1 15,0 5 5-15,-6 2-2 0,1 4 3 16,-2 2 3-16,-1-2 3 0,0 0 2 16,0-3 0-16,1-3 4 0,3-3 0 15,-1-5 2-15,5-4 0 0,3-4 1 16,3-5-1-16,6-7 0 0,4-5-3 15,10-4 1-15,0-6-1 0,0 0-1 0,5 0 0 16,12-16-2-16,2 3-3 0,9-4-1 16,4-1-4-16,7-4-4 0,2-1-7 15,2-2-7-15,5-2-9 0,-3-1-19 16,2-1-39-16,-3-3-29 0,-2 2 2 16,-4-2 2-16</inkml:trace>
  <inkml:trace contextRef="#ctx0" brushRef="#br0" timeOffset="-179246.67">6395 7574 194 0,'-10'-11'104'16,"0"2"0"-16,10 9 0 0,-11 0-1 0,11 0-75 15,0 2-27-15,0 9 1 0,0 5 4 16,0 8 3-16,0 5 5 0,0 7 6 16,0 6 0-16,4 9 4 0,2 8-2 0,1 9 1 15,4 6 0-15,-3 6-5 0,3 3-5 16,1 1-5-16,-1 1-8 0,2-1-1 16,0-1-6-16,0-3-4 0,0-4-4 15,0-5-4-15,-2-7-7 0,1-7-6 16,-1-6-2-16,1-9-7 0,-4-9-24 0,0-11-46 15,-4-8-4-15,0-9 5 0,0-5 1 16</inkml:trace>
  <inkml:trace contextRef="#ctx0" brushRef="#br0" timeOffset="-178780.41">6591 8539 134 0,'0'-7'127'0,"-14"7"2"16,-1 7-2-16,-2 7 0 0,-6 7-1 15,-4 8-71-15,-3 5-55 0,-3 5-3 16,-2 3-8-16,-1 1-4 0,-2-1-3 0,0-2-5 16,2-4-1-16,2-1 0 0,4-2 4 15,9-3 3-15,5-7 6 0,6-8 6 16,10-8 4-16,0-7 4 0,4 0 5 16,10-8 2-16,6-8 1 0,7-6 0 15,4-6 2-15,8-3-1 0,5-4-2 0,2-1 1 16,5 0-1-16,0-2-2 0,3 3 1 15,0 1-2-15,2 3-2 0,1 4 0 16,-4 4-3-16,-2 5-2 0,0 6-2 0,-6 12-3 16,-5 0-3-16,-7 0-2 0,-7 5-1 15,-7 9 0-15,-9 7-1 0,-8 5 1 16,-2 8 3-16,0 3 5 0,-23 5 1 16,-3 5 7-16,-8 3 0 0,-8 2 3 15,-12 2-2-15,-6 0 3 0,-3 1 2 0,-4-1-1 16,-1-2 0-16,-1-3 2 15,3-4-1-15,5-4 0 0,6-5 3 0,10-7 1 16,7-7 2-16,14-5-6 0,7-11 3 16,17-6-2-16,0 0-5 0,12-10 2 15,11-7-8-15,12-7-1 0,10-8-6 16,8-4-9-16,7-4-11 0,4-4-8 0,2-1-13 16,1-1-25-16,-4 0-43 0,-3 2-20 15,-6 4 5-15,-9 1 5 0</inkml:trace>
  <inkml:trace contextRef="#ctx0" brushRef="#br0" timeOffset="-178629.88">6908 8844 145 0,'-22'0'124'0,"-6"0"3"16,-1 0 4-16,0 3-1 0,1 3-8 15,2 1-83-15,1 2-19 0,3 3-7 16,-1 0-6-16,2 5-3 0,1 1-3 16,-2 4-1-16,-1 3-3 0,-2 5-1 0,0 4-6 15,2 4-4-15,-4 6-8 0,0 2-3 16,-2 2-7-16,0 1-8 0,0 0-24 15,0-4-43-15,0-4-18 0,2-7 6 16,4-7 5-16</inkml:trace>
  <inkml:trace contextRef="#ctx0" brushRef="#br0" timeOffset="-178464.13">6308 9349 201 0,'29'-31'119'16,"4"3"2"-16,2 5 5 0,2 5 1 15,2 8-49-15,0 10-51 0,2 0-3 16,-1 0-3-16,0 10-3 0,0 4-4 0,-1 4-7 15,-3 3-7-15,5 2-6 0,2 3-11 16,-1 1-20-16,3 0-31 0,0-4-60 16,1-4-7-16,-2-5 0 0,2-7 1 15</inkml:trace>
  <inkml:trace contextRef="#ctx0" brushRef="#br0" timeOffset="-177981.92">8257 8185 241 0,'2'11'118'0,"1"-1"0"0,2-2 0 15,4-2 0-15,2-2-88 0,7-3-28 16,-1-1-2-16,6 0-1 0,2 0-3 15,1-13-3-15,2 2-6 0,0 0-6 0,3 0-7 16,3-1-19-16,-2-2-41 0,-1-1-29 16,-4-2 1-16,-1-3 1 0</inkml:trace>
  <inkml:trace contextRef="#ctx0" brushRef="#br0" timeOffset="-177630.93">8624 7927 215 0,'-21'0'123'0,"1"0"3"16,-3 6-2-16,0 6 6 0,0 4-52 15,1 6-61-15,0 6-5 0,1 4-5 16,3 4-7-16,1 4-5 0,4 1 5 16,-1 3-5-16,14 2 0 0,-9 3-3 0,9-1 1 15,0 1 1-15,6-1 1 0,6-3 1 16,2-2 3-16,7-3-1 0,4-1 2 16,5-5 1-16,1 0 0 0,3-2 1 15,3-4-1-15,-2 0-1 0,2-1 0 16,-1 1 2-16,-7 1-2 0,-3 1 1 0,-5 1 1 15,-8 1 0-15,-6 1-1 0,-7 0 1 16,0 0 0-16,-14-1-2 0,-5 0 0 16,-6-1-2-16,-7-3-1 0,-8-4 2 15,-4-4 0-15,-3-5-1 0,-3-5 0 16,0-5 2-16,3-5 0 0,1 0 3 0,7 0-2 16,5-14 4-16,6 0-3 0,7-3-4 15,8-4-1-15,13-4-1 0,0-2-6 16,0-1-14-16,1 1-16 0,11 0-48 0,6 1-35 15,3 2-2-15,5 0 3 0,3 1 2 16</inkml:trace>
  <inkml:trace contextRef="#ctx0" brushRef="#br0" timeOffset="-177182.29">9059 8479 140 0,'9'10'112'0,"1"-3"-1"0,1 1-2 16,2-2-2-16,2-4-1 0,3-2-106 15,3 0 0-15,4 0-11 0,5-12-1 16,2 0 4-16,5-4 2 0,2-2 1 0,3-2 8 16,2 1 3-16,3 2 3 0,-1 3 6 15,-2 5-1-15,-5 9 0 0,-7 0 1 16,-7 0-4-16,-7 11 1 0,-11 7-6 15,-7 10-1-15,0 7-5 0,-12 6 0 0,-6 7-5 16,-8 6 3-16,-7 1-1 0,-6 4-3 16,-5-1 0-16,-1 0-1 0,-4-4-6 15,5-4-3-15,0-7-5 0,4-9-9 16,3-7-25-16,5-10-38 0,5-10-20 16,4-7 2-16,5 0 0 0</inkml:trace>
  <inkml:trace contextRef="#ctx0" brushRef="#br0" timeOffset="-177047.95">9127 8826 154 0,'9'-37'107'0,"0"4"6"0,2 5 3 16,1 7-1-16,-1 8-36 0,2 13-46 16,2 0-4-16,-2 0-1 0,4 7-3 15,-1 10-3-15,2 4-7 0,1 2-9 0,1 3-6 16,3-1-3-16,4 2-13 0,-1-1-15 16,2-2-24-16,-1-3-56 0,-2-2-20 15,-2-5 0-15,-3-4 3 0</inkml:trace>
  <inkml:trace contextRef="#ctx0" brushRef="#br0" timeOffset="-176899.62">9607 8733 168 0,'22'-29'131'0,"5"0"0"0,7 0-5 16,5 2-5-16,6 1-5 0,7 3-90 16,6 2-26-16,3-1-34 0,1 2-12 15,1-2-25-15,0-2-43 0,-4-2-14 16,1 0 1-16,-1 0 6 0</inkml:trace>
  <inkml:trace contextRef="#ctx0" brushRef="#br0" timeOffset="-176617.03">10573 7994 234 0,'-13'-11'121'16,"2"11"4"-16,1 0 4 0,10 0 2 0,-9 13-80 15,9 12-32-15,0 11 3 0,0 13-8 16,3 9-2-16,1 5 0 0,2 7-3 15,2 5-3-15,-1 3-3 0,2 4 0 16,1 3-1-16,1 0-1 0,-3-2-5 0,-1-5 2 16,-4-6 0-16,-3-8-1 0,0-9-3 15,0-13 2-15,-10-8 0 0,-1-11-1 16,-5-8 0-16,-2-11 1 0,-3-4 1 16,-2 0 4-16,0-9 1 0,1-5-3 15,3-6 0-15,4-4 1 0,0-6-2 0,15-3-5 16,-10-4-2-16,10-3-4 0,2 1-10 15,6-1-12-15,3 0-18 0,6 2-47 16,4 2-26-16,-1 1-2 0,3 1 5 16</inkml:trace>
  <inkml:trace contextRef="#ctx0" brushRef="#br0" timeOffset="-175883.26">11144 7657 136 0,'3'-14'111'0,"-3"14"-2"0,0 0 2 15,-16 0-1-15,-1 2-11 0,0 10-96 0,0 3-2 16,3 4-1-16,4 0 2 16,10-2 1-16,0-5-3 0,0-5 0 0,11-5-1 15,11-1-1-15,9-1 5 0,9 0-4 16,11-11 3-16,7-2-2 0,7-4 1 15,2-2-3-15,0 0 1 0,-3 1-1 16,-7 5 2-16,-9 13 0 0,-14 0-3 0,-13 0 1 16,-13 7-4-16,-8 14 3 15,0 9 1-15,-26 8 5 0,-5 6 3 0,-11 6 6 16,-11 6 3-16,-6 1 1 0,-6 2 4 16,0-3 2-16,-1-2-1 0,2-4 0 15,6-5-5-15,5-6-4 0,5-8-5 0,7-5-6 16,7-6 0-16,6-6-1 0,7-5-7 15,6-5-3-15,6-4 1 0,9 0-1 16,-11 0-2-16,11 0 0 0,0-12 1 16,0 12 2-16,2-15 1 0,5 6 8 15,6-3-6-15,1-1 3 0,9-3-1 0,8-2 0 16,5-2 1-16,10-3 0 0,8-2 0 16,9-3-1-16,5-2 1 0,8-1-3 15,7 0 3-15,4 1 1 0,2 2 1 16,2 4 3-16,-6 3 1 0,-3 5 4 15,-5 5 1-15,-13 11 2 0,-12 0 0 0,-11 0 2 16,-13 13-1-16,-14 7 0 16,-9 8-5-16,-5 7-2 0,0 8-4 0,-26 4 0 15,1 5-4-15,-8-1-3 0,-6-1-4 16,-2-3-3-16,-1-3-3 0,-1-6-3 16,4-5 1-16,3-9-2 0,5-9 0 0,6-8 0 15,2-7 2-15,7 0 4 0,2-12 3 16,4-6 6-16,10-5 4 0,-15-5 4 15,15-2 4-15,-9 0 5 0,9 1 4 16,0 1-2-16,-11 4 2 0,11 2 1 0,0 7-1 16,-10 6 0-16,10 9 1 0,-11 0 0 15,11 5-3-15,-16 7-2 0,5 7 0 16,-1 6-5-16,-3 3-5 0,-3 6-1 16,-3 3-5-16,-4 2-6 0,-3 3-10 15,-3 2-5-15,-6 1-6 0,-2-2-10 0,0-2-11 16,-3-5-7-16,1-2-9 0,2-8-5 15,2-5-3-15,4-7 4 0,5-6 2 16</inkml:trace>
  <inkml:trace contextRef="#ctx0" brushRef="#br0" timeOffset="-175448.41">11137 8656 160 0,'30'-31'77'0,"6"0"3"16,4 2-1-16,3 2-4 0,3 4-4 16,0 5-13-16,2 5-23 0,0 5-9 15,-2 8 0-15,-1 0-2 0,0 1 3 16,-1 9 3-16,1 4-3 0,-2 7 4 15,2 4-4-15,-2 5-3 0,1 7 0 0,-1 5-2 16,0 3-3-16,0 6-4 0,-4 5-5 16,-1 5-2-16,-3 3-5 0,-5 6-3 15,-4 4 1-15,-5 1-1 0,-6 1-4 16,-5 1-2-16,-8-3-2 0,-2-3-4 0,0-4-2 16,-11-6-5-16,-2-7-7 0,-7-10-10 15,-3-9-6-15,-4-13-6 0,-4-11-7 16,-3-11-15-16,-2 0-18 0,-2-19-17 15,1-7-6-15,-2-9 20 0,2-7 39 16,1-6 44-16,2-4 12 0,1-3 10 0,3-2 22 16,3-2 23-16,3 1 21 0,3 3 10 15,6 1-14-15,4 4-27 0,11 4-38 16,0 6-3-16,0 5 1 0,0 5-2 16,7 7-2-16,4 3 0 0,1 5 1 15,0 5 0-15,2 10 1 0,-1 0 0 0,-3 0-2 16,-5 5-1-16,-3 8-2 0,-2 7-1 15,0 4-1-15,-18 7 1 0,0 3-2 16,-6 3 0-16,-4 1-3 0,-5 1-5 16,-3-3-3-16,-3-2-11 0,2-6-4 15,3-7-17-15,3-8-22 0,7-8-24 0,9-5-10 16,15 0 0-16</inkml:trace>
  <inkml:trace contextRef="#ctx0" brushRef="#br0" timeOffset="-175033.93">11548 9122 212 0,'39'-25'108'0,"-1"5"5"0,-3 7-1 0,-9 13-18 15,-5 0-36-15,-9 0-34 0,-9 6-7 16,-3 11-2-16,0 7-9 0,-22 7-5 16,-2 6-1-16,-9 3-3 0,-6 4-2 15,-6 1-2-15,-2 1 1 0,-2-1 1 16,2-2 0-16,2-4-2 0,6-6 5 16,7-7 0-16,7-8-2 0,10-8 2 0,15-10 0 15,0 0-2-15,0-11-4 0,15-8 2 16,14-11-4-16,9-7-3 0,10-6-1 15,10-6 1-15,7-5 4 0,6-3 1 16,8-1 3-16,3-2 5 0,4 0 2 0,1 2 6 16,2 1 3-16,-1 3 3 0,-5 4 3 15,0 3-3-15,-5 5-3 0,-5 6 2 16,-8 4-2-16,-5 5-3 0,-9 5 0 16,-11 8-2-16,-11 6 3 0,-10 8-3 15,-14 0 4-15,-5 4 3 0,0 7 5 0,-17 6 1 16,-7 6 6-16,-6 5 0 0,-5 6 4 15,-6 0-5-15,0 4 2 0,-2 2-4 16,5 1-4-16,5 0-3 0,7-1-2 16,11-1-5-16,15-3 0 0,0-6-3 0,3-4-4 15,15-7-1-15,12-6 0 16,14-6-4-16,8-6-5 0,11-1-11 0,8 0-15 16,4-12-18-16,4 2-39 0,-1-4-58 15,-2-1 1-15,-8-4 0 0,-13-1 6 16</inkml:trace>
  <inkml:trace contextRef="#ctx0" brushRef="#br0" timeOffset="-173068.7">5280 9668 219 0,'17'-10'103'0,"0"0"1"15,0 1-2-15,1-1-25 0,2 1-74 16,2 1 0-16,-1 0 3 0,5 1-1 16,-2 7 1-16,4-12 3 0,4 12 3 0,6 0 1 15,4 0 3-15,3 0 2 0,6 0-2 16,3 0-3-16,6 4 2 0,4-1-2 15,4-1 1-15,5 1-5 0,7 1-1 16,5-1-2-16,2 0-2 0,2 0 1 16,4 0 1-16,3 1-2 0,4-2 1 0,1 1-1 15,4-1-2-15,3-1 0 0,7-1 0 16,3 0 0-16,3 0-1 0,1 0-1 16,4 0 0-16,0-11 0 0,4 11-1 15,3-15 2-15,4 3 1 0,2-1 1 16,3-1 1-16,-2-3-1 0,1 2 0 0,-5 0 1 15,-2 1 1-15,-3 1-1 0,-3 1-1 16,-1 2-1-16,-3 2 0 0,-2 1-1 16,-5 7 0-16,-1-12 1 0,-8 12-2 0,-2 0 1 15,-2-9 1-15,-2 9-1 0,-2-7 0 16,-1 7 1-16,-2-11-1 0,-1 11 1 16,-5-12 0-16,-3 12 3 0,-4-14-2 15,-5 8-2-15,-3 6 0 0,-6-14 0 16,-5 14 1-16,-4-11 1 0,-7 11 3 0,-5 0-1 15,-4 0 1-15,-7 0-2 0,-4 0 1 16,-6 0 6-16,-2 0-4 0,-5 0 2 16,-2 1-3-16,-1 1-2 0,-4 0-1 15,0 1 1-15,-2 0 0 0,-2 0 0 16,1-1 2-16,-2 0-3 0,-1-1 1 0,0 2-2 16,-1-2 1-16,-2 1 1 0,1-2-4 15,-3 1 1-15,2 1-1 0,0 0 1 16,1-1 0-16,1 0-2 0,2 1 5 15,2 0 0-15,0-1 3 0,4 1-2 16,1-1 3-16,4 0-1 0,0 0-1 0,3-1 1 16,3 1 0-16,1-1-2 0,2 0-3 15,0 0 0-15,1 0 0 0,0 0 0 16,-1 0-2-16,1 0 1 0,-4 0 0 16,2 0 1-16,-2-7-2 0,0 7-1 0,-1 0 2 15,0 1-2-15,-2-1-1 0,2 2 2 16,-2 0 1-16,0-1-1 0,0 2-1 15,0-1 0-15,1 1 1 0,2-1 0 16,-2 0 1-16,0-1 0 0,0 2 0 16,1-3-1-16,-1 2 0 0,-2-2 0 15,1 1 0-15,-1 0 0 0,-1-1-1 0,-2 2 2 16,2-2-2-16,-2 0 1 0,-1 1 1 16,1-1-1-16,-1 1 1 0,0-1-1 15,0 0 0-15,3 0 1 0,-2 0-1 0,0 0 0 16,0 0 3-16,0-9-5 0,-2 9 4 15,0 0 0-15,-2-10-2 0,-2 10 1 16,-2-8 0-16,-1 8-3 0,-1-9 1 16,-4 9-5-16,-1-12-7 0,-2 12-7 15,-1-13-21-15,-1 6-23 0,0-1-66 0,0-1-25 16,-15-3 1-16,3 0 3 16,-3-4 3-16</inkml:trace>
  <inkml:trace contextRef="#ctx0" brushRef="#br0" timeOffset="-169506.22">4258 11014 169 0,'4'0'95'15,"-4"0"3"-15,0 4 1 0,0 4-15 16,0 3-64-16,0 3-12 0,0 5 3 0,-8 4 3 15,8 3-1-15,0 8 3 0,-12 5 2 16,12 6 1-16,-13 5 2 0,13 5 1 16,-15 3-2-16,7 2 0 0,-3 2-3 15,0 0 0-15,-2-2-2 0,-1 3-1 16,1-5-5-16,-2-2-4 0,1-4-5 0,-3-4-2 16,3-5-3-16,-1-5-10 0,4-3-6 15,-1-5-8-15,2-3-10 0,1-3-28 16,9-4-49-16,-15-5-8 0,15-3 3 15,-10-6 4-15</inkml:trace>
  <inkml:trace contextRef="#ctx0" brushRef="#br0" timeOffset="-169304.36">4449 11823 193 0,'35'3'132'0,"-2"1"0"0,-4 5-1 16,-6 3-1-16,1 4-2 0,-5 3-116 0,-1 2-12 16,-3 2-7-16,-3 0-4 0,-1-1-2 15,-3-1-6-15,-2-3-3 0,-3 0-9 16,1-2-7-16,1 0-18 0,1-2-47 16,-1-4-18-16,-2-5 0 0,2-4 3 15</inkml:trace>
  <inkml:trace contextRef="#ctx0" brushRef="#br0" timeOffset="-165342.5">8094 11224 181 0,'1'0'81'0,"-1"0"-13"0,0 0-11 15,0 0-11-15,0 0-4 0,0-9-6 16,0 9-4-16,-8 0-11 0,8-10-1 16,0 10-4-16,-10-9 2 0,10 9-2 15,0-15-1-15,-9 7-3 0,9-1-1 0,0 0-1 16,-11 0-4-16,11 0-2 0,-9 1 0 15,9-1-3-15,-11 1 2 0,11 8-1 16,-17-9 0-16,8 9-1 0,-1 0 2 16,-2 0-2-16,0 0 4 0,-1 7 2 15,-3 2 2-15,1 7 1 0,-3 4 2 0,1 6-1 16,-1 5 2-16,0 4-1 0,1 5-1 16,0 2-2-16,3 4 0 0,1-1-5 15,5 1 0-15,8-1-2 0,-9-2 1 0,9-3-1 16,2-2 1-16,3-6-2 15,5-5-1-15,5-7-2 0,2-5-5 0,4-5-3 16,4-5-8-16,3-5-10 0,2 0-10 16,3 0-31-16,0-15-51 0,2 4-6 15,-1-5 3-15,0-1 3 0</inkml:trace>
  <inkml:trace contextRef="#ctx0" brushRef="#br0" timeOffset="-165076.3">8839 10742 208 0,'20'-19'100'0,"-5"7"1"15,-6 12 0-15,-3-7-3 0,-6 7-87 16,0 4-8-16,0 5-1 0,0 2 1 16,-16 5 8-16,9 5 5 0,-4 6 8 0,-3 2 5 15,2 7 2-15,-1 6 3 16,1 6-1-16,-3 4-3 0,2 5-4 0,-3 2-5 15,3 2-8-15,-1 2-9 0,-2 1-4 16,3-2-7-16,-1-1-8 0,3-1-9 16,0-5-8-16,11-5-8 0,-11-6-5 0,11-8-9 15,0-9-27-15,1-9-28 0,5-8-13 16,5-7 6-16,5-3 6 0</inkml:trace>
  <inkml:trace contextRef="#ctx0" brushRef="#br0" timeOffset="-164644.03">9211 11360 155 0,'28'-23'108'16,"-1"3"2"-16,-4 1 1 0,-3 1-7 15,-5 2-34-15,-2 2-55 0,-6 4-6 16,-2 2-4-16,-5 8 1 0,0 0-1 0,0 0 1 16,-17 7-1-16,2 7 1 0,-4 8 2 15,-2 3 3-15,-3 6-1 0,1 3 3 16,-3 2-3-16,1 2-2 0,0 1-2 15,3 1 0-15,2-1-4 0,3-3-1 16,6-3-1-16,11-6-2 0,-10-6-5 0,10-8-1 16,3-8-4-16,5-5-3 0,6 0-2 15,6-12-3-15,6-4-1 0,2-6-1 16,6-4 0-16,0-3 3 0,5-2 2 0,-1-2 5 16,0 2 2-16,-2-1 6 15,-3 3 6-15,-1 3 5 0,-4 4 6 0,-4 6 5 16,-5 6 3-16,-2 10 5 0,-6 0 3 15,-2 0 3-15,-7 9 1 0,-2 5 0 16,0 5-4-16,0 4-4 0,0 1-3 0,-10 2-6 16,10 1-7-16,0 0-5 15,0 0-4-15,0-1 0 0,0-2-7 0,0-3-5 16,0-4-8-16,3-4-3 0,8-5-8 16,-1-5-4-16,5-3-3 0,0 0-4 15,4 0-12-15,0-14-21 0,2 1-24 16,0-5-13-16,0-3 1 0,3-4 5 15</inkml:trace>
  <inkml:trace contextRef="#ctx0" brushRef="#br0" timeOffset="-164009.9">9981 11286 189 0,'19'-19'103'0,"-3"3"-4"0,-1 4-3 0,-5 2-19 16,-2 10-33-16,-3-9-30 0,-3 9-9 16,-2 0-2-16,0 0-1 0,0 4 1 15,-14 2-3-15,14 3 1 0,-17 0 1 16,6 4 0-16,2 1-1 0,1 2-1 15,8 3 2-15,-14 2-2 0,14 1 2 0,0 0-4 16,0 1 1-16,0 1 0 0,0 0-1 16,4-1 1-16,5 0 2 0,1-1 1 15,1-1 0-15,2-1 4 0,0-2 0 16,1-1 1-16,-1-2 3 0,-2-1 0 16,-1-1-1-16,-5-1 1 0,-1 3-3 15,-4-3-1-15,0 2 0 0,0-1-3 0,-13 3-2 16,-3-2-1-16,-3 0 0 0,-2-1-1 15,-4-1 0-15,-4-1-3 0,-1 0-3 16,0-4 0-16,-1-1-4 0,2-4-3 16,3-2-2-16,6 0-1 0,2-7 1 0,8-3-2 15,10-3 4-15,0-4 2 0,0-3 1 16,7-3 3-16,11-4 3 0,9-3 3 16,7-4 0-16,8-4-3 0,6-4-1 15,8-5-2-15,4-2 1 0,4-2-4 16,3 1 6-16,4-2 1 0,-2 1 1 0,1 2 3 15,-5 2 2-15,-4 3 4 0,-5 5 3 16,-10 4 1-16,-7 7 0 0,-12 6-3 16,-9 8 1-16,-11 14-1 0,-7 0 3 15,0 0-1-15,-16 6 2 0,-5 8 0 16,-5 5 3-16,-9 3-2 0,-1 3 1 0,-1 0 3 16,0 0 2-16,4 2-4 0,5-1 3 15,4-1-1-15,10 0-2 0,3-1 1 16,11-2-2-16,0-1 1 0,4 0-6 15,9-1 2-15,4 0-2 0,5 1-1 16,3-1 0-16,2 3 0 0,-1 0 0 0,-2 2-1 16,-3 0 3-16,-4 2-3 0,-4-1-3 15,-7 0 1-15,-6-1-2 0,0 0-2 16,0 0-2-16,-17-2-2 0,0-1-1 0,-6-3-4 16,-3 0-5-16,-4-4-1 15,-5-2-6-15,-2-3-2 0,-2-3-7 0,0-4-7 16,0-3-16-16,2 0-32 0,1 0-34 15,3-8 0-15,4-1 3 0</inkml:trace>
  <inkml:trace contextRef="#ctx0" brushRef="#br0" timeOffset="-160263.62">13590 10747 179 0,'17'-11'110'0,"-2"11"-1"16,-2-7-2-16,-2 7 0 0,-4 0-52 15,-4 4-52-15,-3 5-3 0,0 4 2 16,0 6-3-16,-18 5-1 0,1 6 1 16,-5 7 2-16,-8 6 4 0,-6 9-2 15,-2 5 6-15,-4 2-2 0,-3 5 1 16,-1-1-1-16,0-1-1 0,2-4-1 0,1-2-5 16,1-6-1-16,5-6-7 0,4-6 0 15,4-7-15-15,4-8-7 0,7-10-20 16,4-11-30-16,14-2-29 0,-9 0-4 15,9-19 4-15</inkml:trace>
  <inkml:trace contextRef="#ctx0" brushRef="#br0" timeOffset="-160047.93">13262 11075 147 0,'36'-43'98'16,"1"8"6"-16,-2 6-4 0,0 10-6 16,-3 10-33-16,-2 9-32 0,-2 1-3 0,-5 8-3 15,-4 11 3-15,-4 9-5 0,-4 9-3 16,-1 5-3-16,-5 6-1 0,1 1-3 15,-3 2-4-15,3-2-2 0,0-2 2 16,0-3-2-16,3-7-1 0,0-4 2 16,4-9-2-16,1-9-1 0,4-7-2 0,4-9-2 15,1 0-2-15,5-15-4 0,2-6-8 16,3-9-8-16,2-7-9 0,3-5-11 16,0-4-29-16,1-2-46 0,0-3-4 0,1 1 1 15,-1 1 5-15</inkml:trace>
  <inkml:trace contextRef="#ctx0" brushRef="#br0" timeOffset="-158716.12">14478 10975 156 0,'15'21'114'0,"0"1"3"16,0-1-2-16,0-2-2 0,1-1-13 16,0-1-96-16,1-3-4 0,0-4-9 15,3-4-1-15,-3-3-3 0,2 0 0 16,-5-3-2-16,-2 1 4 0,-1 0 2 0,-1 1 9 15,-5 0 2-15,-3 0 8 0,-2 3 1 16,0 1 3-16,0 3 3 0,-20 3 0 16,3 5 3-16,-6 3-3 0,-7 4-3 15,-3 4 0-15,-3 0-3 0,0 2-3 16,-1 0 1-16,1-1-4 0,4-1 1 16,2-1-5-16,3-4-1 0,5-3 0 0,8-5-2 15,14-7-5-15,-8-6 0 0,8-2-4 16,6 0-1-16,10-19 1 0,8 2-1 15,5-4 1-15,5-5-1 0,4 0 4 16,1-2 3-16,1 2 1 0,0 0 3 0,0 2 2 16,-4 4 4-16,-3 4 2 0,-4 6 1 15,-5 10 1-15,-6 0 2 0,-5 0 1 16,-5 8 1-16,-4 6-1 0,-4 5 0 16,0 2-5-16,0 2-1 0,0 1 0 15,-11 0-5-15,11 0-1 0,-12-2-1 0,12-3-5 16,0-3-1-16,0-4-2 0,0-8-1 15,0-4-1-15,0 0 0 0,9-7-1 16,2-6 3-16,3-1 0 0,2-4 1 16,0-1 3-16,1 1 3 0,1 0-1 0,-1 0 5 15,2 0 1-15,-2 4-1 16,0 0 2-16,-3 3-1 0,1 4 0 0,-5 7 1 16,-1 0 0-16,-1 0-1 0,-4 0-2 15,0 5-1-15,-3 2-1 0,0 0 1 16,-1 0-2-16,0 1-1 0,0-3-2 0,0 0-4 15,0-3-2-15,0-2-5 0,0 0 0 16,2 0-1-16,1 0 1 0,2-10 3 16,2 3 2-16,1-2 6 0,1 1 3 15,0 0 7-15,3 8 8 0,-2-13 2 16,1 13 2-16,1 0 2 0,-2 0-2 0,-2 0-1 16,1 0-2-16,-4 7 0 0,-2 4-5 15,-1 4-7-15,-1 2-1 0,-1 0-1 16,0 0 0-16,0 1-2 0,0-1 0 15,0-3-1-15,-10 0-1 0,10-4-3 16,0-5 0-16,0-3 2 0,0-2-4 0,1 0-2 16,3-12-2-16,3-1-3 0,2-3 2 15,2-2-1-15,2-1 1 0,1-1 3 16,-1 1 2-16,2 0 3 0,-2 2 3 16,0 2 9-16,0 3 4 0,-2 3 4 15,0 9 0-15,-2-9 3 0,-2 9-2 0,0 2-6 16,-3 2 6-16,1 3-2 0,-2 3-3 15,0 1-4-15,0 1-1 0,1-1 1 16,-1 1-5-16,1 0-3 0,0-2-2 16,1-1 5-16,-2 0-4 0,1-3 0 0,0-1-2 15,0 0-2-15,-1-2 1 0,0-1-3 16,0 0 3-16,0-2 0 0,0 0 0 16,-1 0 0-16,1 0 1 0,0 0 1 15,0-8 0-15,1 8 2 0,0-7 0 16,1 7 0-16,0-10 3 0,2 10-1 15,-2-12 1-15,2 12 2 0,-1-13 0 0,-1 13-1 16,1-11 1-16,-1 11-1 0,-2-10 1 16,1 10-1-16,-2-7 1 0,1 7-2 15,-1 0-1-15,-1-8 0 0,0 8 1 16,-1 0 0-16,1 0-1 0,-1 0-1 16,0 0 0-16,0 0 5 15,0 0-1-15,1 1-1 0,-1 1 3 16,0 3 2-16,0 0 1 0,0 2 0 15,0 0 2-15,0 3 0 0,0-1-4 0,0 2-2 16,1 0 2-16,0 0-4 0,3 0-1 16,-2-1 1-16,2 0-2 0,1-2 1 15,1-2-4-15,3-4 1 0,3-2 0 16,3 0 3-16,6 0 0 0,3-15-1 16,5 2 0-16,4-1 1 0,4-5 2 0,2-3-3 15,5 0 0-15,0-3 3 0,3-1-3 16,-1 1 2-16,-2 1 1 0,-4 0-1 15,-2 2-1-15,-7 3-4 0,-8 3 1 16,-7 3 3-16,-7 4-1 0,-9 9-2 16,0 0 5-16,-12 0 1 0,-4 3-1 15,-9 7 2-15,-5 2 3 0,-4 4 2 16,-1 0 0-16,-1 4 2 0,1 0-1 0,4 3 1 16,6 0-3-16,3 1-2 0,9 0-1 15,13-2 1-15,0-2-3 0,0-4-1 16,4-2-2-16,13-5-1 0,7-3-1 0,6-3-3 15,4-3-1-15,5 0-6 0,3 0-6 16,-2 0-7-16,0-13-9 0,-3 4-9 16,-5-3-21-16,-5 0-36 0,-6-3-31 15,-9-1 1-15,-8 2 7 0</inkml:trace>
  <inkml:trace contextRef="#ctx0" brushRef="#br0" timeOffset="-155352.75">12951 11776 215 0,'0'3'102'0,"0"0"-2"0,0-2-3 16,0 1-27-16,0-1-59 0,0-1-8 16,0 0-1-16,0 0 0 0,1 0 0 15,3 0 2-15,0 0 4 0,0 0 2 16,2 0 3-16,2 4 1 0,1 2 3 0,0 3 1 16,0 3 1-16,3 3-3 0,-1 1-2 15,1 2-4-15,1 2 0 0,1 1-4 16,1 0 0-16,1 0-3 0,3-3-2 15,2 0 1-15,1-5-3 0,4-2 0 16,4-6 1-16,3-5-2 0,4 0-5 0,5 0 1 16,1-17-3-16,5 2 2 15,2-3 1-15,3-4-3 0,1-1 2 0,2-2 2 16,-1 0 2-16,0 3 5 0,1 0 3 16,-3 4 4-16,-3 3 2 0,-3 5 4 15,-2 10 2-15,-2-10 4 0,-4 10 0 0,-3 3 1 16,-4 4-2-16,-1 3-2 0,-2 3-4 15,0 2-2-15,-2 1-5 0,1 1-2 16,0-1-2-16,2-1-3 0,1-2-2 16,1-3 0-16,2-3-2 0,0-4 1 15,3-2 0-15,3-1-2 0,1 0 1 16,0-8 0-16,3 0-1 0,-1-3 1 0,-1 2 2 16,1-3 0-16,-3 2 0 0,-1-1 2 15,0 3 0-15,-3 0 1 0,-1 8 0 16,-3-8-1-16,0 8 1 0,-4 0 0 15,0 0 1-15,-3 4-2 0,-2 0 1 0,-1 3-1 16,0 0-1-16,-2 0-1 0,1 0 0 16,1-2-1-16,0 1-1 0,0-2-1 15,3-1 0-15,3 0 2 0,1-2 0 16,2 0-1-16,3 0 3 0,2 0 1 16,2 1 5-16,3-1 0 0,1 1-1 0,2 1 0 15,-1 1 3-15,2 2-5 0,0 0 2 16,0 0-4-16,0 1-5 0,-2 2-4 15,1-1-8-15,-3-1-7 0,-2 0-6 16,1-2-15-16,-3-3-38 0,-3-1-45 16,-4-1-2-16,-1 0 6 0,-5 0 2 0</inkml:trace>
  <inkml:trace contextRef="#ctx0" brushRef="#br0" timeOffset="-153903.52">17232 10944 137 0,'4'-18'95'0,"1"0"2"0,0-1 1 0,-1 1-17 15,1-1-30-15,1 0-45 0,-1 2 1 16,0 0 2-16,0 0 0 0,-1 2 1 15,1 2 1-15,1 1 2 0,0 2 1 16,-2 10 1-16,1-10 2 0,0 10-2 0,-3 0 0 16,-2 2-2-16,0 5 0 0,0 3-2 15,-9 4-5-15,-3 4-1 0,-4 3-2 16,-4 4-3-16,-6 3-2 0,-5 1-2 16,-5 2-2-16,-4 1-3 0,-5-2 3 0,-5 0-3 15,-3-1 1-15,0-4 2 0,2-3 1 16,2-4-1-16,4-3 2 0,2-5 0 15,7-5-1-15,6-3 3 0,6-2-4 16,7 0 3-16,6 0 1 0,11-13 1 16,0 5 0-16,0 0 3 0,2 0 3 0,9 8 1 15,3-12 3-15,3 12 0 0,2 0 2 16,1 0-1-16,0 2 0 0,-2 6 0 16,0 5 2-16,-2 5-1 0,-2 5 4 15,-3 6 0-15,-1 4 0 0,-4 5 2 16,-2 3 2-16,-4 4 2 0,0 5 2 0,0 3-1 15,0 2-1-15,-18 3-3 0,5-1 3 16,-4 3-6-16,0-2-2 0,-3 0-5 16,0-1-3-16,-3-4 0 0,1-3-4 15,0-5-1-15,3-3-3 0,0-5-5 16,3-5-10-16,0-6-10 0,3-4-15 0,2-8-29 16,2-6-69-16,0-7-4 0,-1-1-1 15,1 0 3-15,-2-15 5 0,-2 0 138 16,-1-3 0-16</inkml:trace>
  <inkml:trace contextRef="#ctx0" brushRef="#br0" timeOffset="-152621.99">11889 15416 202 0,'1'6'112'0,"-1"0"0"0,0 0-3 16,2 2 0-16,-2 0-67 0,2 0-35 15,1 0-7-15,4 2 0 0,1-2-2 16,3 0 1-16,4-2 0 0,2-2-1 16,5-1 0-16,4-1 1 0,5-2-1 15,3 0 0-15,3 0 2 0,3-10 0 16,3 0 0-16,-1-3 0 0,0-4 0 0,-1-2 0 16,-2-4 2-16,-5 0-4 0,-3 0 1 15,-4 0 0-15,-5 1 1 0,-9 2-1 0,-6 2 1 16,-4 4 0-16,-3 4-1 0,-19 10 2 15,0 0 1-15,-6 0 1 16,-6 6-1-16,-4 5 2 0,-3 5 2 16,0 3 2-16,-1 3-1 0,-1 4 4 15,2 1 4-15,3 4-2 0,3 3 3 0,4-1-1 16,4 3 0-16,5 2 0 0,4 2-2 16,5 1 0-16,10 1-3 0,0 5-4 15,0 0-1-15,0 0-2 0,0 3 1 16,0 0-1-16,2-1 0 0,4-1-3 15,-1-4 1-15,1-1-1 0,0-3 0 16,0-3 0-16,-1-5-1 0,0-3-2 0,-1-4-2 16,1-4-1-16,1-5-3 0,-2-2 5 15,0-3-1-15,-2-1 2 0,-2 2 1 16,0 2 2-16,0 2 5 0,-9 5-1 16,0 4 1-16,-3 4 0 0,-4 4-2 0,-2 4-3 15,-5 5-1-15,-5 3-7 0,-3 2-9 16,-3 3-12-16,-4 0-28 0,-4 1-67 15,-2 0-6-15,-5-5 0 0,0-5 1 0</inkml:trace>
  <inkml:trace contextRef="#ctx0" brushRef="#br0" timeOffset="-150324.91">5536 12069 171 0,'0'-13'87'0,"-9"1"2"0,9-3-8 0,0 0-13 15,-11 0-29-15,11 2-30 0,-10 0-4 16,10 0-1-16,0 1 1 0,-12 1-3 15,12 0 0-15,0 1-1 0,-11 1 0 16,11 2 2-16,0 7-2 0,0-9 0 0,0 9 2 16,0 0-2-16,0 0 5 0,0 0 2 15,0 3 0-15,5 2 2 0,-2 3 3 16,4 1-1-16,1 3 2 0,-1 1 2 16,2 5 0-16,3-1-4 0,-1 4 0 0,0 1-1 15,4 2-2-15,0 0-3 0,4 0 1 16,1 1-4-16,-1 0 0 0,2-2-2 15,3-2-1-15,-2-3-1 0,2-4-1 16,0-2 0-16,1-5-3 0,0-4-1 16,1-3-1-16,-1 0-1 0,1 0 0 0,-1-16 0 15,1 5 2-15,-1-3-1 0,-2-2 1 16,2-2 3-16,-1 0 5 0,-2 1-1 16,-2 2 0-16,2 0 4 0,0 3 3 15,-1 5 0-15,-3 7 2 0,2 0-1 16,-3 0 0-16,2 0 1 0,-3 7-3 0,2 3 0 15,-2 3-3-15,2 2-1 0,1 0-3 16,2-2 2-16,2 1-1 0,0-2 0 16,1-3 0-16,2-3-3 0,-1-2 0 15,2-3 1-15,-1-1 0 0,4 0-1 16,-3-8-1-16,1 1-1 0,0-3 2 0,1 0-1 16,1-3 1-16,-2 2 1 0,0 1 0 15,1 2 1-15,0 8 2 0,2-10 0 16,1 10 1-16,1 0 0 0,3 0-2 15,0 3 3-15,2 3-2 0,1 1-1 0,2 0-1 16,-1 2-2-16,0 2-6 0,3-1-8 16,-4-1-8-16,-1-1-16 0,0-5-47 15,1-2-33-15,-5-1 2 0,-1 0 2 16</inkml:trace>
  <inkml:trace contextRef="#ctx0" brushRef="#br0" timeOffset="-149523.62">5327 11051 133 0,'0'-8'94'0,"0"-2"-2"15,-8 1-6-15,8-1-14 0,0 0-22 16,-11 2-32-16,11 0-17 0,0 1 1 16,0 7 0-16,-9-8-1 0,9 8 0 15,0 0 1-15,0 1 2 0,0 3 2 16,0 2 2-16,0 6 2 0,0 0 1 0,0 5 2 16,0 4-1-16,0 3 4 0,0 5-1 15,0 8-1-15,0 8 1 0,-12 6 1 16,12 9-1-16,-14 8-1 0,5 7-2 15,-2 10 0-15,-3 7-2 0,3 10-2 16,-4 6-2-16,1 5-6 0,-1 1 4 16,2 1-1-16,-3-1-2 0,3-7 0 0,0-6 0 15,-1-5 4-15,2-11-4 0,0-8-1 16,0-9 0-16,2-12 0 0,-2-12-6 16,1-14-4-16,-2-13-4 0,-1-10-6 15,1-7-7-15,-4 0-16 0,0-16-31 0,0-7-42 16,-1-7-3-16,2-7 5 0,-1-7 4 15</inkml:trace>
  <inkml:trace contextRef="#ctx0" brushRef="#br0" timeOffset="-148808.02">5109 11373 177 0,'17'-25'101'0,"0"5"-1"0,0 3-1 16,-1 4 1-16,1 5-72 0,-2 8-27 16,5-11-1-16,-3 11-2 0,3 0 1 15,2 0 1-15,0 0 0 0,2 0 1 16,2 0 4-16,2 4 0 0,0 5 0 16,1 2 0-16,-1 0 1 0,0 0 1 0,-5 0-1 15,-1 0 1-15,-4 3-1 0,-6 1-4 16,-5 3 1-16,-4 2-2 0,-3 1 1 15,0 3 0-15,-14 3-1 0,-1 1-2 0,-5 2 2 16,-5 0-2-16,-4 1-2 16,-2-1 2-16,-2-1-1 0,-1-2 1 0,0-3-2 15,0-4 4-15,3-5-5 0,0-4 0 16,5-5-3-16,3-3 3 0,3-3-4 16,7 0-1-16,3-8-3 0,10-2-1 0,0-2 0 15,0-3-6-15,0-3 4 0,9-2-1 16,3-3 1-16,7 0 3 0,2-2 5 15,3-1 4-15,5 0 4 0,3-2 5 16,2 1 1-16,4 1 8 0,-3 2 0 16,0 3 4-16,0 5 1 0,-3 6-2 0,-2 10 1 15,-3 0-1-15,-4 0-1 0,-9 8-1 16,0 9-4-16,-7 6-1 0,-3 7-4 16,-3 3-1-16,-1 3-1 0,1 2-3 15,-1 1-2-15,0-3 0 0,1-4-2 16,-1-3-1-16,3-7-4 0,-2-6 1 0,6-9 0 15,2-7-3-15,3 0-2 0,5-12 0 16,0-6 1-16,5-8 2 0,1-4 1 16,2-4 4-16,-3-3 3 0,-1-1 3 15,-1 1 2-15,-3 2 2 0,-2 5 1 16,-5 5 0-16,-4 8 4 0,-3 7 0 0,-3 10-1 16,0 0 0-16,0 6-1 0,-11 10 0 15,3 6 1-15,-4 8-2 0,2 4 0 16,-1 3-4-16,2 3-2 0,9-2-1 15,-14 0-1-15,14-3 0 0,0-4-1 16,0-4 0-16,0-7-3 0,0-7-3 0,5-6-6 16,4-5-4-16,1-2 0 0,0 0-4 15,1-11-13-15,1-3-30 0,-2-4-45 16,-2-5-8-16,2-3 4 0,0-3 5 0</inkml:trace>
  <inkml:trace contextRef="#ctx0" brushRef="#br0" timeOffset="-148342.56">6161 10762 164 0,'3'-16'100'0,"-3"1"0"0,1 5 2 15,1 10-2-15,1 0-62 0,-2 0-36 0,1 0 0 16,1 5 0-16,-2 10-1 0,0 2 3 15,-1 4 1-15,0 6 2 0,0 3 4 16,0 8 1-16,0 3-2 0,-11 8 3 16,11 1-1-16,-9 5-1 0,9 1 0 15,-17 0-3-15,8 0-1 0,-1-2-5 0,-4-1 0 16,2-4-2-16,-1-3 0 0,-2-4-2 16,1-6-2-16,-1-6-2 0,1-6 1 15,1-8-3-15,1-9-4 0,4-7-1 16,8 0-2-16,0-7 2 0,0-6 1 15,0-7 2-15,0-5 3 0,8-3 0 0,5-2 5 16,3-2 6-16,3 3 3 0,3-1-1 16,4 5 3-16,2 4 0 0,1 5-1 15,-1 8 0-15,-1 8-1 0,-3 0-1 16,-2 5-2-16,-6 9 0 0,-6 8-1 16,-2 5-2-16,-8 7 1 0,0 3 0 15,0 3-1-15,-14 1 1 0,0 0 6 0,-3-2-6 16,-5-5 2-16,-6-2-2 0,-1-7-1 15,-2-4-1-15,0-7-1 0,-2-6-7 16,3-5-5-16,-1-3-8 0,3 0-34 16,4-14-50-16,5 0-10 0,2-3 2 0,5-3 2 15</inkml:trace>
  <inkml:trace contextRef="#ctx0" brushRef="#br0" timeOffset="-147604.34">6641 10804 187 0,'0'2'96'15,"0"2"0"-15,-10 4 4 0,10 5-20 16,-7 6-58-16,7 5-12 0,-15 6 0 16,4 8-2-16,-1 8 3 0,-1 7 2 15,-3 5-1-15,0 5-1 0,2 1 1 0,-2 2-3 16,4-1 0-16,1-3-1 0,-1-2 1 15,3-6-1-15,9-4-1 0,-13-7-1 16,13-8 0-16,0-9-2 0,0-10-2 16,3-8-1-16,6-7-1 0,2-1-2 15,6 0-2-15,-1-16-1 0,3 2-1 0,3-3-3 16,-1-2-4-16,2-1 1 0,0-2 0 16,0 1-3-16,-1-1 1 0,1 0-3 15,-3 2-2-15,0 0-3 0,-2 2-9 16,0 2-11-16,-3-1-14 0,-2 2-12 15,2 1-3-15,-4 2 6 0,2-1 19 0,-3 2 25 16,-1 1 24-16,3 1 17 0,-3 2 15 16,1-2 17-16,-2 9 16 0,1-11 9 15,-3 11-1-15,0 0-12 0,-4 0-21 16,1 0-17-16,-1 5-4 0,-2 6-1 16,0 4 0-16,0 6-3 0,0 1-5 0,-12 3-3 15,12 3-6-15,-9 0-1 0,9 1-3 16,0 0-2-16,-12 0-7 0,12-2-1 15,0-1-3-15,0-6-5 0,-8-3-5 16,8-4-9-16,0-6-24 0,0-7-54 16,-11 0-3-16,11 0 5 0,-12-17-1 0</inkml:trace>
  <inkml:trace contextRef="#ctx0" brushRef="#br0" timeOffset="-147457.37">6828 11205 176 0,'1'-13'123'16,"0"13"-2"-16,1-11-4 0,0 11-6 16,1 0-14-16,0 0-97 0,0 0-32 15,2 0-67-15,2 0-23 0,-2-8-3 16,1 8 2-16</inkml:trace>
  <inkml:trace contextRef="#ctx0" brushRef="#br0" timeOffset="-146976.97">7346 11174 131 0,'5'-7'96'0,"1"7"-1"0,-1-13 1 15,-4 13-4-15,-1-7-48 0,0 7-39 16,0 0-2-16,-9 0 1 0,9 1 2 16,-19 4 4-16,7 4-1 0,-3 3 2 15,-1 6 3-15,0 4 2 0,-2 5-4 0,2 3 3 16,0 2-2-16,0 1-3 0,4 2-3 16,1-2-1-16,11 0-3 0,-11-1-3 15,11-3 0-15,0-2 0 0,1-4-2 16,4-4-3-16,5-4-1 0,2-8-5 0,3-3-3 15,3-4-4-15,5 0-5 0,-1 0-14 16,1-13-26-16,1 2-26 0,-1-1-18 16,-1-2 2-16</inkml:trace>
  <inkml:trace contextRef="#ctx0" brushRef="#br0" timeOffset="-144979.39">5238 11844 153 0,'0'0'94'0,"-10"0"-5"15,10-9-4-15,-11 9-19 0,11-9-30 16,0 9-32-16,-11-7-2 0,11 7 1 15,0-10 0-15,0-1-2 16,0 11 3-16,1-7 3 0,3 7-1 16,1 0 2-16,2-9-1 0,1 9 3 0,0 0-2 15,3-8 1-15,1 8-1 0,-1 0 0 16,4-8-1-16,0 8-2 0,2 0 2 16,3-9 0-16,0 9 0 0,6 0 1 15,0-10 0-15,5 10 1 0,1-8-3 16,5 8 3-16,2-7 0 0,7 7 2 0,-1-7-5 15,4 7-1-15,1 0 0 0,4-9-1 16,-1 9 0-16,2 0 1 0,-2-7-1 16,2 7-1-16,-2 0-1 0,0 0-2 15,-1-10 3-15,-1 10 0 0,-2 0-2 0,-1 0 2 16,-2-7-1-16,0 7 1 0,1 0-2 16,-2 0 1-16,1 0 0 0,0 0 1 15,0 0 0-15,1 0-1 0,0 0 1 16,-2 0-1-16,1 0-1 0,-2 0-1 15,1 0 3-15,-3 0-2 0,-1 0 0 16,-3 1 0-16,1 0-1 0,-5 2 0 0,-4-2 0 16,-1 2 0-16,-3-1 0 0,-4 2 0 15,1-2 2-15,-5 1-2 0,-1 0-2 16,0 1 2-16,-1-1 0 0,-1 1 0 16,-1 0-2-16,3-1 3 0,-3 1 0 15,3 0 1-15,0-1-7 0,3 1 6 0,-3-1-1 16,3 0-1-16,0-1 3 0,-1 0-1 15,1 0 2-15,-2-1-4 0,-2 0 1 16,1 1 0-16,-5-2 1 0,-1 0-2 0,1 0 2 16,-4 0 1-16,0 0-1 15,0 0 0-15,-1 0-1 0,1 0 2 0,-1 0-2 16,1 0 0-16,1 0 0 0,-1 0 1 16,0-9 0-16,3 9 0 0,-4 0-2 15,0 0 1-15,2 0 1 0,-2 0 0 16,-1-7 1-16,0 7 0 0,-2 0 1 15,-1 0-2-15,-1 0 0 0,-2 0-1 0,0 0 1 16,0-7-1-16,0 7-1 16,0-8 0-16,1 8-1 0,2-16 0 15,0 7-1-15,0-3 1 0,4-2 0 16,-3-2 2-16,3-1-2 0,0-4 1 0,-2 0 0 16,2-4 1-16,0 0 1 0,-1-2 0 15,0 1-1-15,-2-2 0 0,0 1 1 16,-4 0-1-16,0-1 1 0,0-1-1 15,0 1 1-15,-12 0-1 0,4-2-1 0,-2 0 0 16,-4 2 2-16,-2-2-1 0,-3 0-2 16,0 0 0-16,-2 0 1 0,-2 2 1 15,-3-1-1-15,2 2 1 0,-3 1 0 16,0 2 0-16,0 1-1 0,-3 2 2 16,2 1 0-16,1 2-1 0,-1 2 1 0,0 1-1 15,1 0 0-15,1 2 1 0,-1 1 0 16,-1-2-1-16,0 0 0 0,-1 0 0 15,0-1 1-15,-1-1-1 0,0-1 1 16,0 1 0-16,-1 1 0 0,0 0-1 16,-2 0-1-16,0 3 1 0,-1 2 0 0,0-1 0 15,-2 5-1-15,-2 6 0 0,1-9-2 16,-1 9 1-16,0 0-2 0,-2 0 1 16,0 0 1-16,1 4 0 0,-1 0 1 15,0-1 0-15,1 1 2 0,1 0-1 16,-1 0 1-16,4-1 1 0,-1-1 0 0,4 1 0 15,-1-1-1-15,4 1-1 0,0 0 0 16,1 1 0-16,0 2-1 0,3 0 1 16,-1 2-2-16,1 0 0 0,0 3 0 15,1 0 0-15,-2 1 1 0,3 1 0 16,-2 1 0-16,0 0 0 0,1 1 1 0,-1-1-2 16,3-2 2-16,-1 0 0 0,0 0-2 15,3-2 2-15,1 0 0 0,1-4 0 16,2 0 0-16,0 1 2 0,3-1-4 15,-3-1 4-15,3 2-4 0,-1 0 1 16,0 0 1-16,-1 1-1 0,-2 1 0 0,2 2-1 16,-3 0 1-16,-1 2-1 0,1 2 1 15,-5-1 0-15,0 2 1 0,2 0 0 16,-2-1-1-16,0-1 1 0,2 0 2 0,2-2-1 16,-1 1-1-16,2 1 0 15,0-2 3-15,1 0-3 0,1 1 0 0,2 0 0 16,-1 0 3-16,2 2-2 0,-2 0-2 15,3 1 0-15,-1 2 1 0,2 1 1 16,0 1-4-16,-1 0 2 0,1-1 0 0,-1 0 1 16,2-2-3-16,3 0 1 15,7-2 1-15,-16-2 1 0,16 0-1 0,-9-2-1 16,9-1 2-16,0-1 0 0,0 0 0 16,0-1 0-16,-8 1 2 0,8 2-2 15,0 2 1-15,0 1 2 0,0 1-3 0,-8 2 1 16,8 3 0-16,0-1-1 0,0 1 0 15,-9 0 0-15,9-1 0 0,0-1 0 16,0 1-1-16,0-2-1 0,0-2 4 16,0-1-1-16,0-1 0 0,0-2 1 15,5 0-1-15,2-2 0 0,-2-1 0 16,3 1 1-16,2-1 0 0,2 1 0 0,0 1 0 16,3 0-1-16,1 1 1 0,2-1 0 15,0 1 2-15,3-1 1 0,2-1-4 16,2 1 3-16,-2-2-2 0,4-1 0 15,0-1-3-15,-1-1-3 0,1-1-8 0,1 0-10 16,0-1-27-16,-2 0-70 0,0-2-1 16,0-1-5-16,-2 0 2 0</inkml:trace>
  <inkml:trace contextRef="#ctx0" brushRef="#br0" timeOffset="-134892">5325 12235 153 0,'25'24'98'0,"1"-3"2"16,-4 0-1-16,1-3-3 0,-4-2-67 15,0-7-29-15,0-3-8 0,-3-6-15 0,1 0-23 16,-1-7-35-16,-1-6-15 0,1-5-2 15,3-4 3-15</inkml:trace>
  <inkml:trace contextRef="#ctx0" brushRef="#br0" timeOffset="-134671.83">5829 12026 202 0,'23'-15'97'16,"-1"5"2"-16,-3 10-8 0,2-7-19 0,-4 7-35 16,-3 2-25-16,2 3 2 0,-1 4-5 15,-2 1-2-15,3 3-4 0,-5 0 2 0,3 0-3 16,0 0 0-16,0 0 0 0,1-2 0 15,3 0-2-15,-2-3-1 0,2-1 2 16,-2-2-2-16,2-3 3 0,0-2-3 16,-2 0 0-16,2 0-1 0,-2 0 0 15,1-10 0-15,-1 10-2 0,-2-13 1 16,0 13-6-16,-2-14-5 0,-3 14-8 0,-1-12-28 16,-3 12-48-16,-4-13-6 0,-1 13 0 15,0-10 0-15</inkml:trace>
  <inkml:trace contextRef="#ctx0" brushRef="#br0" timeOffset="-133607.24">4724 11865 136 0,'0'0'92'0,"-10"1"-2"0,10-1-6 16,0 0-20-16,-9 0-27 0,9 1-23 16,0-1-3-16,0 0 0 0,0 0 2 15,0 0 2-15,0 2 4 0,0 0 0 16,0 2-1-16,6 1 2 0,5 2 3 0,3 3-7 16,2 0-3-16,6 3 0 0,2 1-2 15,4 1-6-15,5 0 0 0,2 1-1 16,4 1-3-16,3 0-1 0,2-3-3 15,5-2 7-15,-3-2-4 0,5-3-1 16,-1-4-2-16,2-3 1 0,0 0-2 0,0 0 0 16,3-14-3-16,-3 2 2 0,1-3-1 15,-2-2-2-15,1-2 2 0,-1-2-1 16,0 0 3-16,-1-1 2 0,-1 1 2 16,-1 2 4-16,0 2 4 0,-3 3-2 0,-3 5 4 15,0 9-1-15,-3 0 4 0,-1 0-1 16,-3 0 2-16,3 1-4 0,-5 7 0 15,2 4-3-15,-1 0-1 0,1 2-4 16,1 1-2-16,1-2-1 0,2-3-3 16,-2-2-1-16,2-3-5 0,2-3 1 0,-1-2-1 15,2 0 0-15,-1-10 1 0,0-1 3 16,1-2 1-16,-4-3-1 0,1-3 5 16,-2 0 2-16,-3 1-2 0,-4 1 1 15,-1 2 1-15,-2 1 1 0,-2 3 2 16,-2 2 3-16,0 9-1 0,-2-8 1 0,-3 8-1 15,2 1 2-15,-2 3 1 0,-1 0 0 16,0 3-3-16,1 2 2 0,1 0-4 16,1 0 0-16,-1 0 1 0,3-1-1 15,-1 1 1-15,1-2-2 0,1 0-1 16,0-1 2-16,1 0-1 0,-1-1 0 0,4-2-1 16,-1 0 0-16,0-2-1 0,2 1 2 15,1-1-3-15,-1-1 1 0,2 0 1 16,1 0-2-16,-2 0 2 0,2-8-2 0,0 8 0 15,-2-10 1-15,-2 10-1 16,2-11-1-16,-3 11-1 0,-1-14 2 0,-2 14-2 16,-4-12 0-16,-1 12 0 0,-3-13 1 15,1 13 2-15,-5-8-2 0,-2 8 0 16,-1 0-1-16,-2 0 1 0,-1-8 0 16,-2 8 1-16,-2 0 2 0,1 0-2 15,-1 0 4-15,0 1-3 0,1-1-2 0,-2 0 2 16,0 0 1-16,0 1-1 0,0-1 1 15,2 0-2-15,-2 0 2 16,0 0-6-16,0 0 6 16,0 0 0-1,0 0 0-15,0 0-1 0,0 0 0 0,0 0 0 16,0 0 1 0,0 0-1-16,0 0-2 0,0 0-2 31,0 0 0-31,0 0-3 0,0 0-2 15,0 0-8-15,0 0-11 0,0 0-17 0,0 0-57 16,-10 0-25-16,10-9 0 0,-13 9 1 16,1-10 4-16</inkml:trace>
  <inkml:trace contextRef="#ctx0" brushRef="#br0" timeOffset="-131257.45">7998 11986 209 0,'0'0'88'16,"0"0"-3"-16,-12 0-13 0,12 0-12 0,-9-7-19 16,9 7-18-16,0 0-12 0,-10 0-2 15,10 0-3-15,0 0 1 0,0 0-4 16,-9 0 1-16,9 0-1 0,0 0-4 16,0 0 0-16,0 0-2 0,0 0-2 15,0 0 3-15,0 1 1 0,4 1-2 16,0-2 4-16,0 2-5 0,1 1 4 0,1-1 2 15,0 1 1-15,2 1 0 0,1-1 2 16,-2 2 0-16,2 0 0 0,-1 0 2 16,2-2-3-16,0 2-2 0,-1 1 0 15,0-1 1-15,2 0-2 0,-1 0 0 16,1 0 0-16,-1-2 1 0,2 0-1 0,-1-2-2 16,3-1 2-16,-1 0 1 0,0 0 0 15,4 0-2-15,-2-8 3 0,3 8 2 16,1-12-3-16,0 3-1 0,0 2 2 15,1-1 0-15,1 0 2 0,0 1 0 16,-1 7 1-16,0-11 2 0,1 11 0 0,-2 0-2 16,2 0 4-16,-2 0-1 0,1 0 1 15,-2 5-1-15,2 1 0 0,-1 3-3 16,4 0-3-16,0-1 2 0,-1 2-3 16,2-3 0-16,3 0 0 0,-1-2-2 15,0-2 0-15,2-3-2 0,1 0 0 0,0 0 1 16,1 0-2-16,1-13-4 0,-2 4 1 15,2-5-2-15,0-1 1 0,-1-1 1 16,0-2-1-16,-2-1 0 0,1 1 2 0,-3 0 3 16,1 1 4-16,-3 2 1 15,-1 0 3-15,-2 4 0 0,-1 1 3 0,-3 10 1 16,0-9 1-16,-3 9-1 0,-1 0 0 16,-2 3-1-16,1 1-1 0,-2 1-2 15,-2 3 0-15,1-1-3 0,2 0-3 0,-2 1 1 16,1-3-1-16,1-1 1 15,1-1-1-15,1-3 0 0,1 0-1 0,-1 0 2 16,3 0-3-16,0-12 1 0,-2 4 1 16,1-1 0-16,2-1-1 0,-3-1 0 15,2 2-1-15,-2-2 2 0,1 1-1 0,-1 2-1 16,-1-1 2-16,-1 9 0 0,0-10 2 16,-2 10-3-16,1 0 2 0,-1 0-1 15,-1 0 0-15,0 0 0 0,2 0 0 16,0 2 1-16,-2 0-2 0,5 1 1 15,-3-1-1-15,2-1 0 0,3 2 1 16,-2-1-1-16,5 0 1 0,-3 0 0 16,2 0 1-16,3-1 2 0,0 1-2 0,3-1-1 15,1 1-1-15,-1-1 2 0,1 1-1 16,0 1 1-16,0 1 1 0,2-2-1 16,0 1-1-16,2 1 0 0,-1 0 0 0,2-1 1 15,0 0-1-15,-1-1 0 0,2 0 0 16,-2-2 1-16,1 2-2 0,0-2 0 15,0 0 1-15,-1 0-3 0,0 0 3 16,-2 0-1-16,1-10 1 0,-3 10 0 16,1-8 0-16,-3 8 2 0,0-8-2 0,-1 8 0 15,-2-8 0-15,0 8 0 0,-3 0 0 16,1-9 0-16,-4 9 1 0,1 0-1 16,-2 0 0-16,-2 0-3 0,1 0 1 15,-3 0-2-15,-2 0-4 0,2 0-4 16,-3 0-5-16,0 0-8 0,-1 0-23 0,-1 0-62 15,-3 0-14-15,-1 0 2 0,0 0 3 16</inkml:trace>
  <inkml:trace contextRef="#ctx0" brushRef="#br0" timeOffset="-129609.97">8090 11168 155 0,'0'0'55'0,"0"0"-22"16,0 0-22-16,0-10-11 0,-10 10-10 15,10 0-9-15,0-7 1 0,-11 7 5 16,11 0 14-16,-8 0 17 0,8 0 13 15,-11 0 13-15,11 0-1 0,-7 0 4 16,7-7 0-16,0 7-3 0,-11 0-6 0,11 0-15 16,0 0-15-16,0 0-4 0,-12 0-1 15,12 0 0-15,0 0-2 16,0 0 1-16,0 0 0 0,0 0 1 16,0 0 1-16,0 0-2 0,0-8 1 0,0 8 2 15,0 0-4-15,0 0 1 16,0 0 0-16,0-7 0 15,0 7-1 1,0 0-4-16,0 0 7 0,0 0-2 16,0 0 0-16,0 0 1 0,0 0 2 0,2 0 1 15,2 0-2-15,-2-9 1 0,2 9 0 16,1 0 1-16,1-10-3 0,1 10 1 16,3-11 0-16,1 11-4 0,1-12 2 15,1 5-2-15,2 0 2 0,2-2-4 16,0 2 4-16,2 7 1 0,0-13 0 0,0 13 1 15,1-8 2-15,0 8-1 0,-1 0 0 16,0 0 0-16,-1 3 3 0,1 1-4 16,0 4-1-16,-2 1-2 0,0 2 0 15,0 1 1-15,0 1 0 0,-3 1 0 16,3-1-3-16,-5 0 2 0,1 0-1 0,-1-2 1 16,-2-2 3-16,0 0 0 0,-4-2-1 15,-1-3 0-15,0-1-2 0,-4-2-2 16,-1-1 3-16,0 0-3 0,0 0-4 0,0 0-6 15,0 0-16-15,-11-8-22 16,11 8-57-16,-11 0-7 0,11-10 1 0,-17 10 5 16</inkml:trace>
  <inkml:trace contextRef="#ctx0" brushRef="#br0" timeOffset="-127795.53">12991 11838 131 0,'-15'-9'88'16,"2"1"0"-16,1 1-19 0,0-1-13 16,1 1-21-16,3 7-17 0,8-13-12 0,-16 13 1 15,16-10 2-15,-9 10 2 0,9 0 0 16,0 0 0-16,0 2 1 0,0 4 1 16,2 3 0-16,3 2-3 0,3 1 1 15,3 4-2-15,2 1-2 0,2 2-2 16,4 1-1-16,2 1 0 0,1 0 1 0,4-1-1 15,2-1 1-15,3-2-2 0,1-4 1 16,2-2-1-16,3-4-1 0,0-3 1 16,2-3-2-16,1-1-1 0,2 0 0 15,0-8 0-15,1 1-1 0,1-3 2 16,0 1-2-16,0 0 0 0,0 1 4 0,-1 1 0 16,0 7 4-16,-2-8 1 15,-1 8 3-15,-2 0-1 0,0 2 1 0,-2 1-1 16,0 2-1-16,0 4-2 0,-1-1-1 15,-1 2-3-15,0 0-3 0,1 1 1 16,-1-1-3-16,1-1 0 0,0-2-1 0,0 0 1 16,0-2 0-16,0-2-1 0,-2-1 0 15,0-1 1-15,-3-1 2 0,0 0-2 16,-2 0 0-16,-1 0 2 0,-2-7 0 16,-2 7-2-16,0-8 0 0,0 8-2 15,-2-8 2-15,0 8 2 0,0 0-3 0,-1 0 1 16,1 0 1-16,0 0 0 0,0 0 0 15,-2 0 4-15,2 3 1 0,-2 3 3 16,0 0 3-16,-1 3 0 0,-2-1 0 0,1 3 3 16,-3 0-3-16,1 0 0 15,-1 0 0-15,1 0-2 0,1-1-2 0,1-2-5 16,0-1-1-16,3-2 0 0,2-1-1 16,1-1-2-16,2-3 2 0,3 0-1 15,1 0-2-15,2 0 1 0,1 0 0 16,2-9 1-16,-1 9 1 0,2-10 0 15,-2 10 2-15,2-11-1 0,-3 11 0 0,-1-8 1 16,-1 8-1-16,0 0 0 0,-2-7-1 16,0 7 1-16,-2 0-1 0,0 0 1 15,-1 0-3-15,-1 0 3 0,-1 0-1 0,0 0 0 16,-1 0 0-16,-3 0 0 0,0 0 3 16,0 0-2-16,-4 0 2 0,0 0 1 15,-3 0-2-15,-2 0-1 0,0 0 2 16,-2 0 0-16,-2 0 0 0,-1 0-1 15,-2 0 0-15,1 0 0 0,-4 0-2 0,1 0 0 16,0 0 2-16,-1 0 0 0,0 0 0 16,0 0 0-16,0 0 1 0,0 0 0 15,0 0 0-15,-11-9 2 16,11 9-1-16,0 0 0 0,-9 0-1 16,9 0 1-16,0 0-1 0,-10 0-1 0,10-8 2 15,0 8-2-15,0 0 1 0,-11 0 0 16,11 0-3-1,0 0 0-15,0 0 3 16,0 0-3-16,0 0-1 16,0 0 1-16,0 0-2 0,0 0-4 15,0 0 0-15,0 0-2 0,0 0-8 16,0 0-6-16,0 0-10 0,0 0-20 16,0 0-46-16,0 0-18 0,0 0-5 15,0-8 3-15</inkml:trace>
  <inkml:trace contextRef="#ctx0" brushRef="#br0" timeOffset="-118171.43">5244 12005 173 0,'-11'0'81'0,"1"-9"-10"16,-1 9-27-16,3 0-24 0,-2 0-18 0,-2-9-1 15,3 9-11-15,1 0-3 0,8-8 3 16,-16 8 12-16,16 0 2 0,-12 0 4 16,12 0 9-16,-11 0 2 0,11-8 4 15,-7 8-1-15,7 0-2 0,-9 0-1 16,9-9-10-16,-8 9-4 0,8 0-1 15,-11-11-1-15,11 11 0 0,-9-8-1 0,9 8-1 16,-8-8 3-16,8 8-2 0,-11-9 0 16,11 9 1-16,0-6-1 0,-11 6 2 15,11 0-2-15,0-10 2 0,-11 10 1 16,11 0 0-16,0 0 0 0,0-8-1 0,-10 8 0 16,10 0-1-16,0 0 0 0,0 0-1 15,-12-9 2-15,12 9-2 0,-7 0 0 16,7 0 0-16,-11-9-1 0,11 9 1 15,-12 0 0-15,12 0 0 0,-11-8 2 16,11 8-3-16,-11 0 0 0,1-8-1 16,10 8 2-16,0 0 0 15,0 0 0-15,0 0 0 0,0 0-1 16,4 0 2-16,0 0 3 0,0 0-2 16,4 0 0-16,-2 0-1 0,0 0 1 15,4 0-1-15,-1 1 2 0,2-1-1 0,1 2-1 16,3-2 1-16,-1 1-3 0,2-1 2 15,2 0 0-15,2 0 0 0,3 0 0 16,0 0 1-16,0 0-3 0,5 0 3 16,0-7-1-16,0 7 0 0,1 0 0 15,1-9-1-15,-1 9 1 0,2 0-1 0,-2-9 0 16,-1 9-1-16,1 0 1 0,-1 0-2 16,-4 0 0-16,3 0 0 0,-1 0 0 15,-1 0 0-15,0 0 0 0,2 0-1 16,-4 0 0-16,4 0 1 0,-2 1-1 15,2 0 0-15,-1 0 1 0,1 0 1 16,-2 0 1-16,0 0 1 0,2-1-1 0,-3 0 4 16,-1 0 1-16,0 0-2 0,-2 0 2 15,2 0-2-15,-5 0 0 0,3 0-1 16,-2 0-1-16,1 0 0 0,-1 0-2 0,3 0 0 16,-3 0-1-16,4 0 0 0,1 0 0 15,1 0 0-15,-1 0 0 0,4 0 1 16,0 0-1-16,1 0-1 0,1 0 2 15,1 0-1-15,-2 0-1 0,1 0 2 16,-2 0-2-16,1 1 2 0,-1-1-1 0,-1 3-1 16,-4-2 2-16,2 1 0 0,-2-1-1 15,1 2 1-15,-4-2 0 0,3 0-1 16,0 1 1-16,-1 0-1 0,3-1 0 16,-1 1 0-16,0 0 0 0,1-1-1 15,1 1 1-15,1-1 0 0,-3 0 0 0,3 1 0 16,-4-1 0-16,2-1 0 15,-1 1 0-15,-3 0-1 0,1-1 3 0,-2 1-1 16,-1-1-2-16,-1 1 0 0,-1-1 1 16,1 0 1-16,-2 0 0 0,2 0-2 15,-1 0 1-15,0 0 0 0,3 0-2 0,-5 0 1 16,5 0 1-16,-4 0 1 0,2 0-2 16,0 0-1-16,-2 0 0 0,1-7 2 15,-1 7-1-15,-2 0 0 0,1 0 2 16,-2 0 1-16,-1 2-1 0,-1-2-2 15,1 1 2-15,-3 1 0 0,0-1 0 0,2 0-1 16,-2 1 0-16,-1 0 0 0,0-2 4 16,3 2-6-16,-3-1 3 0,1 1 0 15,0-1-1-15,0 0 2 0,1-1-1 16,-1 1 0-16,0 0 1 0,0 0 0 16,2-1-6-16,-1 1 4 0,0 0-1 0,1-1 0 15,-2 0 1-15,0 0-3 0,-1 0 1 16,1 0 2-16,-1 0-1 0,0 0 0 15,-3 0 1-15,2 0 1 0,-4 0 1 0,0 0 0 16,2 0 0-16,-4 0 0 16,0 0-1-16,2 0-1 0,-3 0 1 0,0 0 0 15,0 0 1-15,0 0-4 16,0 0-5-16,0 0-4 0,0 0-9 16,0 0-16-16,0 0-54 0,-10 0-27 0,0 0-1 15,-2 0-1-15</inkml:trace>
  <inkml:trace contextRef="#ctx0" brushRef="#br0" timeOffset="-108860.83">5047 10358 205 0,'0'0'76'0,"0"-9"-5"0,0 9-8 15,0 0-11-15,0 0-12 0,0-9-14 16,0 9-16-16,0 0-5 0,0-9-3 16,0 9 1-16,0 0-1 0,0-7 1 15,-7 7-2-15,7-9 1 16,0 9 0-16,0 0 1 0,0 0-4 0,0 0 3 15,0 0-1-15,0 0-2 0,0 0 2 16,0 0 2-16,0 0 0 0,0 0 0 16,0 0 0-16,0 0 0 0,0 0 4 15,0 0-1-15,1 0-1 0,0 3 2 0,2 1 0 16,0 0 1-16,1 2 2 16,0 2-2-16,0 2 2 0,5 2-3 0,-3 2 1 15,2 2 0-15,1 2-2 0,2 2 2 16,0 2-4-16,0 1 0 0,1 1 1 15,0 1-3-15,1 0 1 0,1 0 0 0,0-1-1 16,0-1 0-16,-2-2 2 0,3-1-3 16,-2-3 0-16,1 0 2 0,1-5 0 15,-2-1 0-15,0-2 2 0,0-1-1 16,1-3 1-16,-3-2 0 0,2 0 0 0,-2-2 1 16,0-1-2-16,0 0 1 0,-1 0-3 15,0 0 2-15,2 0 0 0,-1-11 0 16,2 11 1-16,-1-16-2 0,4 5 1 15,0-2-2-15,2-4 0 0,1-1 2 16,3-3-3-16,2-3 0 0,1-1 0 0,0-2 0 16,2-2 0-16,1 0 2 0,0 0-3 15,0-1 3-15,-2 3-3 0,0 0 3 16,-3 2 0-16,1 2 0 0,-2 2-1 16,0 1 0-16,-5 2 0 0,1 1-2 15,-2 2 5-15,0 0-3 0,-2 3-2 16,0-3-2-16,-2 3 5 0,0 1-4 0,0-1 3 15,-1 1-3-15,0 1 3 0,-3 0-1 16,0 1-2-16,-1 0 0 0,0 3 1 16,-2 6 3-16,-1-12-2 0,-1 12 1 15,1-6-1-15,-2 6 2 0,0 0-3 0,-2 0 4 16,0 0-2-16,1 0 2 0,-1 0 0 16,0 0-3-16,0 0 1 0,0 0 2 15,0 0-2-15,0 0-1 0,0 0 0 16,0 0 1-16,0 0-4 15,0 0 3-15,0 0-3 16,0 0 3 0,0-7-2-1,0 7 2-15,0 0-2 0,0 0 2 16,-9 0-2-16,9-9 2 0,0 9 0 16,-8 0 0-1,8-7-1-15,0 7 1 0,0 0 1 16,0 0-1-16,0 0 1 0,0 0-1 15,0 0 3-15,0 0-2 0,-9-8-2 16,9 8 3-16,0 0-2 0,0 0 2 0,0 0-2 16,0 0 0-16,0-8-1 0,0 8 2 15,0 0-5-15,0 0 4 0,0-8-1 16,0 8-1-16,0 0 2 0,0 0-3 16,-9 0 0-16,9 0 1 0,0-7 0 15,0 7 0-15,0 0-1 0,0 0 0 0,0 0 0 16,0 0 0-16,0 0 1 15,0 0 4-15,0 0-2 16,0 0-2 0,0 0-1-16,0 0 4 0,0 0-1 15,0 0-2-15,0 0-1 16,0 0 0-16,0 0 0 0,0 0 1 16,0 0-1-16,0 0-1 0,0 0 0 15,0 0-1-15,0 0 0 0,0 0 0 16,0 0 2-16,0 0 0 0,0 0-3 15,0 0-7-15,0 0-10 0,0 0-8 0,0 2-16 16,0 3-75-16,0 3-6 0,-8 2-1 16,8-1 1-16</inkml:trace>
  <inkml:trace contextRef="#ctx0" brushRef="#br0" timeOffset="-107614.46">5909 10329 152 0,'-10'0'86'0,"10"0"1"0,0-8-13 16,0 8-10-16,0 0-19 0,0 0-17 15,0-7-20-15,-8 7-7 0,8 0 1 0,0 0 0 16,0-7-3-16,0 7 6 16,0 0-5-16,1-8 3 0,1 8 1 15,1 0-2-15,1-7 2 0,-1 7 0 16,2-8-1-16,-2 8 5 0,2-9-4 16,-1 9-1-16,0-9-1 0,2 9 1 15,-3-9 0-15,2 9 0 0,0-9-1 16,1 9 1-16,0-11 0 0,1 11 0 0,1-13 2 15,-1 13-2-15,2-14 2 0,1 5 0 16,0 0 1-16,1-2 0 0,2-2 0 16,1 1 1-16,-1-2-2 0,0 0-2 0,2 0 4 15,1 0-2-15,-2 0-3 16,0 1 2-16,1 1-3 0,0 0 1 0,1 0 0 16,0 1 1-16,2 0-4 0,-2 1 1 15,1-1 0-15,0 1 0 0,1-1 3 16,-1 0-3-16,1 0 4 0,1-1 3 0,0 1-4 15,-1-2 0-15,-2 0 3 0,2 1-1 16,-5 2 0-16,2 1 0 0,-4-1 2 16,1 2-2-16,-4 8-1 0,0-13-1 15,-2 13 2-15,-3-8-1 0,0 8 0 16,0 0 2-16,0 0 1 0,-3 0-4 0,0 0 0 16,0-7 0-16,0 7 0 0,0 0 0 15,0-8-1-15,0-2-1 16,0 10-3-16,0-10-2 0,0 10-7 0,0-7-8 15,0 7-9-15,-12 0-22 16,12 2-67-16,-13 4-4 0,0 2 1 0,0 3-2 16</inkml:trace>
  <inkml:trace contextRef="#ctx0" brushRef="#br0" timeOffset="-95507.86">4909 11803 145 0,'0'-11'66'0,"0"11"-4"0,0-13-8 15,0 13-6-15,0-14-7 0,0 7-5 16,0 0-8-16,0-1-6 0,0 0-10 16,0-1-2-16,0 1-3 0,0 1-1 0,0-1 1 15,0 8-1-15,0-13-2 0,0 13 2 16,0-11-2-16,0 11-2 16,-10-8 0-16,10 8 0 31,0 0-3-31,0 0 2 0,0 0 3 0,0 2-1 15,2 3 2-15,1 2 3 0,2 2 4 16,-1 3-4-16,1 2 1 0,-1 3-2 16,2 2 1-16,-1 3-2 0,2 2 0 15,0 0-3-15,1 3-1 0,-2-1-1 16,0 0-3-16,2-1 4 0,0-2-2 16,-2-1 1-16,0-3-1 0,1-2 4 0,2-3-2 15,-2-6 0-15,1-2-1 0,0-4 0 16,3-2 0-16,-3 0-1 0,2 0 2 15,2-12-1-15,-1 1-1 0,2 0-4 16,2-3 3-16,-2-1 1 0,3-1-1 0,2 0 1 16,-2 0-1-16,3 1 0 0,-2 1 2 15,3 2 0-15,-3 2 0 0,2 2 0 16,-1 8 3-16,1-7 0 0,-1 7 3 0,0 0 1 16,3 3 0-16,-2 2 1 15,1 3-2-15,0 1 1 0,2 0 0 0,-1 2-3 16,2-2 2-16,1-1-3 0,0 1-2 15,3-3 0-15,-3-1 0 0,4-3-1 16,0-2 2-16,1 0-3 0,0 0 0 16,0-9 1-16,2 2-2 0,-1-6 0 0,3 0 1 15,-2-2 0-15,1 0-3 0,1 1 2 16,0 0-1-16,-2 2 3 0,1 2-1 16,-1 1 0-16,1 9-1 0,-2-7 0 15,-1 7 1-15,2 1 0 0,-2 3-1 0,-1 3 3 16,-3 1 0-16,2 3-3 0,-1 1 0 15,1 0 0-15,-1-1 1 0,-2 0 0 16,1-1 0-16,1-3 0 0,-2-1 0 16,1-2-2-16,-2-3 2 0,1-1 0 15,-1 0 0-15,-1 0-1 0,1-11 0 0,0 3-1 16,-1-1-1-16,0-2-1 0,2 2 1 16,0-1 2-16,-1 0-3 0,2 2 2 15,-1 1 0-15,0 7 1 0,1-11 1 16,0 11 3-16,-3 0-1 0,2 0 1 15,-1 0 0-15,-1 1-1 0,-3 3 3 0,1 4-2 16,-3 0 0-16,0 1 0 0,-4 2 0 16,3-1 1-16,-3 0-2 0,2-1-1 15,-2-1-1-15,0-1 0 0,2-2-1 16,1-2 0-16,1-3 0 0,0 0 3 16,1 0-4-16,4 0-3 0,1-12 2 0,0 4 0 15,2-1 2-15,3 0 0 0,0-1 0 16,1 1 0-16,2 1 1 0,-2 8-3 15,1-10 3-15,0 10 1 0,0 0-1 16,-1 2 0-16,-1 3-1 0,1 2 3 16,-1 4-2-16,-2 3 1 0,-1 1-1 0,3 0 3 15,-3 0-2-15,1 1-3 0,-1-4 3 16,2-1 0-16,-4-2 0 0,4-4-1 16,-3-2 1-16,1-3-2 0,1 0 0 15,-4 0-5-15,1 0-3 0,-1-11-6 0,-1 11-7 16,-2-12-19-16,0 12-58 0,-2-13-18 15,0 13 1-15,-2-13 1 0</inkml:trace>
  <inkml:trace contextRef="#ctx0" brushRef="#br0" timeOffset="-91395.79">7306 10875 210 0,'2'1'97'16,"1"-1"-1"-16,-2 0-17 0,0 0-27 0,1 0-32 15,0 0-11-15,-2 0-6 0,0-6-2 16,0 6-2-16,0-6-1 15,0 6-2-15,0 0 2 0,1 0-1 16,0 0 0-16,-1 0 0 0,3 0 2 0,-2 0 1 16,0 0 2-16,1 0-1 0,0 0 1 15,-1 0 0-15,0 0 3 0,0 0 0 16,2 0 1-16,-3 0 1 0,1 0-1 16,-1 0 0-16,1 0-1 0,0 0 0 0,-1 0 0 15,0 0-2-15,0 0 3 16,0 0-5-16,0 0 0 0,0 0 0 0,2 0 1 15,-2 0-1-15,0 0 0 0,0 0 0 16,0 0 0-16,1 0 1 0,0-10-3 16,2 10 7-16,-1 0-3 0,1-7-1 15,-1 7 1-15,3-8 0 0,-1 8 2 16,0-8 0-16,1 8-3 0,-1-8 0 0,3 8 1 16,-2-8-3-16,1 8 1 0,1-8-1 15,0 8 1-15,2 0-1 0,-1-10-1 16,1 10 0-16,2-8 2 0,0 8 0 15,-2-9-3-15,3 9 2 0,1-9 1 16,0 9 0-16,-1-13-1 0,2 13 1 0,-1-12-1 16,0 12 1-16,2-14-2 0,-3 7 2 15,4 0 0-15,-4-1-1 0,1 1 0 16,1 7 0-16,-2-12 0 0,0 12 0 16,-1-13 1-16,1 13 2 0,1-14-2 15,-2 14 1-15,4-14 0 0,-4 7 0 0,-2 7 0 16,2-13-1-16,-2 13 1 0,-2-9 1 15,3 9-3-15,-5-9 0 0,1 9 0 16,0-8-2-16,-1 8 2 0,0 0 0 0,2-7-1 16,-4 7 1-16,1 0 1 15,0 0-1-15,1 0 2 0,-1 0-2 0,1-8 0 16,1 8 3-16,0 0-1 0,0-9 0 16,1 9 0-16,-1 0 0 0,1-10-1 15,-2 10 0-15,0 0 0 0,1-10 1 0,-3 10 1 16,0 0-1-16,-1-9-1 0,2 9 1 15,-3 0 0-15,0 0 2 0,0 0 2 16,-1 0 0-16,0 0 3 0,2 0-1 16,-2 0 0-16,0 0 1 0,0 0 0 15,0-7 0-15,0 7-3 0,0 0 0 0,0 0-2 16,0 0-1-16,0 0 1 0,0 0-2 16,0 0 0-16,0-8-2 0,0 8 1 15,0-7-1-15,0 7 1 0,0-12 1 16,0 12 0-16,-12-14 0 0,12 7-3 15,0-3 2-15,0 2 1 0,0-1-2 0,-9-2 1 16,9 2 3-16,0-1-4 0,0 0-1 16,0 2-1-16,-10 8-1 0,10-13 3 15,0 13-1-15,0-9-1 0,0 2 1 16,0 7-3-16,0 0 3 16,0 0 0-16,0-7-2 0,0 7-5 15,0 0-9-15,0 0-12 0,1 0-32 0,3 4-62 16,-1 3 0-16,-2 0-1 0,-1 1 0 15</inkml:trace>
  <inkml:trace contextRef="#ctx0" brushRef="#br0" timeOffset="-90730.01">7777 9989 177 0,'5'1'91'0,"-3"-1"-4"0,2 2-13 0,-1-1-20 15,-1 0-18-15,2 0-20 0,0 1-8 16,-1 0 1-16,4 1 0 0,-1 0 1 16,2-1 0-16,2-1 1 0,3 2 2 15,0-3 0-15,5 0 1 0,-1 0-2 0,5 0 0 16,1 0 0-16,2 0-3 0,2-8 4 16,0 8-8-16,2-10 0 0,0 10-3 15,2-10-1-15,-1 10-1 0,0-10-1 16,0 10-1-16,-1-7-5 0,-1 7-1 15,-1 0-8-15,-2-8-1 0,-3 8-8 0,0 0-24 16,-2 0-51-16,-6 0-8 0,-2 0-1 16,-3 0 3-16</inkml:trace>
  <inkml:trace contextRef="#ctx0" brushRef="#br0" timeOffset="-90312.88">8196 9660 205 0,'0'-11'87'16,"0"11"-5"-16,0-11-19 0,0 11-24 0,0-7-22 15,0 7-15-15,0 0-1 0,0 0 2 16,0-9 4-16,-10 9 0 0,10 0 5 16,0 2 1-16,0 0 0 0,1 3 2 15,1 1 2-15,1 3 0 0,1 3-2 16,-1 5-3-16,1 2 1 0,2 4-2 0,-1 4-4 16,0 4 2-16,-2 2 1 0,1 4-3 15,0 4 1-15,0 3 2 0,-1 2-2 16,2 2 0-16,-3-1-1 0,0 1-1 15,1-2 1-15,1-1-1 0,-2-2-4 16,0-3 0-16,1-3 1 0,-1-2-3 0,0-3 0 16,-2-3-5-16,1-2-2 0,-1-5-6 15,0-1-6-15,0-4-10 0,0-2-8 16,-10-6-23-16,10-2-34 0,-13-4-19 16,3-3 1-16,1 0 3 0</inkml:trace>
  <inkml:trace contextRef="#ctx0" brushRef="#br0" timeOffset="-89845.86">8168 10326 212 0,'0'-25'102'0,"0"2"-5"0,0 2-4 16,0 4-24-16,0 3-30 0,0 1-29 0,0 5-5 15,0 8 1-15,0-8-1 0,0 8-3 16,-10 0 1-16,10 1-3 0,-9 1-1 16,9 3 0-16,-12 0-2 0,12 1 3 15,-11 2-2-15,11 1-4 0,-9 1 0 0,9 0-4 16,-10 0-5-16,10 0 2 0,0-1 0 15,0-2 2-15,0-3-2 0,0-1 4 16,0-3 5-16,0 0 1 0,4 0 7 16,4 0 2-16,1-10-1 0,2 2 0 15,1-2 2-15,2-3-1 0,3-2-1 0,3-1-5 16,0-1 3-16,2-1 1 0,1-1-2 16,1 1 0-16,1 1 1 0,-1 0 0 15,1 3 0-15,-3 0 1 0,-1 5-1 16,0 0-2-16,-3 9 3 0,0-9-4 15,-2 9-2-15,1 0-2 0,-1 0-6 0,1 2 1 16,1 1-3-16,0 1-2 0,1 2 1 16,1-2 3-16,0 0-1 0,1 2 8 15,-1-1 6-15,1-1 7 0,-1 1 0 16,-6-1 4-16,-3 0 2 0,-5 3-1 16,-3 2 1-16,-3 3-6 0,0 3 0 0,-16 2-6 15,3 3 0-15,-9 3-1 0,-1 0 0 16,-4 4-1-16,-2-2-2 0,-2 1-2 15,-1 0-3-15,1-2 2 0,2-2-4 16,3-4-4-16,3-2-8 0,1-7-13 16,6-5-27-16,3-4-30 0,3 0-10 0,10 0 3 15</inkml:trace>
  <inkml:trace contextRef="#ctx0" brushRef="#br0" timeOffset="-89679.42">8389 10317 163 0,'8'-19'100'0,"-2"1"4"0,1 1-3 15,1 2-5-15,1 3-24 16,1 4-39-16,0 8-13 0,3-13-2 0,1 13-5 15,0 0 1-15,3 0-2 0,2 0-3 16,1 0-6-16,5 3-2 0,1 2-1 16,2 0-1-16,5 0-5 0,-4 2-7 15,3 1-3-15,0 1-5 0,-2 1-8 16,0 1-7-16,-4-1-22 0,-2-1-39 0,-4 0-18 16,-3-3 6-16,-4-2 3 0</inkml:trace>
  <inkml:trace contextRef="#ctx0" brushRef="#br0" timeOffset="-88642.93">8859 9899 205 0,'10'5'103'0,"0"-1"-1"16,1 0 1-16,-1-1-27 0,1 0-58 0,1-2-13 15,0-1-1-15,-1 0-1 0,1 0-2 16,-1 0-1-16,0-8 1 0,0 8-1 16,0-9 0-16,1 9 1 0,-1-10-1 15,0 10 0-15,1-10-1 0,-1 10 0 16,1-10 2-16,-3 10-1 0,1-10-1 0,-1 10 1 16,-1 0 0-16,-1-9-1 0,1 9 3 15,-3 0-1-15,2-8-1 0,-4 8 2 16,0 0-2-16,2 0 1 0,-3 0 1 15,1 0 1-15,-2 0-1 0,1-6 1 16,-1 6 0-16,1 0 1 0,-1 0 2 0,3 0-2 16,-1 0 0-16,1 0 0 0,1-9-1 15,1 9 1-15,0 0-2 0,0 0-2 16,3-9-1-16,-1 9-4 0,0 0 0 16,1-8-1-16,-1 8-1 0,0 0-3 15,-2-7-4-15,-1 7-6 0,1 0-6 0,-5 0-18 16,-1 0-33-16,0 0-23 0,0 0-2 15,0 0 1-15</inkml:trace>
  <inkml:trace contextRef="#ctx0" brushRef="#br0" timeOffset="-85734.36">9150 9831 188 0,'2'-8'100'0,"0"8"-1"0,1 0-2 15,-2-8-32-15,2 8-47 0,1 0-7 16,0-11-2-16,1 11-1 0,0-14 0 15,2 7-1-15,3-3 2 0,1 0 0 16,1-1 0-16,4-1-3 0,1 0-3 16,1-1 0-16,1 1-2 0,1 1-1 15,-1 2-1-15,-1 9-2 0,2-11 0 16,-5 11-1-16,-1 0-1 0,-4 6 1 0,-3 4-1 16,-5 5 3-16,-2 4 0 0,0 4 2 15,0 4-1-15,-14 1 2 0,4 1 2 16,-1 2-1-16,-1-3 0 0,1-1 0 0,-1-2 2 15,1-2-2-15,2-3 0 0,9-4 1 16,-13-3 0-16,13-2 2 0,0-5-2 16,0-1 2-16,3-2 2 0,2-1 0 15,2-1 1-15,-1 3 1 0,1-1-1 16,-2 3 1-16,2 1-3 0,-2 0 0 0,-1 4-1 16,-3-2-4-16,-1 3 0 0,0 0-1 15,0 2-3-15,0 0-3 0,-9 0-4 16,9 0-5-16,-15 0-3 0,4 1-3 0,-1-3-5 15,1-1-3-15,-3-2-5 16,-2-4-3-16,2-2-2 0,-3-3 14 0,1 0 11 16,-1 0 5-16,0-8 4 0,1-2 7 15,1 0 8-15,-1-2 4 0,1-3 6 16,2-1 6-16,2-1-11 0,1-1-5 16,10 1-3-16,-13 1 3 0,13 1-3 15,0 1-2-15,0 3 0 0,0 0 1 0,0 3-2 16,0 8 2-16,0-10 1 0,1 10 1 15,4 0-2-15,1 0-1 0,-1 3 1 16,3 3 1-16,0 3-1 0,-1 2-3 16,0 1-1-16,4 2-2 0,-1 1-2 0,0 1-3 15,2-1 0-15,-1 2-3 0,2-2-3 16,-1-1-2-16,2-3-3 0,-1-1-1 16,1-6-4-16,2-4-5 0,-1 0-9 15,2 0-9-15,-1-13-14 0,0 0-7 0,0-6 14 16,4-5 36-16,-3-3 22 15,3-3 10-15,0-2 11 0,0-3 14 0,-3 2 10 16,1 1 16-16,-3 2 9 0,-2 5-11 16,-3 6-33-16,-1 7-18 0,-4 12-4 15,-2 0-3-15,-3 4-2 0,0 12 0 16,0 10-1-16,0 9-2 0,-12 7 2 0,12 7-4 16,-11 3 0-16,11 2-1 0,0 0-1 15,-10-2-2-15,10 0 0 0,3-5 1 16,-2-6-1-16,3-7 2 0,2-8-2 15,2-8 1-15,1-8 0 0,3-10-3 0,-1 0-2 16,1-8-4-16,-2-6-2 0,1-8-3 16,-2-4 0-16,1-5-1 0,-2-5 1 15,1-2-1-15,1-2 6 0,-2-3 3 16,0 0 4-16,0 0 4 0,-2 0 2 16,-1 1-1-16,-1 2 2 0,-1 4 1 0,0 4 0 15,-3 2-3-15,0 4 1 0,0 5 0 16,0 2 0-16,0 5-2 0,-8 1-2 15,8 5 2-15,0 8-2 0,-13-13 0 16,13 13-2-16,-10 0 2 0,10 0 0 16,0-6 0-16,-9 6-1 0,9 0 1 0,0 0 0 15,0 0 1-15,0 0 0 16,0 0 1-16,0 2-1 0,0 0 1 16,0 0 0-16,0 1-2 0,0-1 2 15,0 0 4-15,0 0 0 0,0-1 0 16,0 1 2-16,0 0 0 0,0-1-1 0,0 1 1 15,0 0 0-15,0-1 2 0,0 2 1 16,0 0-2-16,6 1-1 0,0 2 3 16,2-1-2-16,2 2 3 0,1 0-2 15,5 0 1-15,-2 0-4 0,6-1-1 16,-1 0 2-16,2 0-4 0,2-1-2 0,0-1-1 16,-1 1-1-16,-2-3-5 0,0 0-1 15,-3-1-6-15,-3 0 0 0,-3 0-3 16,-2 1-1-16,-7 0 1 0,-2 2 1 0,0 1 3 15,0 0 4-15,-15 2 5 16,3 1 3-16,-3 0 3 0,-1 0 5 0,-2 0 6 16,-3-2-1-16,3 3 3 0,-4-3-2 15,3-1 0-15,-2-2 0 0,3-1-3 16,2 0 0-16,0-2-7 0,3 0-3 16,-1 0-2-16,5 0-3 0,-2 0-3 0,1 0 0 15,10 0-4-15,-16 0-1 0,16 0 2 16,-12 0-3-16,12 0 5 0,-8 0 2 15,8 0 2-15,0 0 2 0,0 0 2 16,-10 0-2-16,10 0 1 0,0 0-1 0,0 0 2 16,0 0-1-1,1-10 1-15,2 10 0 0,-1-8-2 0,2 8 2 16,-1-12 2-16,1 12 1 0,1-13 2 16,0 13 2-16,1-13 1 0,-2 13 0 15,3-14 1-15,-2 14 0 0,2-12 3 0,-2 12-3 16,-1-11 0-16,1 11-1 15,0-11-3-15,1 11 1 0,0-10-2 0,-1 10-1 16,1-11-2-16,-1 11 2 0,2-9-5 16,-2 9 3-16,4 0 1 0,-4 0 2 15,3 0 3-15,1 4 3 0,1 3 2 0,-1 6 4 16,1 4 3-16,1 5-2 16,0 4 3-16,3 7-1 0,-1 2-2 0,2 4-2 15,3 3-4-15,2 2-3 0,0 1-6 16,1 0-1-16,2-1-6 0,-2-3-7 15,2 0-8-15,0-5-10 0,1-4-25 0,-3-5-49 16,-1-6-13-16,-2-5 1 0,-4-7 1 16</inkml:trace>
  <inkml:trace contextRef="#ctx0" brushRef="#br0" timeOffset="-85518.02">10132 10160 151 0,'0'-28'119'16,"0"4"-1"-16,0 8-4 0,0 4-4 15,0 3-2-15,0 9-109 16,-9 0-7-16,9 0-5 0,-11 0-3 16,11 2-5-16,-18 3 2 0,5 0 2 0,0 2 1 15,-2 6 4-15,1-1 1 0,-3 1 0 16,-1-1 5-16,0 1 0 0,0-1-5 16,-1 1 3-16,-1-3-8 0,3-1-7 15,-1-1-11-15,1-1-19 0,1-2-23 16,1-2-15-16,3 0-2 0</inkml:trace>
  <inkml:trace contextRef="#ctx0" brushRef="#br0" timeOffset="-85117.43">10234 9722 131 0,'14'-17'107'0,"-1"1"-1"0,3 2 2 0,-1 0 0 16,1 3-18-16,1 0-84 0,2 0-3 15,1-1-3-15,1 0 0 0,3 0-2 16,0 1-1-16,0 0 0 0,0 2-3 0,2 9 1 16,-3-10 0-16,1 10 0 15,-3 0 1-15,-4 0 2 0,-3 2-2 0,-2 3 2 16,-6 3 2-16,-4 4-1 0,-2 2 1 15,0 5-2-15,-13 3 1 0,1 2-1 16,-4 2 1-16,-4 3-1 0,-1 1 3 0,-1 1 0 16,-3 1 3-16,1-2 3 15,1-2 1-15,2-1 2 0,2-3 3 0,4-5 1 16,2-3-1-16,13-7 1 0,-11-4 2 16,11-5-6-16,1 0-3 0,5 0 1 15,4-16-3-15,5 1-3 0,2-2-2 0,5-3 0 16,2 0-8-16,1-1-3 0,-1-1-8 15,2 1-7-15,-3 2-17 0,-3 3-48 16,-3 2-25-16,-3 2-1 0,-6 2 1 16</inkml:trace>
  <inkml:trace contextRef="#ctx0" brushRef="#br0" timeOffset="-84785.35">10318 9548 144 0,'-15'0'89'0,"1"-13"0"0,3 13 0 16,-1-11-26-16,4 11-39 0,8-11-19 15,-11 11 0-15,11-11 2 0,0 11 3 16,0-12-1-16,1 12 4 0,4-9 0 16,1 9 1-16,3 0-1 0,3 0 1 0,0 0 0 15,3 3-2-15,-1 3 2 0,4 4 1 16,-2 5-1-16,1 4 1 0,-2 7-2 15,0 4 3-15,-1 5-2 0,0 5 0 16,-2 5-1-16,-2 2-4 0,0 4-1 16,-4 2-4-16,-1 3 0 0,-2 0 0 0,-2 0-4 15,-1-2-3-15,0-2-1 0,0-6-4 16,0-1-7-16,-12-6-8 0,12-3-5 16,-14-4-14-16,6-5-36 0,-2-7-42 15,-2-4 0-15,1-9 4 0</inkml:trace>
  <inkml:trace contextRef="#ctx0" brushRef="#br0" timeOffset="-84274.22">10870 9287 148 0,'4'0'92'16,"0"0"1"-16,0 0-1 0,2 0-30 15,-1 0-24-15,1 0-21 0,0 0-6 0,2 0 1 16,1-8 1-16,-1 8-4 0,3 0-3 16,2 0-2-16,0 1-4 0,2 0-2 15,-1 1-10-15,1 2-13 0,-2-1-36 16,-2 2-39-16,-3 1-1 0,-4 0-2 15</inkml:trace>
  <inkml:trace contextRef="#ctx0" brushRef="#br0" timeOffset="-83519.48">10883 9405 174 0,'-12'1'108'16,"2"3"4"-16,-1-1 0 0,3 2-1 0,-1 5-50 15,0 4-50-15,9 4-8 0,-16 1 0 16,16 5-2-16,-16 1-2 0,16 4 1 15,-11-1-3-15,11 0-1 0,0 2 0 16,0 2-2-16,-7 0 1 0,7-3 0 16,0-3-5-16,0-3 1 0,0-4-4 0,0-4-2 15,0-6-4-15,0-3-4 0,0-4-7 16,0-2-5-16,0 0 3 0,0-10 17 16,0 3 4-16,0-4 6 0,0 0 6 15,0-1 7-15,0-2 4 0,0 0 9 16,4-1 3-16,3-1 1 0,1 0-14 0,5-2-1 15,1 0-3-15,5 1-2 0,3 0 1 16,1 1-3-16,3 0 2 0,-1 2-1 16,1 2 1-16,-1 1-2 0,0 1 1 15,-1 3-4-15,-1 7 2 0,-3-10-1 16,-5 10-3-16,-1 0 1 0,-5 4 0 0,-5 4-3 16,-4 1 1-16,0 2-2 0,0 3 1 15,-11 1 4-15,0 1-3 0,-1 0 1 16,-4-1 1-16,-1 1 1 0,-1-1-1 0,-2-1 2 15,0-1-1-15,-1-1 0 0,3-1-1 16,0-1 1-16,-1-2 0 0,3 1 0 16,3-3 1-16,2 1 0 0,1-1-1 15,10 0 2-15,-12-1 2 0,12 0 3 16,0 0-2-16,0-1 2 0,0-1 1 16,0 0-1-16,2-1 0 0,4-1 0 0,-2 1-1 15,3-1 1-15,-1 0-5 0,1 1-3 16,-2 0 0-16,1 0-5 0,0 1-4 15,0 0-4-15,-1 1-6 0,2-1-6 16,-2 0-12-16,0-2-9 0,1 2-2 16,0-2 12-16,4 0 22 0,-4-1 10 0,1 1 9 15,2 0 8-15,-1-1 7 0,-1 0 15 16,1 0 11-16,-3 0 8 0,2 0-6 16,-2 1-20-16,-3 3-6 0,-1 2-4 15,0 4-3-15,-1 4-4 0,0 3-8 0,0 2-2 16,0 1-1-16,-11 2-4 0,11 1-2 15,0-1-1-15,-9 1-2 0,9-2-1 16,0-2 2-16,0-1 4 0,0-4 8 16,0-4-3-16,0-3-1 0,1-5 1 15,2-2 0-15,4 0-1 0,-2 0 0 0,2-13-1 16,0 4-2-16,1-2-4 0,-1-1-8 16,0-1-1-16,0-1-3 0,1 0-3 15,1-1-6-15,-1 1-11 0,1-1-6 16,1 0-14-16,1-2-6 0,-1 0-4 15,3-1-4-15</inkml:trace>
  <inkml:trace contextRef="#ctx0" brushRef="#br0" timeOffset="-82571">11257 9732 197 0,'15'-26'83'15,"-1"0"4"-15,0 2-8 0,-1 2-10 16,-1 1-20-16,-3 3-35 0,1 4-10 16,-2 2-4-16,-1 4 0 0,-5 8 0 0,-1 0-1 15,-1 0-3-15,0 4-1 0,0 7 2 16,-11 3 0-16,2 4 0 0,-1 2 3 15,-1 1 0-15,-1 1 1 0,-1-1 1 16,1 0-1-16,0 0 2 0,2-1-2 16,0-2 0-16,10-3 0 0,-10-3-1 0,10-5-1 15,0-2 2-15,1-4-1 0,5-1 0 16,4 0 2-16,1 0 3 0,1 0-1 16,3-7 0-16,-1 7 0 0,1 0 3 15,-1 0-2-15,-1 0-1 0,-4 0-2 16,-1 0-2-16,-5 3-1 0,-1 6-3 0,-2 0 1 15,0 2-1-15,0 2-2 0,-11 0-1 16,11 0 2-16,-16 0 0 0,16-1 4 16,-14 0 4-16,14-1 1 0,-13-2-1 15,13 0-2-15,0-2 4 0,-10-3 1 16,10 0-2-16,0-3-1 0,2-1 1 0,1 2 0 16,4-1-1-16,-3 0-2 0,1 2-2 15,-3 1 1-15,0 2-2 0,-2 3-1 16,0 0 0-16,0 3 0 0,0 0-1 0,-11 2 2 15,11-2-4-15,-14 1 2 0,14-2 2 16,-14 0-1-16,14-2 0 0,-13-3-4 16,13-1-2-16,-9-4-1 0,9-1-1 15,0 0-2-15,0-11 7 0,2 1 0 16,3-3 6-16,2-2 1 0,1-1 8 16,1-1 4-16,1 1 3 0,2-1 0 0,-1 1 0 15,1 1-1-15,1 1-2 0,-2 3-4 16,2 2 0-16,-1 9-4 0,1-8-1 15,-2 8-1-15,0 0-1 0,-1 3-2 16,0 3 0-16,-2 2-4 0,-1 0 2 0,1 1-1 16,-4 1 2-16,1 0-2 0,-1 0-2 15,-2 0 2-15,0-1-1 0,-1 0 1 16,-1-2-2-16,1-4-2 0,-1-1-1 16,0-2-5-16,1 0-2 0,1 0 4 15,-2-12 1-15,5 2 3 0,-1-1 6 0,0-2 4 16,2 0 5-16,0 0 5 0,1 0 6 15,1 0 3-15,0 1 0 0,-1 2 1 16,3 4-3-16,-1 6-1 0,0 0-4 16,0 0-3-16,2 0-3 0,-4 5-1 15,2 3-3-15,1 2-1 0,-1 3-3 0,1-1-1 16,2 2-3-16,-1-2-3 0,0-1-2 16,1-2-3-16,-1-3-3 0,3-3-2 15,-1-3-2-15,0 0-1 0,2 0 0 16,-2-14 1-16,0 1 2 0,-2-3 3 15,-1-4 5-15,1-3 2 0,-2-4 3 0,-1-2 4 16,0-3 5-16,-1-1 3 0,1-1-1 16,-3 1 4-16,1 1-1 0,0 1 1 15,-2 4 2-15,0 2 2 0,0 7 2 16,1 5 0-16,0 13 3 0,2 0 1 16,-2 0-2-16,1 9 1 0,-3 10 1 0,2 9-3 15,-1 6-2-15,-1 8-5 0,2 4-1 16,-1 6-3-16,0 4-4 0,2 3-1 15,-3 3-1-15,0 2-2 0,0 0 0 0,-1-3-1 16,-2-1-3-16,0-6-4 16,0-3-4-16,0-3-8 0,0-3-5 0,-13-4-8 15,5-4-12-15,-4-5-26 0,-3-5-54 16,-2-4-1-16,-3-7 2 0,-3-5 6 16</inkml:trace>
  <inkml:trace contextRef="#ctx0" brushRef="#br0" timeOffset="-81470.51">8336 10649 190 0,'-9'-6'102'0,"0"-3"-1"16,9 1-6-16,-15-1-20 0,15 0-38 15,-15 0-25-15,15 0-4 0,-12-1-2 0,12 2 0 16,0 0-6-16,-12 1 1 16,12 7 0-16,0-11-2 0,0 11-2 0,4 0 0 15,4 0 3-15,-1 0 1 16,3 3-1-16,3 1 4 0,0 1 1 15,4 0 0-15,0 1 2 0,3 1 0 0,0 0 1 16,4 1-1-16,0-2 0 16,1 2 0-16,3-2-2 0,2 1-1 0,3 0-1 15,2-2 1-15,2 0-3 0,2 0 0 16,3-2-1-16,1-2 0 0,3-1-1 16,-2 0 0-16,4 0-2 0,1 0 2 0,-1-11 0 15,2 4 0-15,0-3 2 16,-1-1-1-16,-1-1 0 0,-1-2 4 0,-2 1-2 15,0 0 1-15,-1 1 0 0,-2 0-2 16,1 1 1-16,-3 3-1 0,2-1-1 16,-1 9 2-16,0-11-2 0,1 11-1 15,2-10 0-15,-2 10-2 0,3-10 0 16,-1 10 1-16,1-13-2 0,0 5 0 0,-2 1 1 16,0-1-2-16,-2 0 2 0,1 0 0 15,-3 0 1-15,0 0 1 0,-2 2-1 16,-1-3 2-16,-2 9-2 0,0-13 0 0,-2 13 0 15,2-12 1-15,-1 12 0 16,0-10 1-16,0 10-1 0,2-10 2 0,1 10 2 16,1-12 4-16,-1 12 0 0,2-12 0 15,1 12 4-15,1-12-2 0,0 12 3 16,0-13-2-16,1 13-1 0,1-10 0 0,-2 10-3 16,2-13-3-16,1 13 2 0,0-14-5 15,1 6-2-15,-1-1 0 0,3 1-6 16,-3-2 1-16,3 1-4 0,-1-2-1 15,3 0-5-15,-3 2-1 0,2-2-8 16,-2-1-5-16,-1 3-17 0,-1-1-36 0,-4 0-27 16,-2 1 2-16,-5 0 1 0</inkml:trace>
  <inkml:trace contextRef="#ctx0" brushRef="#br0" timeOffset="-79897.75">11633 10228 189 0,'0'0'92'0,"1"0"3"15,-1 0-16-15,1 0-21 0,1 2-26 0,0 0-25 16,1 0-4-16,0-2 0 0,1 0-3 15,2 0 0-15,2 0 4 0,0 0-1 16,1 0-1-16,2 0 3 0,3-9 0 16,-3 9-1-16,4-8 2 0,0 8 0 15,3-7 2-15,-1 7-4 0,1-9 0 0,1 9 2 16,0 0-1-16,0-7-4 0,0 7 4 16,-1 0-1-16,2 0 0 0,-3 0 1 15,2 0-2-15,-4 0 5 0,2 2-5 16,-1-1 0-16,-3 1-1 0,0-1-1 15,0 0 1-15,-3 0-1 0,-1 0-2 0,1-1 0 16,-3 0 2-16,1 0-2 0,-2 0 2 16,2 0 1-16,-2 0-2 0,-1 0 3 15,1 0-5-15,0 0 4 0,0 1-1 16,-1 0 0-16,2-1-1 0,0 2 1 0,-1-1-1 16,1 1 0-16,0 0 2 0,-1-1-4 15,1 2 5-15,-1-1-2 0,0 0 1 16,0 1 1-16,0-2-2 0,-1 3-1 15,0-3 3-15,1 1-3 0,-1-1 0 16,2 1 2-16,-3-1 1 0,1-1 1 16,-1 1 0-16,1-1-1 0,0 0 3 0,-1 0-2 15,0 0-1-15,1 0 0 0,-3 0-2 16,2 0-1-16,-1 0-2 0,0 0-2 16,-2 0-1-16,0 0-2 0,-1 0-2 15,1 0-5-15,0 0-6 0,-1 0-16 16,0 0-40-16,0 0-34 0,0-7-1 0,0 7 2 15</inkml:trace>
  <inkml:trace contextRef="#ctx0" brushRef="#br0" timeOffset="-78373.66">7864 10720 192 0,'3'0'91'0,"-3"0"-5"16,0 0-17-16,1 0-20 0,-1 0-19 15,0 0-20-15,0 0-6 0,0 0-2 16,0 0 0-16,0 0-1 16,0 0 0-16,0 0-2 15,0 0 0-15,0 0 2 16,3 1 1-1,0 1 2-15,2 0-2 0,0-1 2 16,1 2 2-16,2-1 1 0,3 2-1 16,1-2 2-16,3 0 1 0,-1 1-1 15,5-2 0-15,-2 2-1 0,3-2 3 0,1-1-1 16,0 1 1-16,0-1-1 0,4 0 1 16,-2 0-1-16,1 0-1 0,3-8-2 15,-3 8 2-15,3-10-5 0,-2 10-1 16,2-11-1-16,0 11 0 0,0-13-1 0,1 13-1 15,3-12 1-15,-3 12 0 0,1-13 1 16,-1 13-1-16,0-10 0 0,-2 10 0 16,0-8 0-16,-4 8 0 0,-2 0 0 15,-2 0 0-15,-2-7-2 0,0 7 2 16,-5 0-1-16,-1 0 0 0,-1 0 1 16,-1 0 1-16,-5 0-1 0,2 0 1 0,-1 0 0 15,1 0 1-15,-3 0-1 0,3 0-1 16,-2 0 0-16,2 0 1 0,-1 0-1 15,0 0 0-15,-1 0 2 0,1 0 1 16,0 0 0-16,0 0 1 0,0 1 0 0,-2-1 1 16,0 0-1-16,0 0-2 0,-1 0 1 15,1 0-1-15,-2 0 0 0,0 0-1 16,0 0-2-16,0 0-1 0,0 0 0 16,0 0-1-16,0 0 0 0,0 0-3 15,0 0-2-15,0 0-3 0,0 1-5 16,0-1-2-16,0 0-3 0,0 0-2 0,0 2-7 15,-10 0-26-15,10-1-46 0,0 3-6 16,-11 0 3-16</inkml:trace>
  <inkml:trace contextRef="#ctx0" brushRef="#br0" timeOffset="-65386.67">7436 10258 185 0,'-11'-6'91'16,"11"-3"-5"-16,0 0-19 0,0-1-14 16,0-2-30-16,0 0-17 0,-8 0 1 0,8 0-5 15,0 0 1-15,0 3-2 0,2 0 2 16,-2 0-3-16,0 9 2 0,1-12 0 15,0 12 2-15,-1 0 4 0,1-7-3 16,1 7 2-16,-2 0-1 0,0 0 1 16,0 0-2-16,1 0 1 0,-1 0-1 0,0 0-2 15,0 0-1-15,0 0-1 0,1 0 4 16,-1 0-2-16,2 2 2 0,1 2 1 16,2 2 4-16,2 3-2 0,3 3 2 15,-1 4-2-15,5 3 4 0,2 6-3 16,3 3-1-16,3 4 0 0,1 3-3 0,4 3-2 15,1 1 0-15,1 3 0 0,0 0-1 16,-1-1-2-16,0 0 2 0,-2-3-1 16,0-2 0-16,-3-5-1 0,-1-4 1 15,-2-4 0-15,-3-4 1 0,0-6 1 16,-3-3 0-16,-1-5 0 0,-1-5-1 0,0 0 1 16,0 0 0-16,-1-13 0 0,3 0 1 15,-3-5 2-15,0-5-1 0,1-3 0 16,-1-4 1-16,2-5 0 0,-1-2 1 15,-1-2 1-15,1-3-2 0,-3 0 0 16,2-1-4-16,-3 3 1 0,1 2-1 0,-3 4-2 16,-1 2 3-16,1 4-2 0,-3 4-1 15,1 3-1-15,-2 3 0 0,2 1-1 16,0 2 2-16,-1-1-1 0,1 2 0 16,1 0 2-16,0-1-2 0,1 0 1 15,0-2 0-15,-1 1 1 0,1-1 0 0,-1 1 0 16,0 0 1-16,-1-1 0 0,0 2 0 15,1 1-2-15,-3 4 2 0,1 0-2 16,-2 10-2-16,-1-11 4 0,0 11-4 16,0 0-1-1,0 0 2-15,0 0 2 0,0 0-3 0,0 0 3 16,0 0-2-16,0 0 2 16,0 0 0-1,0 0-2 1,0 0 0-16,0 0 0 15,0 0 0-15,0 0 0 16,0 0 3-16,0 0-3 16,0 0 2-16,0 0 0 15,0 0-2-15,0 0 0 16,0 0 2 0,0 0-2-1,0 0 0 16,0 0 0-31,0 0 2 0,0 0-2 16,0 0 2-16,0 0 1 0,0 0-1 0,0 0 0 31,0 0 3-31,0 0-6 32,0 0 0-32,0 0-4 15,0 0-10-15,0 0-12 0,0 0-28 0,0 0-61 16,0 0-5-16,0 4 0 0,0-1-1 15</inkml:trace>
  <inkml:trace contextRef="#ctx0" brushRef="#br0" timeOffset="-51883.65">20565 9165 133 0,'-13'0'110'16,"13"0"0"-16,-10-10 2 0,10 10-3 15,0-8-6-15,-8 8-101 0,8-7-1 16,1 7-1-16,2-8-3 0,3 8 1 0,1-10 3 15,3 10 5-15,3-9 1 0,4 9 0 16,4 0 6-16,5 0 2 0,5-8-1 16,3 8 1-16,6 0-5 0,2-10 1 15,3 10-5-15,3-8-6 0,2 8 0 16,0-11-2-16,1 11-7 0,-1-9-8 0,0 9-8 16,-2-9-9-16,-3 9-25 0,-1-7-57 15,-5 7-4-15,-5-8 3 0,-3 8 4 16</inkml:trace>
  <inkml:trace contextRef="#ctx0" brushRef="#br0" timeOffset="-51615.86">21393 8692 174 0,'-14'-11'104'0,"0"1"-1"0,0 1 1 15,0 9-6-15,0-9-67 0,2 9-29 16,0 0 1-16,1 0-1 0,11 5 2 15,-13 4 3-15,13 3 3 0,0 6 4 16,0 5 4-16,0 6 4 0,0 8 0 16,1 5 1-16,3 7-1 0,2 7-3 15,-1 4 0-15,2 7-7 0,-2 2-1 0,-1 4-5 16,-1 1 0-16,-2 1-3 0,-1-2-2 16,0-1 0-16,0-3 0 0,0-2-1 15,-11-4-3-15,11-3 0 0,-14-5-6 16,14-7-4-16,-16-5-8 0,16-8-5 0,-16-7-10 15,16-8-28-15,-13-8-59 0,13-7-1 16,-15-5 1-16,15 0 5 16</inkml:trace>
  <inkml:trace contextRef="#ctx0" brushRef="#br0" timeOffset="-51050.42">21145 9485 189 0,'0'-19'124'0,"-17"8"-2"16,4 11 2-16,-4 0-3 0,-2 1-20 15,-3 12-101-15,-3 5-5 0,-4 6-4 16,-2 3-6-16,0 1-1 0,-2 1-7 0,0-2 0 16,3 2 1-16,3-2 2 0,3 0 2 15,5-6 6-15,6-4 3 0,13-6 6 16,0-8-1-16,0-3 6 0,0 0 2 16,10-11 3-16,9-3-1 0,6-3 1 15,6-4 2-15,5-2-2 0,6 0 1 16,4-1-2-16,4 1-2 0,2 1 1 0,4 3-3 15,1 3 1-15,1 1-1 0,-1 4-1 16,2 0 0-16,-4 3 3 0,1-1-2 16,-2 9 3-16,-2-11 2 0,-3 11 1 15,-2-13 0-15,-4 13 2 0,-4-11 0 16,-4 11 1-16,-4-11 1 0,-5 11-1 0,-5-7 3 16,-5 7-1-16,-7 0-2 0,-6 3-3 15,-3 7-3-15,0 3-3 0,-11 3-2 16,-4 5 0-16,-6 4-6 0,-3 2-2 0,-4 2-4 15,-4 2-1-15,-3 2 3 0,-4 0-1 16,0 0 2-16,-1-1 4 0,-1-4 1 16,2-4 3-16,1-4 1 0,3-6 0 15,3-5-3-15,2-5-5 0,5-4-2 16,4 0-5-16,5-7-1 0,6-4-1 0,10-3 3 16,0-4 1-16,0-2 4 0,0-1 6 15,9-1 6-15,3 1 5 0,6 1 10 16,2 2 1-16,3 3 8 0,3 3-1 15,2 5 4-15,0 7-1 0,0 0-2 16,0 0 1-16,-2 1-2 0,0 6-5 0,0 4-2 16,-1 2-5-16,0 2-7 0,-3 2-7 15,1 0-3-15,0 2-8 0,-2 0-7 16,-2-1-16-16,-1-1-12 0,-4 0-19 16,0-1-53-16,-3-2-22 0,-2-2 4 15,-2-4 5-15</inkml:trace>
  <inkml:trace contextRef="#ctx0" brushRef="#br0" timeOffset="-49751.72">22148 9268 192 0,'5'0'112'0,"-1"0"1"0,1 0 0 0,-2 0-18 16,2 0-44-16,2 0-38 0,2-8-4 15,4 8-3-15,0-12-4 0,4 4-1 16,6 0-1-16,0-2 0 0,4 2 2 16,3-1 2-16,2-1 0 0,2 1 1 0,1-2 0 15,1 2-2-15,-2 1 0 16,-1 0-1-16,-3 8-1 0,-3-12-1 0,-3 12-3 15,-3-9-4-15,-4 9 1 0,-4 0-2 16,-2-10 1-16,-2 10 0 0,-3 0 1 16,-3 0 2-16,-1 0 3 0,-2 0 2 0,0-6 3 15,0 6 6-15,0 0-6 16,0 0 3-16,0 0 3 0,-9-8 0 0,9 8-1 16,0 0-2-16,-13 0 0 0,13-10-4 15,-9 10 1-15,9 0-6 0,-11-7 2 16,11 7-2-16,-13 0-2 0,13 0 1 0,-13 0-1 15,13 2 1-15,-16 3 2 0,16 3 4 16,-12 0-2-16,12 2 4 0,0 1 2 16,-10 2 1-16,10 2-3 0,0 0-2 15,2 2 0-15,0 1 0 0,1-1 0 16,3 1-1-16,0 1-1 0,1-2-1 0,1 0-2 16,0-1 1-16,-1 0 0 0,-1-1-1 15,1 1 2-15,-3-1-2 0,1-1-1 16,-1 1 0-16,-1-3 0 0,0 1 2 15,0-1-4-15,4-1 1 0,-2-1 1 16,1 1 1-16,0-2-1 0,0 0 3 0,3-1 1 16,-4-1 0-16,1 1 0 0,-3-1 4 15,-1 4-1-15,-2 0 7 0,0 3-6 16,0 0 0-16,-16 4-2 0,2 0-1 16,-4 3-1-16,-5 0-1 0,-4 1 0 15,-2 1-3-15,-2 0-4 0,-2-1-6 0,1-1 1 16,0-1-2-16,2-4-2 15,2-3-5-15,3-5-3 0,2-5-3 0,5-3-1 16,2 0 4-16,6-9 4 0,10-4 6 16,-10-7 5-16,10-5 5 0,0-4 10 0,2-6 5 15,4 0 4-15,0-2 3 0,2 1 1 16,2-1-4-16,-1 4-3 0,1 3 2 16,3 4-4-16,0 5-1 0,0 7-2 15,-1 14 1-15,0 0 1 0,0 0 3 16,-3 3 1-16,-2 12 1 0,-1 7 0 15,-1 5 0-15,-5 4-1 0,0 5-1 0,0 1-2 16,0 2-1-16,-11 1-3 0,3 0-3 16,-2-1-2-16,-2-2-1 0,0-1-4 15,1-4-1-15,-1-4-3 0,2-1-1 0,2-6-1 16,8-4-2-16,-10-7-2 16,10-4-2-16,1-6-1 0,5 0-3 0,5-8-5 15,4-8-3-15,7-5-1 0,5-8-7 16,5-5 3-16,5-7 8 0,3-4 6 15,5-3 7-15,0-2 7 0,3-1 6 0,-2-1 7 16,0 2 7-16,-4 2 9 0,0 2 4 16,-6 4-3-16,-2 5-1 0,-6 5 0 15,-4 6-3-15,-5 5 2 0,-4 4-2 16,-5 6-3-16,-3 3-2 0,-4 8-2 16,-2 0 0-16,-1 4 0 0,0 6-3 0,0 10 0 15,-15 8 0-15,4 8 0 0,-4 6 2 16,-1 7-4-16,-4 5 0 0,-2 5-5 15,-2 3 0-15,1 3 3 0,-2 1-4 16,0-2 1-16,1 1 1 0,3-8 1 16,1-4-1-16,3-10 4 0,5-5-3 0,12-12-1 15,0-9 0-15,0-8-5 0,6-9-5 16,9-9-4-16,5-6-6 16,3-6-9-16,2-4-5 0,3-5-9 15,0-2-4-15,2-3-8 0,0-4-9 16,-1-2-19-16,-3-2-28 0,-1-2-13 0,-4 0 6 15,-5-1 4-15</inkml:trace>
  <inkml:trace contextRef="#ctx0" brushRef="#br0" timeOffset="-49434.86">23116 9381 176 0,'0'-34'105'15,"0"2"4"-15,-12 2-4 0,12 5-12 16,0 1-37-16,0 4-44 0,0 3-2 0,0 3-7 16,4 3 1-16,6 4-1 0,3 7 0 15,4-12 3-15,1 12 1 0,5 0 2 16,1 0 0-16,3 0 2 0,1 2 1 15,0 4-2-15,1 1 1 0,-1 3-2 16,-1 2-3-16,-3 2-2 0,-4 2-4 0,-6 2-2 16,-6 2-2-16,-4 3-4 0,-4 2-3 15,0 1-2-15,0 1-3 0,-19 0 1 16,3 0 0-16,-3 0-2 0,-3-2 4 16,-4-2 6-16,-1-1 4 0,-3-1 6 15,0-4 4-15,1-2 4 0,0-2 1 0,4-4 4 16,0-3 4-16,2-1-1 0,4-3-3 15,3-1 0-15,1-1-6 0,5 0-2 16,10 0-5-16,-13 0-3 0,13-8-1 16,0 8-3-16,0-10-7 0,4 10-3 15,1-12-6-15,3 12-10 0,2-13-4 0,-1 6-19 16,-2-1-37-16,2-2-26 0,-1-1 0 16,-2 0 5-16</inkml:trace>
  <inkml:trace contextRef="#ctx0" brushRef="#br0" timeOffset="-49200.42">23126 9421 192 0,'-9'-8'105'0,"9"8"-3"0,0-8-3 16,-11 8-25-16,11 0-44 0,0-8-30 16,0 8-14-16,3 0-2 0,5-10 0 15,1 10 2-15,2-11 3 0,3 11 8 16,0-7 7-16,2 7 10 0,-1 0 7 16,3 0 9-16,-2 0 3 0,2 3 5 0,-1 7 1 15,-1 3-1-15,-2 6-1 0,-2 5-4 16,-3 5-2-16,-2 4-4 0,0 6-7 15,0 2-6-15,-1 3-10 0,2 2-4 16,0 1-2-16,2 1-10 0,1-2-9 16,1-2-8-16,1-4-8 0,-1-4-12 0,0-6-21 15,0-4-43-15,-2-7-17 0,0-7 1 16,-3-6 8-16</inkml:trace>
  <inkml:trace contextRef="#ctx0" brushRef="#br0" timeOffset="-49035.8">23551 9755 205 0,'9'-25'115'0,"0"3"2"16,0 4 1-16,-4 6 0 0,-3 4-65 16,-2 8-41-16,0 0-4 0,0 0-5 0,-19 1 0 15,4 4-3-15,-2 4-4 0,-5 0-2 16,-1 4-8-16,-3 1-6 0,-1 2-14 16,-1 1-41-16,-2 0-45 0,0-2 4 15,0-2 0-15,2-2 3 0</inkml:trace>
  <inkml:trace contextRef="#ctx0" brushRef="#br0" timeOffset="-48685.45">23889 9175 189 0,'0'2'122'0,"-13"0"-1"0,13-1 2 0,0-1 2 16,0 0-45-16,8 0-61 0,3-8-5 15,6 8-4-15,5-11-6 0,4 3-4 16,4-2 0-16,3 0-1 0,4 2-3 16,1-1-5-16,4 9-4 0,0-12-4 0,0 12-9 15,-3-9-13-15,-2 9-24 0,-6 0-52 16,-5 0-5-16,-9 0 0 0,-4 0 3 16</inkml:trace>
  <inkml:trace contextRef="#ctx0" brushRef="#br0" timeOffset="-48502.91">24080 9324 138 0,'-33'23'133'0,"3"-1"-2"16,3-1 1-16,3-3-3 0,6-1-1 15,3-5-84-15,7-3-44 0,8-4-3 0,0-5-11 16,0 0-9-16,7 0-4 16,8-11-2-16,3-1-2 0,4-3 3 0,4 1 4 15,4-1 3-15,0-2 1 0,2-1-6 16,-2-2-31-16,-1-1-44 0,-4-1-1 15,-3-1 1-15,-4 0 0 0</inkml:trace>
  <inkml:trace contextRef="#ctx0" brushRef="#br0" timeOffset="-48219.95">24107 8944 198 0,'-11'-8'114'0,"3"-2"1"0,8 3 0 16,-15 7-4-16,15-11-55 0,0 11-55 15,0 0-2-15,0 0 0 0,0 5-1 16,0 3 2-16,1 4 4 0,4 4 6 0,-1 6 4 16,1 9 5-16,0 10 0 0,-2 9 1 15,-1 7 0-15,0 6-2 0,-2 5 1 16,0 4-5-16,0 1-5 0,0 1-6 16,-16-2-2-16,16-1 1 0,-15-3 2 15,6-5-2-15,-1-4 1 0,2-8 5 16,8-6-1-16,-16-9-4 0,16-7-2 0,-13-8-1 15,13-7-2-15,-17-7-10 0,7-5-9 16,-4-2-9-16,-1 0-12 0,-3-13-17 16,-2-1-44-16,0-5-31 0,-1-2 2 15,2-5 4-15</inkml:trace>
  <inkml:trace contextRef="#ctx0" brushRef="#br0" timeOffset="-47853.22">24649 8660 149 0,'18'-15'113'0,"0"15"0"0,-3-12 1 0,3 12-1 16,0-9-6-16,3 9-104 0,2 0-1 16,2-8-1-16,3 8 1 0,1 0-4 15,3-8 2-15,-1 8 2 0,3 0-2 0,0 0-2 16,-1 0-3-16,-1 2-4 15,-1 2-7-15,-4 1-13 0,-5-2-38 0,-5 1-42 16,-8 0-4-16,-5 1 0 0,-4-2-1 16</inkml:trace>
  <inkml:trace contextRef="#ctx0" brushRef="#br0" timeOffset="-47654.17">24837 8695 187 0,'-18'9'125'16,"-1"1"2"-16,2 3 0 0,-2 3-2 15,-2 5 1-15,-1 3-118 0,0 5-1 16,-1 3-7-16,-2 2 0 0,1 1 0 0,-1 1 3 16,-1 2-2-16,2 0-2 0,-1 1 1 15,1 3 1-15,-1 0-1 0,1-2-4 16,1-1-5-16,2-3-8 0,0-3-12 16,1-3-19-16,2-5-47 0,-1-6-30 0,3-6-3 15,0-8 1-15,2-4 2 0</inkml:trace>
  <inkml:trace contextRef="#ctx0" brushRef="#br0" timeOffset="-47120.2">24355 9195 200 0,'30'-26'109'0,"4"2"0"15,2 4 2-15,2 1-2 0,4 2-83 16,0 2-26-16,2 1 2 0,2-1-5 16,-2 2 2-16,3-1-1 0,-3 0 0 15,1 2 2-15,-3 2-3 0,-3 3 2 16,-1 7 0-16,-6-9 1 0,-4 9-2 0,-6 0 2 15,-5 0-6-15,-6 2 1 0,-5 2-2 16,-6 2-4-16,0 3 5 0,0 0-2 16,-15 3 4-16,2 1 1 0,-6 2 4 15,-2 1 3-15,-4 2 2 0,0 1 6 16,-5 2 3-16,-3 0 0 0,-3 1 0 0,-3-1 0 16,-2 2 1-16,-3-2-3 0,1 1 1 15,-1 0-1-15,-1-1-1 0,2-1-4 16,1-1 0-16,3-2-2 0,3-1-3 15,3-3-2-15,4-1 0 0,6-3-1 16,5-4-5-16,8-2-1 0,10-3-8 0,0 0-2 16,0 0 0-16,10-8-2 0,6 0 3 15,6-2-1-15,5 0 0 0,3-1 9 16,3 0-1-16,2 1 7 0,1-1 6 0,0 3 2 16,0-1 4-16,-2 9 1 15,-2-11 1-15,-2 11-1 0,-5 0-3 0,-6 0 1 16,-6 8-2-16,-4 2-3 0,-8 6 2 15,-1 2-7-15,0 2 0 0,-10 2-1 16,2 0-1-16,-4 0 0 0,-2 0 1 16,-2 0 0-16,-2 1-1 0,-1-1 4 0,1-2-6 15,0-3 4-15,4-3 1 0,0-3 3 16,5-3-3-16,9-3 0 0,-9-3 0 16,9-2 0-16,2 0-2 15,3 0 1-15,4 0 0 0,3-10-1 0,1 10-5 16,3-8-6-16,-2 8-13 0,3-8-28 15,-2 8-57-15,2-7-4 0,-1 7-2 16,0-8 1-16</inkml:trace>
  <inkml:trace contextRef="#ctx0" brushRef="#br0" timeOffset="-45855.01">25585 8858 174 0,'13'-8'91'16,"-1"8"1"-16,-2 0 1 0,-3 0-37 16,-4 0-42-16,-3 4-9 0,0 5-2 15,0 2 2-15,-15 4 4 0,-1 3 4 16,-3 3 1-16,-5 4 2 0,-3 0 2 0,-4 3-1 16,-1 1 0-16,-1-1-2 0,-1 1-3 15,1-4 1-15,2 0-6 0,1-4 1 16,4-3-3-16,3-3 1 0,7-4-4 15,1-5 2-15,7-2-2 0,8-4 1 16,0 0 0-16,0 0-1 0,0-7-2 0,9 7 0 16,5-16 2-16,2 6-3 0,5-2 2 15,4 1-1-15,1-1 0 0,5-2 0 16,4 1 0-16,0 1 1 0,2 0 0 16,0 2-1-16,-2-1 0 0,-1 4 2 15,-5 7 0-15,-4-9 1 0,-6 9-2 0,-8 1 1 16,-7 4 0-16,-4 3-3 0,0 5 2 15,-15 2 0-15,-2 3 0 0,-7 3-2 16,-5 1 1-16,-5 2-2 0,-2 0 3 16,-2 2-1-16,-1-1-1 0,-1-1 1 15,5-1-1-15,3-4-1 0,5-3 0 0,8-3 2 16,5-3-3-16,14-3 2 0,-10-3 0 16,10-2 3-16,3-2 1 0,5 0 4 15,6 0 0-15,3 0-1 0,4 0 3 16,2-7-2-16,-1 7 6 0,2 0-4 0,-2 0-3 15,-3 1 0-15,-5 3-6 16,-5 3 0-16,-4 2 0 0,-5 3 0 0,0 2-4 16,0 1 0-16,-15 2-3 0,0 1 2 15,-2 0 0-15,-4 0 0 0,1-1 0 16,-2-1 2-16,2-1 1 0,3-3 2 0,4-1-1 16,13-6 1-16,-10-1-1 0,10-4-1 15,4 0 1-15,4 0 2 0,7-7 2 16,3 7 1-16,5-15 1 0,4 7-1 15,-1 0 1-15,2-1 1 0,0 9 1 16,-1-11-2-16,-3 11 0 0,-3 0-2 0,-2 0-1 16,-5 0-1-16,-5 0 1 0,0 4-1 15,-6 2-1-15,-1 0 0 0,-2 4 0 16,0-3 0-16,0 3-1 0,0-3-2 16,-13 1 0-16,13-3-1 0,-13-2-3 15,4-2 1-15,-2-1-1 0,2 0-2 0,-1-7-3 16,-1-3 0-16,2-2-1 0,-1-5-1 15,0-4-1-15,2-2 4 0,8-3 6 16,-15-2-6-16,15 1 11 0,-12 0 0 16,12 1 4-16,0 4 7 0,0 1 8 15,0 4 0-15,0 5 7 0,0 12 1 0,3 0 0 16,3 0 2-16,-2 8-3 0,1 9 1 16,-1 8-3-16,-1 4-6 0,1 5 0 15,-1 3-10-15,1 2-3 0,2 0-5 16,-2 1-5-16,1 0-3 0,0-4-7 15,1-2-9-15,1-6-10 0,0-6-5 0,2-7-13 16,2-8-16-16,3-7-30 0,1 0-30 16,4-8-4-16,1-8 7 0</inkml:trace>
  <inkml:trace contextRef="#ctx0" brushRef="#br0" timeOffset="-45671.82">25866 9410 232 0,'27'-31'122'0,"-3"8"6"15,-3 7 5-15,-4 10-19 0,-5 6-53 16,-4 3-21-16,-3 7-3 0,-5 9-1 15,0 7-8-15,0 4-8 0,-13 4-6 0,13 0-7 16,-17 4-7-16,7-3-1 16,2 1-4-16,8-3-9 0,-15-4-4 0,15-5-8 15,0-7-7-15,0-8-7 0,0-8-9 16,4-1-6-16,7 0-3 0,6-22-11 16,2 0-11-16,4-11-26 0,3-7-9 0,2-8 7 15</inkml:trace>
  <inkml:trace contextRef="#ctx0" brushRef="#br0" timeOffset="-45422.86">26396 9008 138 0,'34'-47'110'0,"-4"8"1"0,-2 9 7 16,-3 9-2-16,-4 8-29 0,-6 13-43 0,-4 0-15 15,-4 3-2-15,-6 12 2 0,-1 8-3 16,0 5-3-16,-10 9-3 0,0 7-3 16,-1 5 0-16,-3 10-3 0,0 6 0 15,-1 5-1-15,-2 4-2 0,0 4-3 16,1 1 1-16,-2 0-1 0,0-1-3 0,3-1-2 15,-1-3 1-15,1-3-1 16,1-6 3-16,-1-5-1 0,1-7 0 0,-2-9-1 16,-1-7-4-16,-2-8-4 0,-3-7-2 15,-3-7-8-15,-4-7-13 0,-4-6-13 16,-5-2-20-16,-8 0-33 0,-6-16-52 0,-3-1-2 16,-3-4 4-16,0-7 6 15</inkml:trace>
  <inkml:trace contextRef="#ctx0" brushRef="#br0" timeOffset="-44771.62">27298 9479 199 0,'11'-15'110'15,"-1"1"2"-15,0-1-1 0,-1 2-2 16,-1 1-74-16,-1 1-22 0,-1 2-2 16,1 0-6-16,-1 2-2 0,1 7-1 0,-2-13-1 15,2 13-2-15,2 0 1 0,-1-7-3 16,1 7-1-16,2 2-7 0,-2 0-11 16,0 4-20-16,-1 0-47 0,-2 2-23 15,-3 1-1-15,-3-1-1 0</inkml:trace>
  <inkml:trace contextRef="#ctx0" brushRef="#br0" timeOffset="-44655.42">27215 9640 240 0,'-13'10'135'16,"4"-2"-1"-16,9-1-2 0,-11-1-5 0,11-1-46 16,0 2-81-16,3-1-14 0,3-2-20 15,1 3-37-15,2-1-58 0,2-1-6 16,-1-1 1-16,-1-1 2 0</inkml:trace>
  <inkml:trace contextRef="#ctx0" brushRef="#br0" timeOffset="-41758.39">23377 10687 169 0,'0'32'112'0,"0"1"3"15,0 3 2-15,-14 2-2 0,1 1-52 16,-4 4-54-16,-4 0-5 0,-5 2 0 15,-2-4-3-15,-4 1-1 0,-2-3-1 0,0-2-3 16,3 0-3-16,-2 0 2 0,2-2 2 16,1-2 0-16,3-5 2 0,2-2-2 15,2-4 3-15,4-4 0 0,0-5-3 16,4-2 0-16,3-4-1 0,2-3-2 16,10-2-3-16,-10-2 2 0,10 0-1 0,0 0 1 15,3 0-1-15,3 0 4 0,2 0 2 16,4 0 3-16,0 0 2 0,4 0 4 15,0 0 0-15,2 0 3 0,0 2-1 16,1 5 2-16,-1 3-2 0,1 2 1 16,-1 2-1-16,-2 5 0 0,-1 1-2 0,-2 5 0 15,1 2-3-15,-3 1 3 0,-2 2 1 16,-2 3-1-16,1 1 1 0,-1 1 0 16,-2 2 2-16,0 1-1 0,-2 1 3 0,0 1-1 15,-1 1-2-15,0 2-1 16,-1 1 0-16,0 2 1 0,-1 1-3 0,0 2 0 15,0 2-3-15,0 0-1 0,0 0-1 16,0 2 0-16,1-2 1 0,-1 0-1 16,1-1 0-16,-1-1-2 0,1 0 1 0,-1-3 2 15,0 0-1-15,0-1 2 16,0-2-2-16,0 0 1 0,0-1-1 0,-12 1 0 16,12 1 2-16,-13 2 0 0,4 2 2 15,-2 0-4-15,-1 2 3 0,-1 2-2 16,1-2 1-16,1 2-1 0,0-2 1 0,2 1-1 15,9-1 1-15,-11-2-2 0,11 1 1 16,0-4 2-16,0-1-1 0,0-3 3 16,0 0-3-16,0-3 2 0,0 1 0 15,0-1 0-15,1-1-1 0,0 1 0 16,-1-1-1-16,0 2-1 0,0 0-1 0,0-1 0 16,0 0-1-16,0 0 0 0,-12 0 1 15,12 0-2-15,0-1 0 0,-9 0 1 16,9 0 2-16,0 0 1 0,0-1 3 15,0 0-1-15,0 0 2 0,0 0 0 16,1 0-1-16,2 1 3 0,0-2-2 0,2 3 0 16,1-2 0-16,-2 0 1 0,1 2-1 15,1 0 0-15,-1 2 2 0,0 1 0 16,1 5-2-16,0 2 2 0,-1 2-2 16,1 4 0-16,0 1-4 0,2 2-3 15,0 2-1-15,1 1-9 0,4 1-11 0,0-1-17 16,5-4-18-16,2-4-44 0,4-7-57 15,3-9 0-15,0-14 2 0,5-9 3 16</inkml:trace>
  <inkml:trace contextRef="#ctx0" brushRef="#br0" timeOffset="-41009.44">24479 10952 218 0,'7'-17'96'0,"-2"3"0"0,1 1-5 15,1 6-46-15,-2 7-39 0,2-9 3 16,-1 9-1-16,-1 0 5 0,2 4 3 15,-2 1 1-15,2 4 4 0,-1 4-4 16,1 3 5-16,-1 5 1 0,-2 4-3 0,-1 4-1 16,-2 4-3-16,-1 6-5 0,0 3-4 15,0 3 1-15,-9 3-1 0,9 0-3 16,-15 1-2-16,6-1 1 0,-2 0-1 16,-1-3 0-16,0-3-4 0,-1-3-1 0,2-6 3 15,0-3-8-15,1-5-7 0,10-6-10 16,-16-5-19-16,16-2-65 0,-16-5-13 15,16-3 0-15,-15-2 1 0</inkml:trace>
  <inkml:trace contextRef="#ctx0" brushRef="#br0" timeOffset="-40750.96">24775 11448 182 0,'29'0'122'0,"-2"0"-1"16,-4 5-6-16,0 0 4 0,-3 4-2 16,0 2-115-16,0 3-6 0,-2 0 1 15,0 1 1-15,-2-2 2 0,2 1 2 0,-4-1 4 16,2-2 6-16,-1 3 1 0,1 1 0 16,-1 0 2-16,0-2-2 0,-2 0-4 15,-1-3-6-15,-3-2-3 0,-1-3-4 16,0 1-10-16,-4-3-12 0,-1-1-10 15,-1 2-22-15,-2-2-63 0,0 0-10 0,0-1 3 16,0-1 3-16</inkml:trace>
  <inkml:trace contextRef="#ctx0" brushRef="#br0" timeOffset="-38994.38">26104 10613 133 0,'2'-7'97'0,"0"7"-4"16,0 0-5-16,-1 0-11 0,1 0-12 15,-2 0-23-15,2 0-27 0,-2 0-3 16,1 0-4-16,1 0-4 0,0 0-2 0,0 0-2 16,1 0 0-16,0-9-1 0,2 9-2 15,-1 0 1-15,0 0-2 0,0-8 2 16,-1 8 0-16,1 0 3 0,0 0 0 16,-1-9 1-16,2 9 2 0,-3 0 2 15,0 0-2-15,1 0 0 0,-3 0-2 0,1 0 2 16,0 0-4-16,-1 0 1 15,0 0 1-15,0 0-3 16,0 0 3-16,0 0 2 0,0 0 1 16,0 0 1-16,0 0 0 0,0 0 1 15,0 0-2-15,0 0-1 0,0 0 1 0,0-7 0 16,0 7-4-16,0 0 2 0,-10 0-2 16,10-10-1-16,0 10 1 15,0-8 0-15,-10 8 0 16,10 0 0-16,0-9 0 0,0 9-2 15,0-9 1-15,0 9-2 0,0 0-2 16,0 0-4-16,0-8 0 0,0 8-3 16,0 0 1-16,0 0-1 0,0 0 0 15,0 0 3-15,0-8 4 0,0 8 1 0,0 0 6 16,0 0 0-16,0-8-2 16,0 8 6-16,0 0 1 0,0-10 1 0,0 10 3 15,0-7 0-15,0 7-2 0,0 0 1 16,-8-10-2-16,8 10 0 0,0 0-3 15,0 0-1-15,0 0-1 0,-9 1-1 16,9 4-1-16,-12 3-2 0,4 4 0 16,-2 2 2-16,-5 2-3 0,-1 3 0 0,-4 3 0 15,-3 1 1-15,-4 2-3 0,-2 2-1 16,-2 0 2-16,-1-1-1 0,-1-1 1 16,2-3 0-16,0 0 2 0,3-3 1 15,3-4 0-15,3-3 1 0,4-4-2 16,6-4 0-16,12-4-2 0,0 0 1 0,0 0-1 15,2-10 0-15,10 0 3 0,8-1-3 16,4-3 1-16,4-1 1 0,4-1 2 16,2 0 0-16,3-1 1 0,4 1 1 0,1 1-2 15,1 1-2-15,1 2-1 16,-1 1 2-16,-1 1-2 0,0 3-2 0,0 7 1 16,-2-11 3-16,1 11-1 0,-3 0 3 15,-1 0-3-15,-2 0 2 0,-1 3 0 16,-3 4 1-16,-3 2 0 0,-3 2 0 15,-2 2-1-15,-5 3 1 0,-2 0-1 16,-5 2-2-16,-2 2 1 0,-5 2 1 0,-4 1-1 16,0 0-2-16,0 0 2 0,-13 2-1 15,0 1 0-15,-4 0-1 0,-3 3 0 16,-5-1 0-16,-1 2-4 0,-4 2-3 0,-1 0-2 16,-2 1 2-16,0 1-5 0,-2 0 0 15,0-3 0-15,2 0-1 0,-1-5 0 16,4-4 4-16,3-2 2 0,3-9 0 15,2-6 0-15,6-5 3 0,3 0 0 16,3-8 1-16,10-5-1 0,-9-6 2 0,9-5 1 16,0-3 0-16,0-3 4 0,4-1 0 15,1 0 1-15,1 1 1 0,2 2-1 16,1 1 3-16,0 3 1 0,2 3 0 16,1 3 1-16,0 4-3 0,-1 5 2 15,1 9 0-15,-1-8 0 0,-2 8 1 16,0 3-1-16,-3 5 1 0,-3 2-5 0,-2 5 1 15,-1 4 0-15,0 4-1 0,0 4-1 16,-17 3-2-16,6 2 2 0,-2 1-1 16,-4 1-1-16,-1-1-3 0,-1-1 2 15,-3-1-4-15,1-4 0 0,0-4-2 0,0-4-5 16,3-4-3-16,1-7-6 0,2-7-6 16,2-1-17-16,1 0-17 0,2-17-21 15,10-1-8-15,-13-4 20 0,13-4 44 0,0 0 25 16,0-4 7-16,0 1 10 15,0-1 17-15,1 1 19 0,3 1 22 0,1 4 12 16,3 4-17-16,-1 4-38 0,0 9-16 16,1 7-3-16,0 1-2 0,-2 7 1 15,-1 8 2-15,0 6 2 0,-2 6 1 16,0 4-1-16,0 6-1 0,0 3-3 16,1 2 0-16,1 2 1 0,1 1-2 0,3-3-3 15,1 0 0-15,1-3-1 0,3-4-1 16,5-3 1-16,2-5-1 0,5-3 0 15,2-5 1-15,4-4 0 0,4-3 1 16,2-3-1-16,2-3 1 0,4-1-1 16,0-3 0-16,3 0-1 0,-1-3-1 0,2 0 0 15,-2 0-1-15,3 0-1 0,-2 0 0 16,0-8 0-16,-2 8-1 0,-1-13 0 16,-4 4 0-16,-2-2 0 0,-2-1-1 15,-4 0-2-15,-3-3-1 0,-4 1-2 0,-3-1-8 16,-6 0-11-16,-3 2-16 0,-7 1-29 15,-5 4-59-15,-1 8-4 0,0-12 2 16,-19 12 2-16</inkml:trace>
  <inkml:trace contextRef="#ctx0" brushRef="#br0" timeOffset="-37596.18">24246 11952 155 0,'0'0'106'0,"3"0"0"16,4-9 1-16,0 9 3 0,2 0-46 15,4 1-53-15,0 4-6 0,5 0 1 16,-1 2-2-16,3 1 0 0,1 1 2 15,3 2-2-15,3-1 0 0,3 2 0 16,3 0 1-16,1 0-1 0,3-1-2 0,3-3 0 16,0-2 0-16,2-4-1 0,2-2 1 15,0 0-1-15,2 0-1 0,-1-13-1 16,2 4 1-16,0-3 0 0,-1-2 0 16,-1-2 1-16,1 2 1 0,-2 1-1 0,1 1 0 15,-2 0 2-15,-1 2 1 16,1 1 1-16,-1 9 2 0,-1-11-1 0,2 11 1 15,-1 0 0-15,0 0 4 0,0 0-3 16,0 2 0-16,0 2-3 0,0-1-1 16,0 1-1-16,1-1-1 0,0 0 1 0,1-2-1 15,-2 1-2-15,-1-2-3 16,2 0-1-16,-3 0-1 0,-2 0 2 0,-1 0-4 16,0 0 0-16,-4 0-5 0,0 0-5 15,-2 2-4-15,0 0-2 0,-1 1-4 16,-1 3-5-16,1 1-6 0,-1-1-3 0,0 4 8 15,0-1 14-15,0 1 10 16,2 3 9-16,-1-1 7 0,1 1 9 0,0-1 10 16,0-1 13-16,-1 0 8 0,0 0-6 15,0-2-7-15,-1-1-2 0,-1 0-6 16,0-2-5-16,0-2-3 0,0-1-4 0,0-2-8 16,1-1 0-16,1 0-4 15,2 0-2-15,2-7-2 0,2 7-2 0,2-13-2 16,1 4 1-16,2-1-6 0,1-1-5 15,1 1-5-15,-1 1-11 0,-1-1-15 0,0 2-40 16,-4 8-35-16,-3-13-1 0,-4 13 2 16,-4-9 6-16</inkml:trace>
  <inkml:trace contextRef="#ctx0" brushRef="#br0" timeOffset="-35680.86">24017 12968 191 0,'0'0'107'0,"-12"-11"2"15,12 11-2-15,0-10-5 0,0 10-68 16,0-8-28-16,0 8-3 0,0 0-1 16,0 0 0-16,0 0 2 0,0 0-2 15,6 0-1-15,2 0 0 0,2 0 1 16,5 6 0-16,2 1 0 0,4 1-1 0,3 1 0 15,3 0 0-15,2 2 1 0,1 0-2 16,2-2 2-16,1 2 0 0,-1-1 1 16,-2 2 0-16,-2 1 2 0,-5 1 2 15,-2 3-1-15,-7 2 1 0,-4 3-2 16,-5 1 0-16,-5 2 3 0,0 1-2 0,0 2 0 16,-12 0 0-16,-1 0-1 0,-1 1-1 15,-3 0 2-15,-1-2-1 0,0-1 0 16,0-3-2-16,3-2 0 0,1-3-2 15,3-3-1-15,11-2 1 0,-11-3-1 0,11-3 0 16,0-2 0-16,2-4-1 0,5-1-2 16,4 0 2-16,4 0-3 0,1 0-4 15,4-9-9-15,1 9-13 0,1 0-34 16,1-9-54-16,0 9-2 0,0 0 0 16,-2-11-1-16</inkml:trace>
  <inkml:trace contextRef="#ctx0" brushRef="#br0" timeOffset="-35463.49">25108 13377 130 0,'13'10'113'0,"-2"3"4"16,-2-1 0-16,1 3 2 0,-2-1-10 15,0 1-89-15,0 0-16 0,1-2-4 16,0-1-1-16,0 0-5 0,2-2-10 16,-1-2-13-16,-1 0-22 0,2 1-41 15,-1-2-24-15,0 0 2 0,1-2 3 0</inkml:trace>
  <inkml:trace contextRef="#ctx0" brushRef="#br0" timeOffset="-33973.19">24067 13637 190 0,'0'0'99'0,"0"1"-7"16,0-1-6-16,2 0-21 0,-1 0-17 15,-1 0-29-15,1 0-11 0,1 0-1 16,0-8-1-16,2 8-1 0,0 0-2 16,1-8-1-16,2 8 0 0,2 0 0 0,0-10 0 15,1 10 0-15,4 0 0 16,-1-9-1-16,3 9-1 0,0 0 0 0,3-8 3 15,-1 8 4-15,3 0-4 0,1-10 2 16,-1 10 0-16,3-9 1 0,0 9 0 16,1-8 2-16,0 8-1 0,-1-13-1 0,1 13-2 15,0-12-3-15,1 12 0 16,-2-13 0-16,-2 13 0 0,3-11-1 0,-2 11 0 16,-1-8-1-16,-1 8 2 0,1 0-3 15,-1-7 2-15,-4 7 0 0,2 0 0 16,-3 0 0-16,0 0 0 0,-1 0 0 0,0 0 0 15,-3 0 1-15,1 0-2 0,-2 0 3 16,-1-7 0-16,-1 7 0 0,-2 0 0 16,-1 0 1-16,-1 0 0 0,0 0-2 15,0 0-1-15,-1 0 2 0,-1 0 1 16,1 0-1-16,-2-8 1 0,1 8 0 0,1 0 1 16,-1 0-2-16,2-7 2 0,0 7 0 15,0 0-2-15,1-9 0 0,0 9 0 16,2 0-2-16,-2-9 1 0,1 9-1 15,1 0 0-15,-1-11 1 0,0 11-2 16,1 0 1-16,-3-8 0 0,1 8-1 0,-1 0 1 16,0 0 0-16,0 0-2 0,-2 0 1 15,0 0 0-15,0 0 0 0,-1 0 0 16,0 0 0-16,0 0 1 0,0 0 0 16,-1 0 0-16,1 0 1 0,-1 0 1 15,0 0 2-15,-1 0-1 0,0 0-1 0,0 0 2 16,0 0-2-16,0 0 0 0,0 0-6 15,0-8-4 1,-9 8-13-16,9 0-15 0,0 0-52 0,0 0-31 16,-10 0 0-16,10 0 0 15,0 0 1-15</inkml:trace>
  <inkml:trace contextRef="#ctx0" brushRef="#br0" timeOffset="-31815.26">26002 11025 176 0,'5'-8'93'0,"3"8"-3"0,-2-9-12 15,0 9-23-15,-1-7-23 0,0 7-27 0,0-9-4 16,-1 9-1-16,-2 0-1 0,1-9 3 15,-1 9 0-15,-1 0-2 0,0 0 0 16,0 0 1-16,1 0 1 0,0 0 0 16,0 0 2-16,0 0-1 0,0 0 0 15,1 0-1-15,1 0 0 0,-1 0 4 0,1 0-2 16,1 0 1-16,-1 1-2 0,1 0 1 16,0-1-1-16,1 0 0 0,0 1 4 15,-1 0-3-15,3 1 0 0,1 0-3 16,0-1-1-16,1 3 0 0,2-3 2 15,1 1-2-15,-1 0 2 0,3 0 0 0,-1-1-3 16,2 0 2-16,-1-1 0 0,1 0 7 16,-1 0-5-16,1 0-2 0,-2 0-2 15,-1 0-2-15,-2 0-5 0,0 0-22 0,-3-8-63 16,-2 8-8-16,-4 0-1 16,-2 0-7-16</inkml:trace>
  <inkml:trace contextRef="#ctx0" brushRef="#br0" timeOffset="-28502.5">24279 13563 156 0,'1'0'51'0,"0"0"0"16,0 0 1-16,0 0-2 0,-1 0-4 15,2 0-6-15,-1 0-9 0,0 0-9 16,0 0-11-16,0 0-9 0,0 0-2 16,1 0 2-16,0 0 0 0,1 0 0 15,0 0 1-15,2 0 3 0,-1 0-1 0,3 0 2 16,-2-8 1-16,1 8 0 0,1 0-2 16,0 0 0-16,1 0-1 0,0 0 1 15,-1 0-4-15,1-7-1 0,1 7-1 16,1 0 0-16,-1 0-1 0,1 0 0 15,-1 2 1-15,1-1 0 0,1 0 0 0,-1 0 0 16,0-1 1-16,2 1 0 0,-1-1 2 16,1 0 1-16,0 0 1 0,1 0 2 15,1-7 0-15,-1 7 2 0,2-10-2 16,-1 10 2-16,-1-11-1 0,1 11-3 16,-1-14 0-16,1 7-1 0,-1-1-2 0,0 8-2 15,-1-12 0-15,0 12-4 0,1-10-2 16,-4 10-4-16,1 0-7 0,1-10-15 15,-2 10-42-15,-1 0-32 0,0 0 0 16,-1 0 1-16</inkml:trace>
  <inkml:trace contextRef="#ctx0" brushRef="#br0" timeOffset="-9916.96">24335 13537 185 0,'0'0'54'0,"0"0"-12"0,0 0-8 0,0 0-11 16,0 0-3-16,0 0-4 0,-8 0-2 16,8 0-5-16,0 0 4 0,0 0 0 15,0 0 2-15,0 0 1 0,0 0 0 16,0 0-1-16,0 0-3 0,0 0-3 16,0 0-1-16,0 0-4 0,0 0 1 15,0 0-3-15,0 0 0 0,0 0-1 0,0 0 0 16,0 0 0-16,0 0 0 15,1 0 1-15,0 0 0 0,0 0 1 16,1 0-2-16,1 0 4 0,1-8-1 16,0 8 2-16,3-8 1 0,0 8-1 15,2-13 0-15,0 5 0 0,3-2-1 0,1-1 0 16,0 0-2-16,1 0 2 0,2-1-3 16,0 0 0-16,2 0 0 0,0 1 1 15,1-1-1-15,1 1 1 0,-1 1 2 16,1 1-2-16,0-1 0 0,-1 2 0 15,0-1 0-15,-1 1-1 0,2 0 2 0,0-2-3 16,-1 1 1-16,-1 0-2 0,-1-1 2 16,0 2-2-16,0-2 1 0,-3 2 0 15,-1 0-1-15,0 0 1 0,-2 8 0 16,0-13 2-16,-3 13 1 0,0-11 0 16,-1 11-1-16,-2-9 0 0,1 9 3 0,-2 0-1 15,1-8 0-15,-1 8-1 0,0 0-2 16,0-9 1-16,0 9-2 0,2 0-1 15,-2-10 0-15,1 10 1 0,-2 0-1 0,2-10 1 16,-1 10-1-16,0 0-1 0,-1-7 2 16,0 7 0-16,0 0 2 0,-1 0-1 15,-1 0 0-15,0 0-1 0,0 0-3 16,-1-7-2-16,0 7-2 16,0 0-11-16,0 0-17 0,0 0-52 0,0 0-25 15,0 0-2-15,0 0 3 0</inkml:trace>
  <inkml:trace contextRef="#ctx0" brushRef="#br0" timeOffset="-4860.17">27563 11403 187 0,'-9'-11'57'0,"9"11"-10"0,0-11-15 0,-10 11-6 16,10-9-5-16,-8 9-4 16,8-7 3-16,-11 7 1 0,11 0 0 0,-12-11 0 15,12 11 2-15,-11-8 0 0,11 8-6 16,-10-9-6-16,10 9-3 0,-10-8-4 15,10 8 2-15,0 0-4 0,-8-8 0 0,8 8-3 32,0 0 0-32,0 0 2 0,0 0 3 15,2 4-2-15,0 0 4 0,1 3 2 16,-1 0 0-16,4 2 2 0,-1 1 2 16,0 3-1-16,1 1 1 0,1 1-1 15,1 3-1-15,-1 1 2 0,0 0-4 16,0 1 2-16,2 2-3 0,-2 0 0 0,1 0-3 15,-1 0-1-15,1 0 0 0,-3-2 2 16,2-2-3-16,-1-2 2 0,0 0 1 16,1-3 0-16,-1-3 0 0,1-1 0 0,-1-4 4 15,2-3-1-15,1-2-1 0,1 0 0 16,-1 0-2-16,4-11-1 0,0 1-1 16,3-4 0-16,0-2 0 0,2-3-2 15,1-1 0-15,3-3 0 0,1-3 2 16,3-1-1-16,0-2 0 0,1-2 2 0,2 1-1 15,1-1 2-15,1 0 0 0,0 2-1 16,-1-1 0-16,0 2 3 0,0 1-1 16,-2 2-1-16,0 0 1 0,-3 2 1 15,0 2 0-15,-4 2-2 0,0 1 0 16,-3 3-2-16,-4 1-2 0,0 1 3 0,-3 2 0 16,-2 2-4-16,-2 0-1 0,1 9-2 15,-4-12-4-15,-1 12-1 0,0-10-6 16,-2 10-3-16,0 0-10 0,-1 0-7 15,0 0-14-15,0 0-29 0,0 0-52 16,-11 4 3-16,11 1 1 0,-14 0 6 0</inkml:trace>
  <inkml:trace contextRef="#ctx0" brushRef="#br0" timeOffset="6595.96">26122 12315 135 0,'1'20'112'0,"0"-1"-2"0,-1 0 1 15,2-2 1-15,-2 1-12 0,1-1-90 16,0 1-4-16,0 1-5 0,-1 1 0 16,3-1-2-16,-2-2 2 0,0 1 2 0,0 0-2 15,0 2-1-15,0 0 1 0,1 1-2 16,0 1-4-16,-1 0 1 0,1-1-5 16,-1-1-7-16,-1-2-9 0,0-2-18 15,0-3-43-15,0-3-26 0,0-3 0 16,0-5 6-16</inkml:trace>
  <inkml:trace contextRef="#ctx0" brushRef="#br0" timeOffset="6930.58">26372 12512 155 0,'25'-15'105'0,"-1"3"-1"0,-1 1 1 0,-3 3-2 15,-3 8-55-15,-2-8-40 0,-2 8-6 16,-5 0 0-16,-3 0-2 0,-4 3 1 15,-1 2-2-15,0 1-1 0,0 2 2 0,-15 2 2 16,3 4-2-16,-3 2-2 0,-4 2 2 16,-1 1 0-16,-4 1 2 0,-2-1-1 15,-2 0 0-15,-2 0 0 0,0-2 0 16,0-1 0-16,2-1 0 0,0-3 1 16,4 1 2-16,3-3 1 0,5-1 1 15,7-2 0-15,9-1 2 0,0-2 1 0,0-3 1 16,6-1 0-16,8 0 0 0,5 0 0 15,6 0-2-15,5 0-1 0,3-10-2 16,3 10 0-16,5-9-3 0,0 9-2 16,0-13-1-16,1 6-6 0,-3-1-7 0,-2 1-9 15,-1-1-13-15,-6-1-33 0,-4 1-49 16,-4-3 1-16,-5 0 0 0,-5-2 4 16</inkml:trace>
  <inkml:trace contextRef="#ctx0" brushRef="#br0" timeOffset="7328.91">26398 12089 172 0,'0'0'95'0,"0"0"1"0,-9 0-2 15,9 2-31-15,0 0-34 0,0 2-24 16,0 2 0-16,0 0-2 0,0 1 0 16,0 5 4-16,0 1 3 0,3 7 3 15,-1 3 4-15,1 5 1 0,0 6 5 16,-1 3-1-16,-1 7 1 0,-1 2-1 0,0 4-3 15,0 2-2-15,0 2-4 0,0 1-5 16,0 1 1-16,-10-2-5 0,10 0-1 0,0-2-1 16,0-6-1-16,-9-3-1 15,9-4-1-15,0-5-3 0,0-3 0 0,0-5-6 16,0-5-5-16,-11-3-7 0,11-5-12 16,0-4-23-16,-12-5-52 0,12-4-11 15,-16 0 2-15,6 0 2 0</inkml:trace>
  <inkml:trace contextRef="#ctx0" brushRef="#br0" timeOffset="7527.8">26293 12775 211 0,'8'-11'108'16,"-1"11"5"-16,-2-8-5 0,-3 8-6 0,-2 2-77 16,0 5-15-16,0 6-3 0,-15 3-4 15,3 5 1-15,-6 2-2 0,-2 3 1 16,-2 2-3-16,-3 1 5 0,-1 3-2 15,0-1 0-15,1-1-1 0,-2-1-2 16,4-3-2-16,0-3-4 0,3-4-10 16,2-5-20-16,1-4-52 0,4-6-26 0,0-4 0 15,3 0 0-15</inkml:trace>
  <inkml:trace contextRef="#ctx0" brushRef="#br0" timeOffset="7977.54">26251 12874 251 0,'35'-9'138'0,"-3"9"-1"16,-2 0-4-16,-3 4-1 0,1 1-24 0,-2 3-108 15,0 1-7-15,0 1-6 0,-1 1-2 16,-2 1 0-16,2-3 1 0,-2-2 1 16,2 0 6-16,0 1 6 0,-2 4 4 15,1 1 2-15,-1-1 5 0,-2-1-2 16,-1-4-1-16,-2-2-1 0,-2-1-1 0,-4-1-5 15,-5-2-1-15,-4 1-4 0,-3 0-1 16,0 1 0-16,-9 1 1 0,-4 3-1 16,-3 2 1-16,-4 2 1 0,-5 1 1 15,-3 3 0-15,-3 2 2 0,-4 1 1 16,-3 4 0-16,-3-1 0 0,-4 2 0 0,1-1 2 16,-3 0 1-16,4-1-1 0,1 0 0 15,2-3 2-15,3 0-1 0,4-3 2 16,4-2-1-16,3-2-1 0,6-2 1 15,4-2-2-15,6-1 1 0,10-2-3 0,0-3 0 16,0 0 1-16,2-1 0 0,10 0-1 16,8 0-1-16,4-10 0 0,6 10-2 15,5-16 5-15,4 7-2 0,4-4-3 16,4 2 0-16,1-1-3 0,2-2-7 16,-2 1-3-16,-2-1-12 0,-5 1-12 15,-4 0-34-15,-7 2-50 0,-10 0-3 0,-6 1 2 16,-9-1 2-16</inkml:trace>
  <inkml:trace contextRef="#ctx0" brushRef="#br0" timeOffset="8210.99">26406 13007 140 0,'0'-9'121'16,"0"9"-2"-16,0-11-1 0,1 11 2 15,2 0-1-15,-1 1-103 0,-1 6-13 0,-1 4-3 16,0 5 1-16,0 5-4 0,-11 4 2 15,2 4 2-15,-2 4 2 0,-4 3 3 16,-2 7 3-16,-4 3 3 0,-2 4-2 16,-2 1 3-16,-3 1-3 0,-2-2-3 15,-2-1-4-15,-1-4-3 0,1-4-1 0,-2-5-8 16,2-5-7-16,-1-6-8 16,2-3-8-16,0-8-15 0,2-5-31 0,3-6-45 15,2-3 0-15,3 0 2 0,5-14 6 16</inkml:trace>
  <inkml:trace contextRef="#ctx0" brushRef="#br0" timeOffset="8576.49">25993 13397 232 0,'21'-11'109'0,"1"11"2"0,0 0 0 16,2 0-34-16,-1 0-49 0,-1 2-7 0,2 3-2 15,0 2-1-15,0 1-2 0,0 0 1 16,2 3 1-16,-1-1 0 0,2 4-1 15,-1 0 0-15,2 1 1 0,-1 3-2 16,-2-1-1-16,2 2 2 0,-1-1-3 16,0 1-2-16,1-2 0 0,-2 0-2 0,-1 0 0 15,0 0 0-15,0-2-2 0,-1-1 2 16,0 1-2-16,-1-2 1 0,-1 0 1 16,0-1-2-16,-1-1 2 0,2-1-2 0,-2-1-1 15,-2-1-2-15,1 1 0 16,-1-4 0-16,0 1-2 0,-4 0-1 0,1-2 1 15,-3 0-2-15,1-1 1 0,-4-1-2 16,0 1 1-16,-1-1-1 0,-2-1 0 16,-3 0-2-16,1-1-4 0,-2 0-6 15,-1 0-10-15,-1 0-14 0,1-8-12 16,0 8-16-16,0-10-28 0,1 2-55 0,0 1-3 16,1-2 3-16,2-1 6 0</inkml:trace>
  <inkml:trace contextRef="#ctx0" brushRef="#br0" timeOffset="12323.26">24419 14597 137 0,'-10'0'99'0,"10"0"-2"16,-14-9 1-16,14 9-1 0,-16 0-55 15,6 0-41-15,1 0 1 0,1-7-2 16,-1 7-1-16,-7 0 4 16,16-8 4-16,-11 8 1 0,11 0 3 15,0 3 0-15,0 0 2 0,0 0-1 0,0 1 2 16,7-2-4-16,4 0-1 0,5 0-2 15,4 0-2-15,2-1-2 0,3 1-2 16,3 1 0-16,1 1-1 0,1 1-1 16,-1 2 0-16,-4 1 0 0,-2 4-1 15,-6 0 0-15,-7 5-1 0,-7 1-1 0,-3 3 0 16,0 2-2-16,-14 1 3 0,-5 3 0 16,-7 0-1-16,-7 2 3 0,-6-1 3 15,-6-2-1-15,-2 1 3 0,-2-3 0 16,1-2 3-16,2-4-2 0,5-1 0 15,7-4 1-15,7-1-2 0,6-4-3 0,10-1 1 16,11-3 0-16,0-1 0 0,0-1 1 16,11 0-1-16,8-1 4 0,7-1 4 15,4 3 0-15,4 0 2 0,2 4 2 16,1 1 1-16,-2 5 1 0,-5 4 0 0,-5 3-2 16,-6 5-2-16,-8 5-2 0,-7 2-1 15,-4 5-2-15,0 1-2 0,-13 2-1 16,-4 2 1-16,-7 0 0 0,-7 0-1 15,-5-2 3-15,-4-2-1 0,-4-4 2 16,-2-5 0-16,3-5-1 0,-1-4-1 0,5-5-5 16,2-3-1-16,5-5-1 0,5-5-6 15,5-2-5-15,7 0-10 0,4 0-8 16,11-11-8-16,0 4-9 0,0-3-17 16,2-1-44-16,8 0-25 0,3 0 7 15,3 0 4-15</inkml:trace>
  <inkml:trace contextRef="#ctx0" brushRef="#br0" timeOffset="12574.17">24768 15327 181 0,'21'0'121'16,"-5"3"4"-16,-3 5 1 0,-3 5 3 0,-3 2-19 15,0 3-95-15,-2 3-3 0,-1 1-1 16,-1-1 1-16,-1 0-2 0,1-1-2 16,0 0-2-16,-2 0-2 0,1 0-1 15,-1-1-3-15,3-1 0 0,-2-2-7 16,0-3-14-16,1-3-13 0,-1-2-22 0,0-4-69 16,0-2-8-16,-2-2 0 0,0 0 1 15</inkml:trace>
  <inkml:trace contextRef="#ctx0" brushRef="#br0" timeOffset="15038.61">25657 14589 189 0,'8'-8'100'0,"0"0"-1"0,1 1-2 15,1 7-3-15,2-11-90 16,1 11-1-16,4-7-3 0,0 7 0 0,4 0-1 15,1-10 0-15,3 10 1 0,4-7-1 16,3 7 3-16,1 0-1 0,4 0 0 16,1-8 2-16,1 8 3 0,1 0-1 0,0-9 1 15,-3 9-1-15,-2-9 2 16,-2 9-2-16,-4-11 3 0,-3 11-1 0,-4 0 0 16,-5 0 0-16,-4 0-1 0,-7 0 1 15,-3 7 0-15,-3 3-1 0,0 2 1 16,-10 4-3-16,-2 2 0 0,-4 1-2 0,-3 2 0 15,-4 0 0-15,-3 1-1 0,-2 1-1 16,-5 0-1-16,-1-2 1 0,-1 0-2 16,-1-2 1-16,2-1 1 0,0-2 1 15,3-3-1-15,2-2 2 0,3-1 0 16,5-2 0-16,7-4-2 0,4 0 1 0,10-4 2 16,0 0 0-16,0 0-2 0,9 0-1 15,5-10 1-15,7 10-3 0,5-14-1 16,4 5-2-16,2-1-2 0,2 0-3 15,1-2-6-15,1 1-4 0,-3 1-4 16,-3 1-6-16,-3-1-8 0,-5 0-17 0,-5 1-16 16,-3 0-17-16,-7 0-7 0,-3 0 3 15</inkml:trace>
  <inkml:trace contextRef="#ctx0" brushRef="#br0" timeOffset="15322.13">26134 14604 138 0,'-22'-7'85'0,"-1"-1"4"0,1 8-8 0,1-11-7 16,0 11-32-16,2-9-27 0,4 9-14 15,-1 0 1-15,5-7 1 0,2 7 2 16,9 0 2-16,-15 0-1 0,15 1 5 16,0 1 1-16,-9 3 6 0,9 3 0 15,0 1 2-15,0 4 3 0,0 3 1 0,0 5 2 16,0 4-1-16,0 6 3 0,0 5-2 16,-13 7-1-16,2 8-2 0,-3 7-4 15,-5 4-3-15,-2 3-4 0,-2 4-2 16,-3-1-3-16,-2 2-4 0,-1-2 0 15,-2-2-3-15,2-5 0 0,0-3 0 0,1-6 2 16,3-6-2-16,3-8 0 0,1-9-2 16,2-7-4-16,5-5-2 0,2-8-8 15,0-4-2-15,2-5-8 0,2 0-6 16,8 0-7-16,-11-16-6 0,11 4-18 16,0-3-37-16,0-3-24 0,0-2 7 0,0-2 3 15</inkml:trace>
  <inkml:trace contextRef="#ctx0" brushRef="#br0" timeOffset="16511.07">26156 14862 187 0,'-10'6'94'0,"10"1"4"0,-10-1-8 16,10 0-27-16,-10 1-33 0,10-3-20 16,0 2 0-16,0-5-2 0,0-1 1 0,6 0 0 15,2 0-1-15,3 0 0 0,4 0-2 16,1-10 1-16,4 10-3 0,0-9-1 15,2 9 4-15,1-10-3 0,1 10-2 16,-3-8-1-16,-1 8-1 0,-3 0 0 0,-5 0 0 16,-5 4 1-16,-5 3 1 0,-2 5-1 15,0 3-3-15,-17 4 1 0,-2 4 1 16,-4 1 0-16,-7 2 2 0,-2 1 0 16,-2-1 1-16,-3 0-2 0,1-1-1 15,1-2 1-15,1-3 0 0,4-2 1 16,4-2-2-16,5-5 1 0,8-4-2 0,13-4 0 15,0-3 0-15,0 0 0 0,12-10 1 16,5 10 1-16,3-15 1 16,4 6 2-16,2 0-3 0,0 1 2 15,0 0 2-15,-1 0-2 0,0 8-1 0,-4-11 0 16,-5 11-2-16,-4 0 0 0,-5 0-2 16,-5 3-2-16,-2 3 5 0,0 2-5 15,-9 2-1-15,-2 2 2 0,-2 0-1 16,-1-1 0-16,-2 1 0 0,1 0 3 15,-1-1 1-15,2 0 0 0,2-3-2 0,1 1 1 16,11-2 1-16,-14-3-1 0,14-1 0 16,0 0 3-16,0-1 1 0,0 3 0 15,0 1 1-15,0 3 0 0,0 0-2 16,-10 4 3-16,10 3 2 0,-15 1-2 16,2 4-2-16,-2 1 0 0,-3 1 0 0,-3 0-1 15,0 1 3-15,-1-2 1 0,1-1 0 16,1-2-1-16,1-1 0 0,3-3 0 15,2-4-2-15,5-3 0 0,9-4-1 16,0-4-2-16,0 0-2 0,0 0-1 16,3-9 0-16,7 0-1 0,7-2 0 0,1-1 1 15,4-4 0-15,4-1 0 0,2-4-1 16,4-1 2-16,3-2 0 0,3-3-1 16,3-3 0-16,1-1 1 0,1-3-2 15,2 0 1-15,-2-1-1 0,0 2-1 16,-5 0-2-16,-3 3-1 0,-6 2-3 0,-5 4 0 15,-7 4-1-15,-6 3-1 0,-8 5 4 16,-3 5 1-16,0 7 3 0,-12 0 3 16,-3 0 3-16,-6 0 3 0,-3 8 4 15,-3 2 3-15,0 1 1 0,-1 3-2 0,0-1 2 16,3 2-2-16,1 1-1 0,2 0 1 16,4 3 1-16,2-1-1 0,4 3-2 15,1 0 0-15,1 2-2 0,10 2 1 16,-13-2-1-16,13 1-1 0,0 0 1 0,0 0-2 15,0-2-1-15,-8-1-1 0,8-3 0 16,1-2 1-16,1 0-3 0,0-5-3 16,1-1-2-16,-1-4-2 0,2-3-4 15,1-3-4-15,2 0-3 0,1 0-1 16,2-8-1-16,0-3-3 0,4 0 4 16,-1-5 4-16,3 0 1 0,0-5 1 0,2 1 3 15,-1-4 3-15,3 0 1 0,1 0-2 16,0-2-6-16,0 0-12 0,0 2-19 15,-3-1-23-15,2 1-20 0,-2 2-4 16,-2 2 2-16</inkml:trace>
  <inkml:trace contextRef="#ctx0" brushRef="#br0" timeOffset="16894.05">26759 14782 201 0,'21'-26'80'0,"-3"3"-5"0,-1 1-12 16,-2 4-15-16,0 1-21 0,-4 2-13 15,0 2-3-15,0 4 2 16,-2 1 0-16,-2 8 1 0,1-12-2 0,-1 12 1 16,1-7 1-16,-1 7-2 0,3 0-2 15,-1 0 0-15,1 0 0 0,2 3 2 16,0 2-1-16,0 4 2 0,1 3 1 0,-1 4 1 16,-2 3 1-16,0 5 1 0,-2 4 0 15,-1 5 0-15,-2 4-3 0,-1 6-1 16,-1 4 0-16,-2 3-2 0,-1 3-2 15,0 0 0-15,0 0-1 0,0-1-1 0,-10-2 0 16,10-3 1-16,-11-2-2 0,11-4 1 16,-14-5 0-16,14-2-1 0,-17-6-2 15,8-4-2-15,-2-5-2 0,1-5-1 16,-2-3-7-16,-2-5-8 0,-1-3-5 0,0-3-9 16,-1 0-9-16,0 0-9 0,2-11-12 15,0-1-19-15,1-3-27 0,0-3-15 16,3-3 4-16,1-3 5 0</inkml:trace>
  <inkml:trace contextRef="#ctx0" brushRef="#br0" timeOffset="17042.24">26762 15150 128 0,'-12'-22'108'0,"12"2"1"15,-12 5-1-15,12 1-7 0,-13 3-20 16,13 3-39-16,-10 8-19 0,10 0-6 16,-9 0-4-16,9 0-4 0,-11 4-9 15,11 7 0-15,-17 3-11 0,9 3-8 0,-2 2-17 16,-1 1-40-16,0 1-43 0,-1-1 2 15,0-4-2-15,1-2 3 0</inkml:trace>
  <inkml:trace contextRef="#ctx0" brushRef="#br0" timeOffset="17819.62">26877 14954 173 0,'33'-10'109'16,"-2"10"-1"-16,-2-12 3 0,-2 12-4 0,-3 0-49 15,1 0-52-15,-2 0-3 0,-2 0 0 16,-1 0-1-16,1 0 0 0,-2 0-2 16,-2 0 2-16,1 2-4 0,-3 2 2 15,1 1-3-15,-1 2-1 0,0-2 0 16,-1-1-1-16,-1 0-3 0,-2-2-1 0,-1-1-3 16,0-1-2-16,-2 0 1 0,0 0-1 15,1-14 1-15,1 5-1 0,0-3 1 16,1-3 4-16,2-3 4 0,-2 1 3 15,3-3 5-15,-1 0 0 0,-3-1 9 16,2 1-2-16,-2-1-1 0,-2 2 0 0,-2 2 2 16,-2 3-4-16,-3 3 0 0,-1 3 2 15,0 8 1-15,0 0-1 0,-12 0 0 16,12 2 0-16,-16 5 3 0,16 3 1 16,-16 3-2-16,16 0 1 0,0 3-3 15,-8 0 1-15,8 2-4 0,2-1 0 0,4 0-1 16,5-1-1-16,1-2-1 0,5 0 1 15,2-3-3-15,4-3 0 0,2 0-1 16,2-3-2-16,1-4-3 0,-1-1 0 16,3 0-4-16,-1 0-4 0,0 0-3 0,-1-14-3 15,-1 4-4-15,0-4 0 16,-3-1 2-16,-3-1 5 0,-1-2 1 0,-4 1 6 16,-4-1 3-16,-3 2 4 0,-5-1 4 15,-4 2 7-15,0 2 0 0,0 1 2 16,-10 4-2-16,0 8 2 0,-4-11-2 0,-2 11-1 15,-3 0-2-15,1 2 0 0,-1-1 1 16,0 3 3-16,3 2-1 0,1 3 1 16,3 1 1-16,3 4 1 0,9 2 2 15,-15 2-1-15,15 4 2 0,0 3-4 16,-10 3-1-16,10 4-3 0,0 6 0 0,-11 1-3 16,11 4 0-16,-12 2-3 0,12-1 0 15,-14-1 2-15,14-1-1 0,-17-4-2 16,7-2 0-16,-1-4 0 0,0-5 0 15,-1-3-4-15,-2-6-2 0,1-6-1 16,-1-5-2-16,0-6-2 0,-1-1 0 0,3 0 2 16,-1-8 1-16,0 8-1 15,1-15 4-15,0 9 3 0,3 6 6 0,9-13 0 16,-11 13 3-16,11 0-1 0,0-7 1 16,2 7 0-16,3 3-1 0,3 2 2 15,3 3-2-15,1 3-3 0,2 2-1 0,0 2 0 16,0 0 4-16,0 1-4 0,-3 1-1 15,-2 0 1-15,-1 0-2 0,-4 1 0 16,-1-1 0-16,-1-2-1 0,-1 0-1 16,2-3 0-16,-1-1-9 0,1-4-1 15,1 0-4-15,3-5-5 0,2-2-7 0,4 0-10 16,4 0-23-16,4-8-48 0,2 0-10 16,5-6 5-16,3 0 4 0</inkml:trace>
  <inkml:trace contextRef="#ctx0" brushRef="#br0" timeOffset="18634.12">28170 14650 149 0,'5'-9'105'16,"1"9"-2"-16,1 0 1 0,3 2 1 15,2-1-47-15,1 2-52 0,5-2-3 0,3 1-2 16,0-2 0-16,6 0 0 0,0 0-2 16,2 0 1-16,2-8 0 0,0 8 1 15,1 0-1-15,2 0 0 0,-2 0-3 16,0-8-4-16,-2 8-4 0,-4 0-6 15,-3-8-12-15,-5 8-26 0,-3 0-40 0,-6-7-10 16,-5 7 1-16</inkml:trace>
  <inkml:trace contextRef="#ctx0" brushRef="#br0" timeOffset="19519.2">28297 14681 229 0,'-24'5'108'16,"3"0"2"-16,3 2 1 0,2 4-26 15,3 2-65-15,1 2-4 0,4 3-5 0,8 3-1 16,-13 1-1-16,13 2-1 16,-9 2-3-16,9 3-1 0,0 2-1 0,-11 2-1 15,11 2 3-15,0 0-4 0,-12-1-1 16,12-2 1-16,0-2-1 0,-12-3-3 16,12-4-3-16,0-3-2 0,-9-4-4 0,9-5-6 15,0-6-5-15,0-5-4 16,0 0-3-16,0 0 0 0,0-16 7 0,0 0 3 15,7-2 8-15,1-5 4 0,3-2 8 16,0 0 7-16,4-3 6 0,-1 1 3 16,3 1-1-16,0 2-2 0,3 1-2 15,1 4-3-15,-1 5-2 0,1 2 1 16,1 5-2-16,-2 7 1 0,0 0-3 0,-1 0 4 16,-4 0-2-16,-3 3 0 0,-1 4 1 15,-5 3-2-15,-5 3 0 0,-1 3-1 16,0 0-3-16,-11 3-1 0,-1 1 2 0,-4 1 0 15,-4-1 2-15,-1-1 0 0,-1 0 2 16,-1 0 1-16,0-1 0 0,2-2 0 16,0-1 4-16,4-3-2 0,4-2 0 15,13-3-1-15,-11-4-3 0,11-1 0 16,2-2-2-16,4 0-1 0,4 0 1 0,5-8-1 16,1 8-2-16,2-7-1 0,0 7-4 15,0 0 0-15,-3 0-5 0,0 0-1 16,-4 0-4-16,-3 0-1 0,-4 7-3 15,-4 4-1-15,0 2 3 0,0 3 6 16,-17 2 5-16,4 3 9 0,-5 3 4 0,-3-1 6 16,0 0 8-16,-4 0 2 0,1-1 5 15,1-2 3-15,2-1-1 0,1-4-5 16,2-2-1-16,6-3-2 0,2-5-4 16,10-2-3-16,0-3-4 0,0 0-2 15,0 0-5-15,8-14 0 0,6 4-3 0,4-3 0 16,3-4-5-16,2-2-5 0,2-2-4 15,3-4-4-15,0-2-2 0,2-3-5 16,-1-2-1-16,-1-3-3 0,0-1 1 0,-2-1 2 16,-4 0 3-16,-2-2 5 0,-1 1 3 15,-5-1 4-15,-3 0 6 0,-1 1 4 16,-3 2 3-16,-3 1 4 0,-2 1 2 16,-2 4 3-16,0 0 0 0,0 4 2 15,0 1 0-15,0 3-1 0,-11 3-1 0,11 3 0 16,0 4 0-16,-9 3 1 0,9 9 1 15,0 0-1-15,0 0 1 0,2 3 2 16,2 8 0-16,3 4 3 0,2 6 0 16,5 5-1-16,0 7-2 0,4 4-2 15,0 6 2-15,3 5-5 0,1 4-2 16,1 3-1-16,1 2-1 0,0 1-3 16,0-1 0-16,-1 0-1 0,-2-1 1 0,0-2-2 15,-1-4-2-15,-4-3 1 0,-2-5-4 16,-2-5 0-16,-5-6-5 0,-1-6-5 15,-5-5-9-15,-1-4-5 0,0-6-9 0,0-6-9 16,-13-4-17-16,4 0-33 0,-2-12-31 16,2-4 1-16,1-7 6 0</inkml:trace>
  <inkml:trace contextRef="#ctx0" brushRef="#br0" timeOffset="19716.39">28797 15230 222 0,'1'-42'101'0,"2"5"4"0,-1 5-12 15,-1 7-19-15,-1 10-47 0,0 7-14 16,0 8 3-16,-13 2-4 0,0 9 2 15,-3 7 1-15,-2 6 0 0,-4 5 2 16,-2 3-3-16,-1 3-3 0,-1 2 0 16,-1 1-3-16,0-2-2 0,2 0-1 0,-2-4-3 15,3-4-2-15,0-3-2 0,2-7-6 16,2-7-6-16,2-4-9 0,3-6-14 16,1-1-34-16,3 0-49 0,11-15 0 15,-11-1 2-15,11-6 1 0</inkml:trace>
  <inkml:trace contextRef="#ctx0" brushRef="#br0" timeOffset="19933.34">29012 14219 137 0,'23'-32'113'0,"-4"6"-1"0,-2 5 1 16,-3 7-1-16,0 6-3 0,-3 8-109 0,0 0-4 15,1 3 0-15,0 4-6 0,2 3-2 16,1 3-1-16,3 0-1 0,2 2 0 16,1 4-1-16,1 4 0 0,1 1-5 15,-1 1-3-15,0-2-22 0,-1-3-44 16,-2-3-9-16,0-5 1 0,-5-2 0 16</inkml:trace>
  <inkml:trace contextRef="#ctx0" brushRef="#br0" timeOffset="20200.9">29649 14221 229 0,'-13'3'104'0,"-1"2"3"15,-1 2 3-15,1 1-37 0,-1 1-52 16,4 1-2-16,0 0-3 0,1-1-4 16,10 2-1-16,-12-1-3 0,12 1-4 15,0 1-4-15,-9 1-2 0,9 2-6 16,0 2-14-16,-11 1-24 0,11 1-63 16,-9 0-5-16,9 0-1 0,-13 0 1 0</inkml:trace>
  <inkml:trace contextRef="#ctx0" brushRef="#br0" timeOffset="20716.59">29250 14621 197 0,'0'0'132'15,"-15"-8"-1"-15,15 8-2 0,0 0 0 16,0-8-6-16,1 9-124 16,11 2-12-16,4 0-8 0,5 0-3 0,5-2-2 15,2 2-1-15,1-2 3 0,-2 3 1 16,1 5 7-16,-3 2 4 0,0 3 4 15,-4-2 6-15,-4 2-1 0,-5-3 2 16,-7 2 0-16,-5-1-1 0,0 0-1 16,-8 0-3-16,-6 0 0 0,-2 0 1 15,-5 0 0-15,0-1 3 0,-1 2 1 0,3-1 2 16,2 1 3-16,4 1 4 0,13 0 2 16,-11 0 0-16,11 1 1 0,2 1 3 15,5 1-2-15,3 1 1 0,5 3 2 16,1 2 1-16,1 2 1 0,-2 2 0 0,-2 3-1 15,-3 1 2-15,-6 1-4 0,-4 2-2 16,0-1-1-16,0 1-1 0,-16-2-3 16,-1-2-3-16,-4-1-3 0,-3-3-1 15,-4-4-3-15,-3-2-4 0,0-5-4 16,1-7-5-16,1-3-7 0,2-5-4 0,3 0-7 16,4-10-6-16,6-7-11 0,3-6-2 15,11-8 23-15,0-3 11 0,0-6 11 16,0 0 11-16,0-2 6 0,3 1 9 15,1 1 6-15,0 2 12 0,-2 4 4 16,-1 4-19-16,-1 7-6 0,0 6-4 0,-10 9-6 16,0 8-4-16,-4 0-1 0,-4 8 0 15,-3 7-1-15,-5 4-4 0,0 4-3 16,-3 2-4-16,-1 1-4 0,-1 0-3 16,1-1-4-16,1-1-4 0,1-4-9 15,3-4-27-15,4-6-36 0,1-5-4 0,6-5 3 16</inkml:trace>
  <inkml:trace contextRef="#ctx0" brushRef="#br0" timeOffset="21048.65">29931 14626 137 0,'1'-8'107'0,"0"8"2"0,0 0-3 15,0 0 1-15,1 3-15 0,1 4-90 16,3 1-1-16,2 2 0 0,2 1-1 15,2 1-2-15,3 0 1 0,2 0 1 0,2 0 1 16,0 2-1-16,1 1 2 0,2 1-3 16,-1-2-1-16,-1-2-7 0,-2-2-7 15,-2-2-13-15,-4-2-42 0,-4-2-35 16,-5-1-2-16,-3-2 0 0</inkml:trace>
  <inkml:trace contextRef="#ctx0" brushRef="#br0" timeOffset="21232.23">29933 14866 140 0,'-18'9'120'16,"2"-2"2"-16,1 1-3 0,2-1 1 0,4 0 1 15,9 0-98-15,0-2-12 0,0 0-9 16,0 0-2-16,0-2-5 0,9 0-5 16,3-1-6-16,3 0-4 0,1 0-7 15,0 4-12-15,-2 1-30 0,-1 0-47 16,-3 3-2-16,-3-1 2 0,-4 2 7 0</inkml:trace>
  <inkml:trace contextRef="#ctx0" brushRef="#br0" timeOffset="21398.48">29850 15230 166 0,'-15'25'122'0,"2"-1"4"0,2-2-2 16,2-2 1-16,9-1-13 0,-9-3-90 16,9-3-8-16,0-3-11 0,4-5-3 15,3-3-1-15,2-2-1 0,6 0-5 16,2-9-2-16,4 1-4 0,0-2-2 0,5-2-10 15,1-2-9-15,1-1-20 0,2-2-55 16,0-3-13-16,-1-2 3 0,-1-1 4 16</inkml:trace>
  <inkml:trace contextRef="#ctx0" brushRef="#br0" timeOffset="21582.31">30229 14993 164 0,'4'-11'124'0,"1"0"-1"15,2 0-1-15,0 1 1 0,3 0-5 16,4 2-113-16,4-1-5 0,4 0-2 0,2 0-7 16,5 0-6-16,1 0-2 0,4-1 0 15,1 10 0-15,3-9 0 0,-2 9 3 16,-1 0 1-16,-2 0 3 0,-1 0-6 16,-3 0-5-16,-5 0-17 0,-6 0-39 15,-3-9-29-15,-4 9 0 0,-6-11 2 0</inkml:trace>
  <inkml:trace contextRef="#ctx0" brushRef="#br0" timeOffset="22231.07">30688 14651 222 0,'0'-11'113'0,"-12"3"-1"0,12 8-4 0,-12 0 3 16,12 0-90-16,-14 0-15 0,14 5-4 15,-10 6-2-15,10 6-2 0,-8 2 0 16,8 3 1-16,-12 3 0 0,12 5 3 15,-15 6 0-15,3 4 2 0,-1 2 0 0,-2 0 2 16,1 0 0-16,-1-3 1 0,0-3-2 16,1-3-1-16,-1-3-4 0,3-5 1 15,0-3-1-15,12-4-2 0,-15-2-1 16,15-4-2-16,0-4-1 0,0-2 1 16,7-2 1-16,2-3 0 0,4 1 3 0,1-1-2 15,2 1 1-15,-2-1 3 0,0 1 4 16,-2 2-1-16,-3 2 3 0,-5 0 1 15,-4 2-2-15,0 2 2 0,0 3-2 16,-21 1 0-16,0 3-1 0,-8 2-2 0,-4 0 0 16,-5-1-1-16,-3 2-2 0,-1-2 2 15,1 0-1-15,1-2 2 0,1-2 1 16,5 0 1-16,6-3-1 0,6 1 0 16,7-3 1-16,15-2-1 0,0-1-1 15,0-2-1-15,7-3-2 0,14 1 0 0,6-2-2 16,6 0-3-16,4 0 1 0,4 0-3 15,3 0-1-15,2-10-5 0,1 10-4 16,-1-14-5-16,1 4-6 0,-3-2-3 16,-1-2-2-16,-5 0 0 0,-2-1 6 15,-5-1 4-15,-3 0 6 0,-4 0 6 0,-5 1 10 16,-1 2 10-16,-5 0 8 0,-2 2 8 16,-2 1 0-16,-3 2 0 0,-2 8-1 15,1-10-1-15,-3 10 2 0,-1 0-8 16,-1 0 1-16,0 3-3 0,0 2-3 0,0 2 3 15,0 1-1-15,0 3 1 0,0-1-1 16,0 5 0-16,1-2-1 0,0 3-2 16,1 0 1-16,0 2-1 0,0 2-5 15,0 0 0-15,0 1-4 0,-1 1-2 16,1 1-4-16,-1 0-3 0,1 0-5 16,-1-1-4-16,0-2-4 0,-1-1-4 0,1-1-3 15,-1-3-10-15,0-1-18 0,0-5-54 16,0-3-15-16,-12-4 4 0,12-2 4 15</inkml:trace>
  <inkml:trace contextRef="#ctx0" brushRef="#br0" timeOffset="24278.6">20036 11418 194 0,'0'3'98'0,"-10"-1"-3"16,10 0-2-16,0 1-29 0,0-2-64 15,0 2-2-15,0-1-3 0,0-1 1 0,0-1-1 16,0 0 2-16,-8 0 2 16,8 0 3-16,0 0 0 0,0 0 5 0,0 1 3 15,2 1 0-15,0 0 2 0,3-1 1 16,3-1-1-16,2 0-1 0,2 0 1 16,6 0-1-16,0-11-1 0,5 11-3 15,5-15-2-15,2 5 0 0,4-2-1 0,3-2-2 16,5-1 0-16,1-2-2 0,2-1-2 15,0 1 0-15,-1 1-6 0,-1 1-9 16,-6 3-25-16,-4 3-61 0,-6 9-5 16,-6-13 2-16,-7 13-2 0</inkml:trace>
  <inkml:trace contextRef="#ctx0" brushRef="#br0" timeOffset="24579.05">20115 11803 196 0,'2'8'92'0,"2"0"-1"15,0-1-1-15,6-3-15 0,0-1-38 16,4-1-21-16,3-2-5 0,3 0 2 16,3 0-4-16,2 0-2 0,2-10-2 0,1 10 1 15,1-11-6-15,-1 11-2 0,1-12-2 16,-1 12-5-16,-2-9-5 0,-4 9-9 16,-2 0-27-16,-4 0-49 0,-6 0-6 15,-4 0-1-15,-4 1 3 0</inkml:trace>
  <inkml:trace contextRef="#ctx0" brushRef="#br0" timeOffset="24795.72">20215 12084 176 0,'-11'13'109'0,"11"0"-3"16,-13-3 1-16,13-2 2 0,0-3-55 15,2-1-48-15,6-4-1 0,6 0 0 16,5 0-2-16,6-10-1 0,5-2-2 15,5-2 0-15,3 0 0 0,1 2-4 0,3 1 2 16,0-2-3-16,1 0-4 0,-1 1-5 16,-2-2-4-16,-2 0-12 0,-2-1-35 15,-5-2-40-15,-2 0-4 0,-6 0 4 16</inkml:trace>
  <inkml:trace contextRef="#ctx0" brushRef="#br0" timeOffset="25179.06">21362 11090 213 0,'39'-17'106'0,"-4"2"2"15,-4 3-2-15,-5 4 0 0,-4 8-101 16,-4-8-3-16,-5 8 0 0,-5 1-4 16,-6 3 4-16,-2 2-8 0,0 1 2 15,-14 5-1-15,-2 6 0 0,-7 5 0 0,-7 7 2 16,-5 3 0-16,-2-1 2 0,-1 1 3 16,-2 0 0-16,2-2 1 0,2-3 1 15,3-3 1-15,5-5-2 0,5-4 2 16,11-6-1-16,12-5 1 0,0-5-1 15,3 0 0-15,15 0-1 0,9-17-2 0,11 2-1 16,6-2-1-16,7-1-1 0,2-1-1 16,3 1-3-16,1 1-8 0,-2 2-10 15,-2 2-19-15,-6 4-40 0,-6 9-23 16,-7-11 5-16,-9 11-2 0</inkml:trace>
  <inkml:trace contextRef="#ctx0" brushRef="#br0" timeOffset="25461.69">21647 11281 204 0,'0'0'104'0,"-11"-12"-2"0,11 12 0 0,0-11-25 15,-12 11-65-15,12 0-5 0,0 0 0 16,-9 0-3-16,9 4 3 0,0 6 3 16,0 4-1-16,-9 7 7 0,9 6 3 15,0 8 3-15,0 8-1 0,-13 7 0 0,13 6-2 16,0 6-3-16,-10 5-1 0,10 6-4 15,0 1-5-15,-9 7-2 0,9 0-2 16,0-1 0-16,-10-2-2 0,10-3 0 16,0-5 1-16,0-4 0 0,0-6 0 0,0-6 1 15,0-7 0-15,0-6-3 0,0-7 1 16,-8-8-4-16,8-6-5 0,0-9-9 16,0-4-12-16,-12-5-22 0,12-2-68 15,-15 0-5-15,5-10-2 0,-3 1 4 16</inkml:trace>
  <inkml:trace contextRef="#ctx0" brushRef="#br0" timeOffset="26144.31">20094 12428 211 0,'3'1'99'0,"-2"0"1"0,3 1 0 16,1 1-15-16,2-1-82 0,4 0 0 16,2-1-2-16,3-1-1 0,5 0-1 15,3 0 1-15,2 0 3 0,5 0-2 16,2 0 0-16,0 0 2 0,0 0 2 16,0 2 0-16,-1 3 0 0,-1 3 1 0,-4-1-1 15,-4 4-2-15,-5 1-2 0,-4 4 2 16,-7 1-3-16,-7 4 1 0,0 0-1 15,0 3-2-15,-15 1 0 0,0 2-1 16,-7 1 1-16,-3-1 0 0,-5 0 3 16,-2-2-2-16,0-1 4 0,-1-2 0 0,2-3 1 15,3-2 4-15,4-3 0 0,5-3 1 16,8-4-1-16,11-3 1 0,0-3-2 16,0-1-3-16,4 0 1 0,11 0-1 15,8-12-1-15,5 3-3 0,6 0-1 0,3-2-1 16,0-1-4-16,3 1-2 0,-3-2-7 15,-1 1-6-15,-4 0-18 0,-5-1-40 16,-3 0-35-16,-8 0 5 0,-4 0 0 16</inkml:trace>
  <inkml:trace contextRef="#ctx0" brushRef="#br0" timeOffset="26410.62">20485 12580 160 0,'-18'-12'102'0,"0"12"-1"0,1 0 1 16,1 0-7-16,1 0-54 0,2 3-32 0,0 6-3 15,1 5-2-15,2 3 4 0,1 5-1 16,9 6 1-16,-16 2 3 0,16 8 2 16,-14 8 2-16,14 6 1 0,-14 8 3 15,14 5-1-15,-18 5-2 0,7 3 1 16,0 1-1-16,-2 2-3 0,-2-2 0 0,-2 0-2 16,1-3 0-16,-3-3-2 0,1-2 2 15,-1-4-3-15,1-4-1 0,0-7-1 16,0-6 0-16,2-7-1 0,0-4-1 15,2-7-4-15,-1-4-1 0,2-6-4 16,0-4-8-16,0-3-9 0,1-4-11 0,-3-5-13 16,2-1-36-16,-2 0-50 0,1-15 0 15,0 0 4-15,2-4 3 0</inkml:trace>
  <inkml:trace contextRef="#ctx0" brushRef="#br0" timeOffset="26926.81">20202 13345 140 0,'38'-22'112'0,"1"1"-1"0,1 2 3 15,-1 2-1-15,-1 3-3 0,2 4-109 0,-1 10-1 16,-2-12-10-16,0 12-2 0,-4 2-1 16,-4 1 0-16,-7 7 2 0,-5 1-1 15,-8 7 4-15,-6 9 4 0,-3 5 5 16,0 6 2-16,-14 2 2 0,-2 1 3 0,-6-1-2 15,-5-2 1-15,-5 0-1 0,-1-4-3 16,-3-4-1-16,2-4-1 0,3-6 0 16,6-5 1-16,6-6-1 0,7-4-1 15,13-5-1 1,12-16 2-16,7 3 2 0,7-2 0 0,5-1 1 16,4-1-1-16,4 3 4 0,0 1-1 15,1 2 0-15,-2 4 1 0,-5 7 1 16,-3 0-1-16,-7 0-2 0,-5 0 0 15,-6 8 1-15,-5 2-3 0,-6 5 0 16,-2 0 0-16,0 3 0 0,-10-1-2 16,3 1-2-16,-4-2 0 0,1 0-1 0,-1-2-2 15,2-3 0-15,9-2-1 0,-10-2 1 16,10-2 0-16,0-1 0 0,1-2 1 16,4 0 5-16,2-1 0 0,4 0 2 15,3 0 2-15,0-1 1 0,3 1 0 16,0 0 1-16,0 1 0 0,2 1-3 0,-2-1 1 15,1 0-2-15,-2 1 0 0,0-2-4 16,-1 0 0-16,-1-1-1 0,0 0-4 16,1 0-4-16,-3-9-7 0,-1 9-9 0,0-14-15 15,-3 3-37-15,-3-3-42 16,-2-2 0-16,-2-3 3 0,-1-2 1 0</inkml:trace>
  <inkml:trace contextRef="#ctx0" brushRef="#br0" timeOffset="27093.46">21066 13122 219 0,'27'-22'136'15,"0"1"0"-15,-1 3-3 0,-2 3-3 16,0 4-9-16,-1 4-121 0,-3 7-14 0,-3 0-11 16,-1 0-15-16,-3 4-15 0,-4 6-47 15,1 2-32-15,-2 5 2 0,-1 9 3 16</inkml:trace>
  <inkml:trace contextRef="#ctx0" brushRef="#br0" timeOffset="27660.22">21298 13529 218 0,'-11'27'117'0,"0"-3"2"0,-2-7-3 15,0-5-18-15,2-5-43 0,0-5-32 16,11-2-6-16,-11 0-5 0,11-16-7 16,1-1 0-16,3-4-5 0,5-6 0 0,4-2-1 15,4-5-2-15,4-2 2 0,3-2-1 16,3-1 0-16,3-1-5 0,2-1-1 15,0-1-4-15,2 2 2 0,-2 0-1 16,0 3-2-16,-2 1 1 0,-4 4-2 16,-1 3 2-16,-5 5 7 0,-1 2-1 15,-6 6 4-15,-3 4 5 0,-4 5 2 0,-5 7 2 16,-1 0 3-16,0 0-1 0,-10 0 0 16,10 7 1-16,-15 2-4 0,15 3-1 15,-12 2 1-15,12 1-3 0,0 0-3 16,0-1 0-16,3 0-1 0,7-3 0 0,7-1 1 15,4-4-1-15,8-1 2 0,6-2 2 16,7-1 0-16,3 0 1 0,4 2 4 16,-1-1 0-16,0 1 2 0,-4 0 0 15,-5 2 0-15,-6 3-2 0,-8 3 0 16,-7 4-3-16,-9 3-3 0,-8 4-2 0,-1 3-2 16,0 2-4-16,-23 1-4 0,1 0-2 15,-7-2-3-15,-4-2-2 0,-4-3-4 16,-3-5-2-16,0-2 2 0,1-7 2 15,2-4 1-15,0-4 3 0,3 0 5 0,3-10 7 16,4 1 7-16,5-4 5 0,3-1 5 16,3 0-2-16,2-1 4 0,5 3 3 15,9 1 3-15,-12 11-2 0,12 0-2 16,0 0-4-16,0 0-2 0,0 9 0 16,0 6-3-16,0 6-1 0,0 4 0 15,0 5-4-15,-9 1-2 0,9 2-2 0,0 1 0 16,-15 2-2-16,5-1-2 0,-3 0-4 15,-4-5 2-15,-1-2-6 0,-4-3-5 16,-2-3-6-16,-1-4-9 0,-1-2-16 16,-1-4-40-16,-3-5-33 0,1-3 1 0,0-4 3 15</inkml:trace>
  <inkml:trace contextRef="#ctx0" brushRef="#br0" timeOffset="27843.12">21260 13663 140 0,'21'-13'124'0,"3"3"6"0,2 2 1 0,0 8 1 15,4 0 2-15,0 0-86 16,1 1-28-16,1 6-4 0,2 3-7 16,1 1-3-16,2 3-3 0,1-1-2 0,0 1-1 15,3 2 0-15,1 1-1 0,0 2-2 16,2 1-3-16,-1-1-9 0,-1-2-8 0,-3-1-11 16,-4-2-9-16,-7-2-21 0,-4-1-55 15,-9-3-13-15,-7-4 3 0,-8 0 3 16</inkml:trace>
  <inkml:trace contextRef="#ctx0" brushRef="#br0" timeOffset="29093.17">19843 14098 182 0,'9'2'111'16,"-2"1"-1"-16,0 2 4 0,2 0-3 16,1 2-51-16,1 3-47 0,1 3-7 15,5-1-1-15,2 3 0 0,3 1-1 16,6-2 0-16,2-1-1 0,5 0-1 15,4 2 1-15,2 0 0 0,4-2-2 0,3 0 0 16,2-4 0-16,0-4-1 0,0-3 0 16,-1-2-1-16,0 0 0 0,-1-11-1 15,-4 2 0-15,-3-1-2 0,0-3 3 16,-2 1 1-16,-4-1-1 0,1 4 2 16,-3 1 1-16,0 8 2 0,0-11 0 0,-1 11 1 15,1 0 1-15,0 0 0 0,1 1-1 16,0 5-1-16,1 1 1 0,2 2-2 15,1 0 1-15,2 1-3 0,-1 1 0 0,2-2-1 16,0 0-1-16,-1-2 0 0,0 0 0 16,1-2 0-16,-2-2 0 0,0 0 0 15,-1-1-2-15,0-1 2 0,-3 0-2 16,0 0 1-16,-3 1-3 0,0 0-1 16,-1 2-6-16,-1 0-7 0,-1 1-11 0,1 2-21 15,-2 2-53-15,0-1-14 16,1 1 2-16,-4 0 4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9T12:33:23.144"/>
    </inkml:context>
    <inkml:brush xml:id="br0">
      <inkml:brushProperty name="width" value="0.05292" units="cm"/>
      <inkml:brushProperty name="height" value="0.05292" units="cm"/>
      <inkml:brushProperty name="color" value="#C0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2589 1536 158 0,'0'0'93'0,"-8"0"4"16,8 0-3-16,-11 0-35 0,11 0-50 15,-11 0-9-15,11-8 2 0,-12 8-2 16,12 0 2-16,-12-7 1 0,12 7 5 15,-11 0-2-15,11 0-1 0,0 0 1 16,-10 0 0-16,10 0 5 0,0 0-1 0,-10 0 3 16,10 5-2-16,0 5-1 0,-13 4 1 15,13 5-1-15,-17 8 2 0,5 5-3 16,-3 6 1-16,-1 4-4 0,-3 5 0 16,-2 5 0-16,-2 1 0 0,-2 6-1 15,-3-1-1-15,1 3 1 0,-1 2 3 0,3 0-2 16,-2-2-2-16,4 0 2 0,2-5-2 15,5-3 0-15,4-4-1 0,12-3 0 16,0-4 1-16,0-5-1 0,0-6 0 16,12-5 1-16,7-7 0 0,5-6 1 15,9-5 1-15,4-8-3 0,7 0 1 0,5 0-2 16,3-17-2-16,4 0-1 0,2-3-5 16,3-5-1-16,-1-4-7 0,1-1-7 15,0 2-14-15,-3-1-17 0,-5 1-53 16,-2 2-18-16,-7 1 1 0,-5 2 5 0</inkml:trace>
  <inkml:trace contextRef="#ctx0" brushRef="#br0" timeOffset="183.14">2805 2089 200 0,'-16'-8'117'0,"1"8"3"15,1 0-1-15,5 0 1 0,9 0-85 16,-10 8-29-16,10 5-3 0,0 5-1 15,0 2-2-15,0 4-1 0,0 3 1 16,0 2-4-16,0 5-3 0,0 5-3 16,0 1-11-16,2 5-4 0,2 4-25 0,-2 0-47 15,1-3-19-15,-3-1-1 0,0-2 6 16</inkml:trace>
  <inkml:trace contextRef="#ctx0" brushRef="#br0" timeOffset="866.95">2405 3170 198 0,'-27'0'103'16,"0"0"1"-16,-2-8 0 0,-2 8-40 0,-2-11-50 16,-2 2-4-16,-3-3 0 0,3-2-3 15,-3-6-3-15,2-3 1 0,1-6-1 16,3-4 1-16,3-7-1 0,3-4-3 16,4-7-2-16,5-5 1 0,3-5-1 15,3-6 1-15,11-7 0 0,0-5 0 0,0-4 3 16,0-3-3-16,7-3-1 0,5-1 2 15,5 1-2-15,3 1 0 0,5 4 0 16,3 3 1-16,5 3 0 0,5 5 1 16,4 5-7-16,2 3 8 0,5 10-1 15,4 5 0-15,3 10 5 0,4 9 3 0,3 11 1 16,4 11 0-16,3 9-1 0,3 3 0 16,4 14 1-16,1 11 1 0,-1 18-1 15,1 13-5-15,-4 11 1 0,0 10-5 16,-5 8 0-16,-2 9-1 0,-8 4-1 15,-5 2 1-15,-9 1-1 0,-9-1 0 0,-12-3 2 16,-9-4 3-16,-15-8-2 0,0-6 2 16,-10-12 0-16,-12-6 1 0,-10-9 0 15,-13-6-3-15,-6-6 1 0,-10-5-3 16,-7-7-2-16,-2-1-5 0,-6-8-4 16,-1-3-6-16,-1-5-6 0,3-5-6 0,1-6-21 15,4-3-52-15,6 0-19 0,11-13 3 16,7-3 3-16</inkml:trace>
  <inkml:trace contextRef="#ctx0" brushRef="#br0" timeOffset="9727.25">4986 1392 193 0,'0'0'107'0,"0"0"-1"0,-13 0-1 0,13 0-30 15,-10 0-54-15,10 0-12 16,-11-7-1-16,11 7-4 0,-12 0 3 0,12 0-2 15,0 0 0-15,0 0 5 0,0 0-1 16,0 3 0-16,0 4 0 0,0 3 0 16,4 0 0-16,-1 6-6 0,4 2-2 15,-1 2-1-15,0 3-7 0,0 5-8 0,2 1-4 16,-2 3-8-16,-2 1-17 0,0 1-27 16,-3-2-39-16,-1-2-3 0,0 1 3 15</inkml:trace>
  <inkml:trace contextRef="#ctx0" brushRef="#br0" timeOffset="9925.32">4700 1980 186 0,'-27'5'102'0,"3"-1"-2"16,1-1-9-16,3 1-23 0,1-1-34 16,2 0-17-16,5-2 3 0,12-1-2 0,-11 0-1 15,11 0 2-15,0 0-5 0,5-8-3 16,5 8 3-16,4-14-3 0,4 6-3 15,5-2-1-15,5 1-4 0,4-1-3 16,1 0-4-16,2-1-11 0,5 1-8 16,1 0-18-16,2 3-57 0,-3 7-21 0,1-13-1 15,-5 13-1-15</inkml:trace>
  <inkml:trace contextRef="#ctx0" brushRef="#br0" timeOffset="10423.37">4848 2232 230 0,'-9'22'111'15,"9"0"0"-15,2 0-1 0,5-2-1 16,6-1-105-16,4-3-3 0,9-2-9 0,2-1 1 16,3-4 4-16,5-2 3 0,3-1 4 15,3-1 4-15,3 4-2 0,6-2 3 16,1 2-2-16,-1 1 1 0,0-1-1 15,-1 2-1-15,-4-1 0 0,-5 2-4 16,-7 4-1-16,-5 1-3 0,-8 4 2 0,-8 3-2 16,-7 4 1-16,-6 3 1 0,0 1-5 15,-10 2 1-15,-8 0 0 0,-5 2-2 16,-6 0-1-16,-2-1 0 0,-6-1-3 16,-1 0-2-16,-4-5-1 0,1-4-6 0,1-3 0 15,-2-9-4-15,4-6-6 0,0-7-14 16,3 0-10-16,2-10-12 0,1-6-4 15,6-6 1-15,-1-9 16 0,3-5 21 16,5-6 33-16,1-5 13 0,4-2 18 16,-1-4 13-16,5-1 16 0,2 2 10 15,8 2 3-15,-12 2-11 0,12 6-21 0,0 5-23 16,0 6-4-16,0 7 3 0,0 9 3 16,0 15-1-16,0 0 1 0,0 0-2 15,-10 8-1-15,10 14 2 0,-17 6-3 16,6 11-2-16,-5 8-7 0,-2 3-4 0,-2 4-5 15,-5 3 0-15,1 3-7 0,-5 1-3 16,0-1-9-16,-4-3-8 0,-2-2-8 16,0-4-21-16,-2-6-40 0,2-8-30 15,0-7 3-15,2-10 3 0</inkml:trace>
  <inkml:trace contextRef="#ctx0" brushRef="#br0" timeOffset="10939.75">5818 2005 184 0,'6'4'116'0,"0"1"0"0,1-1 1 16,0 1-1-16,1-1-57 0,3-1-49 16,1-2-3-16,1 1-2 0,3-2-1 15,1 0 2-15,5 0 0 0,0 0 1 16,2 0-1-16,3 0-2 0,3 0-5 0,2 0 0 15,0 0-12-15,0 2-7 16,2 1-10-16,-6 0-24 0,-3 1-50 0,-3 0-18 16,-4 1 0-16,-7 1 1 0</inkml:trace>
  <inkml:trace contextRef="#ctx0" brushRef="#br0" timeOffset="11255.82">6005 2273 195 0,'-18'11'124'0,"3"0"-2"16,4-1 2-16,1-1-3 0,10 0-50 0,0-4-66 16,0 0-5-16,0-1-4 0,5-4-5 15,7 0-3-15,3 0-4 0,3 0-1 16,4 0-5-16,1 0 1 0,4 0-3 16,1 0-4-16,-1 1 5 0,0 5 1 15,-1 3 2-15,-7 3 2 0,-1 1 6 0,-5 4 5 16,-4 4 5-16,-4 0 8 0,-4 4 7 15,-1 1 3-15,0 2 3 0,0 0-3 16,-8-2 4-16,8-1-1 0,-15-2 0 16,15-3 0-16,-8-3-2 0,8-3-2 15,0-5-3-15,0-2 2 0,1-5 0 0,4-2-1 16,1 0-4-16,5-9-1 0,0-2-7 16,0-3-1-16,3-1-3 0,0-2-10 15,0-4-13-15,1-1-12 0,-2 0-36 16,-1-3-39-16,0 0-8 0,-2-3-2 15,0 3 6-15</inkml:trace>
  <inkml:trace contextRef="#ctx0" brushRef="#br0" timeOffset="11439.93">6454 2180 144 0,'2'-9'110'0,"2"2"1"15,-2 0-1-15,1 7-3 0,2-15-50 16,1 8-50-16,6-3 0 0,2-2-4 15,6 0-2-15,0-1 0 0,5-3 0 16,5-1-3-16,2-1 2 0,3 2-5 16,5 0-7-16,-1-2-5 0,1 0-21 0,0 0-39 15,-3 2-33-15,-3 2 0 0,-6 0-1 16</inkml:trace>
  <inkml:trace contextRef="#ctx0" brushRef="#br0" timeOffset="11889.19">6761 1773 178 0,'-18'0'117'0,"2"0"0"0,4 2 1 15,1 6 1-15,11 7-47 16,-12 2-64-16,12 5-4 0,0 3-3 0,0 1-2 16,0 3 2-16,0 2-1 0,0 1 0 15,0 1 0-15,0 2 0 0,1 2-3 16,0 1 5-16,2 1-5 0,0-5 3 15,0-2 0-15,-1-6-1 0,3-4 0 16,1-5 0-16,3-4 0 0,4-5 0 0,0-4 1 16,5-3-2-16,2-1 2 0,4 0-2 15,3 0 2-15,1-9 0 0,1 9 0 16,2-10 1-16,-2 10 2 0,-1 0-2 0,-3 0 2 16,-6 0-1-16,-4 3 1 0,-6 8-2 15,-5 6 0-15,-4 5 0 0,0 6 0 16,-11 4 1-16,-2 4-2 0,-4 5 2 15,-6 1 0-15,-3 1 1 0,-3 1 2 16,-1 0-1-16,-2-3 1 0,1-2 1 0,3-4-4 16,1-3 1-16,4-4 1 15,5-6-2-15,3-2 0 0,4-6 0 0,11-5-3 16,0-4 0-16,0-5-2 0,2 0-2 16,11 0-3-16,3-14-3 0,9 0-7 15,4-4-4-15,4-1-3 0,5-4-4 0,2-1-5 16,2-3-8-16,1-1-16 0,1-3-20 15,-1 2-20-15,-1-1-3 0,-5 0 3 16</inkml:trace>
  <inkml:trace contextRef="#ctx0" brushRef="#br0" timeOffset="12023.63">7334 2487 130 0,'6'-9'112'0,"0"9"2"0,-6-12 0 16,0 12-11-16,0 0-16 0,0 0-36 16,0 0-28-16,0 6-8 0,0 4 1 15,-9 4-7-15,9 3-4 0,0 5-4 16,0 2-1-16,3 3-5 0,3 3-8 15,-1 2-7-15,2 2-8 0,4 1-15 0,0 0-35 16,-1-2-38-16,1-4-5 0,1-4 2 16</inkml:trace>
  <inkml:trace contextRef="#ctx0" brushRef="#br0" timeOffset="12455.47">7670 1130 131 0,'0'0'114'0,"-9"0"-1"0,9 0 0 16,0 0 0-16,-10 1-23 0,10 1-76 0,0-2-6 15,6 0-2-15,0 0-3 0,3 0-2 16,1 0-1-16,7-9 1 0,4 9-1 16,-1 0 0-16,7 0-2 0,1 0-1 15,4 0-6-15,0 2-7 0,0-1-11 16,1 2-30-16,-5 0-56 0,-5 2-2 0,-5-1 2 16,-7 3-1-16</inkml:trace>
  <inkml:trace contextRef="#ctx0" brushRef="#br0" timeOffset="12687.51">7308 1575 198 0,'-13'19'116'0,"13"-1"0"16,0-7-1-16,0-1 1 0,4-8-71 15,14-2-40-15,9 0-3 0,10-9 0 0,8-2 0 16,8-7 0-16,6-2 1 15,7-4 0-15,4 1-2 0,5 0-1 0,3 0-1 16,2 1-1-16,-1-1-4 0,-1 2-6 16,-3 2-9-16,-2 3-15 0,-9 3-57 15,-7 3-26-15,-12 3 2 0,-8 7 2 0</inkml:trace>
  <inkml:trace contextRef="#ctx0" brushRef="#br0" timeOffset="12920.64">7916 1545 128 0,'-14'9'112'0,"-1"-1"5"0,5 1 1 16,10 1-2-16,-13 3-21 16,13 3-75-16,0 4-4 0,0 1 0 0,0 3-2 15,0 2 1-15,3 1-3 0,1 4 0 16,0 1 0-16,1 3-6 0,1 1-6 15,1 3-1-15,-2 1-8 0,2-1-11 0,-2 0-4 16,-1-3-14-16,0-4-33 16,-1-6-49-16,0-3-8 0,0-6 2 0,1-4 6 15</inkml:trace>
  <inkml:trace contextRef="#ctx0" brushRef="#br0" timeOffset="13256.24">7965 1945 210 0,'8'-23'101'15,"5"0"2"-15,1 2-3 0,6 5-41 16,3-1-57-16,3 2-2 0,5 2-2 16,0 3 1-16,4 1-1 0,2 0 1 0,3 9 3 15,1-8 1-15,2 8 3 0,-1 0 0 16,1 0 3-16,-3 4 0 0,-2 2-2 16,-2 3 2-16,-6 0 1 0,-3 4-6 15,-9 2-1-15,-4 3-3 0,-7 2 0 16,-7 1-3-16,0 4-3 0,0 2-1 0,-16-2 0 15,2 1-1-15,-4 0 0 0,-4-1 1 16,-3 1 0-16,-4 0 6 0,-2 0 0 16,-1-1 3-16,-2 0 2 0,0-2 3 15,0-2 0-15,4-2 1 0,1-4 2 16,5-1-2-16,1-4-2 0,5 1-2 0,2-3-1 16,4-2-2-16,12-4-1 0,-10-2-2 15,10 0-3-15,2 0-5 0,5-8-6 16,4 1-6-16,0-3-15 0,6 1-27 15,-2-4-34-15,4 1-7 0,-5 0 1 16</inkml:trace>
  <inkml:trace contextRef="#ctx0" brushRef="#br0" timeOffset="13419.61">8209 2123 193 0,'-21'0'109'0,"2"-9"3"15,3 9-2-15,2-7-16 0,6 7-62 0,8 0-24 16,0-9-4-16,3-2-6 15,8 11-4-15,6-12 0 0,3 3-5 16,6 2-3-16,2-1-5 0,4 1-17 16,3-2-35-16,-1 1-33 0,2-2-3 0,-3 1 2 15</inkml:trace>
  <inkml:trace contextRef="#ctx0" brushRef="#br0" timeOffset="13821.09">8119 1453 154 0,'0'0'101'15,"0"0"-1"-15,-8 0 1 0,8 2-21 16,0 1-35-16,0 1-37 0,0 3 1 16,0 2-1-16,0 2-3 0,0 4 6 0,0 3 3 15,6 4 1-15,-3 5 1 0,3 5 2 16,2 5 2-16,-2 4 0 0,3 6 3 16,-1 6 0-16,0 3-4 0,1 6-1 0,0 2-3 15,0 5-1-15,-2 4-4 16,2 3-1-16,-1 3-3 0,-1 4-6 0,0-3 2 15,-1-2 1-15,2-2-2 0,-2-2-2 16,1-4-2-16,0-4-1 0,0-4-5 16,-2-6-10-16,1-8-7 0,-1-3-12 0,-1-10-26 15,-2-6-55-15,-1-10-13 0,-1-6 2 16,0-7 2-16</inkml:trace>
  <inkml:trace contextRef="#ctx0" brushRef="#br0" timeOffset="14054.01">8046 2819 181 0,'-11'0'121'0,"11"-12"-1"0,0 12 2 16,0-9-2-16,0 9-46 0,0-11-64 0,8 2-3 16,5 3-5-16,3-3 0 0,4 1-1 15,5-3-2-15,0 0-1 0,6 1-3 16,1 1-1-16,5 0 0 0,0 0-8 15,1 1-3-15,0 8-4 0,-3-11-5 16,-1 11-4-16,-10 0-7 0,-3 0-22 16,-9 3-31-16,-4 3-21 0,-8 4 5 0,0 4 3 15</inkml:trace>
  <inkml:trace contextRef="#ctx0" brushRef="#br0" timeOffset="14186.59">8242 2912 229 0,'-40'20'120'0,"1"-1"2"0,5-1-4 0,3-2-19 16,5-3-52-16,4-4-25 0,9 0-7 15,13-4-6-15,0-1-1 0,0-2-4 16,1-2-4-16,16 0 0 0,3 0-5 16,8-13-6-16,8 5-7 0,5 0-8 15,2-4-16-15,7-1-39 0,0 0-43 0,3-3-1 16,0-2 2-16</inkml:trace>
  <inkml:trace contextRef="#ctx0" brushRef="#br0" timeOffset="14706.69">8680 1383 133 0,'0'6'109'0,"0"-1"1"16,0-1-2-16,0-1-1 0,5-2-30 15,3-1-68-15,5 0-6 0,5 0-3 16,2-10 1-16,4 10-3 0,3-15 1 16,2 5 0-16,3 1-1 0,2 2-5 15,1-3-2-15,3 3-12 0,-4-3-24 16,1 4-45-16,-2-3-19 0,-5 2-1 0,-4-1 3 16</inkml:trace>
  <inkml:trace contextRef="#ctx0" brushRef="#br0" timeOffset="15068.88">9077 1220 207 0,'-12'0'108'0,"2"0"2"15,3 0-4-15,7 6-11 0,-14 3-81 16,14 2-14-16,0 2-2 0,0 2-6 16,0 0-2-16,0 3-2 0,0 2 4 15,0 2-3-15,0 2 5 0,0 2 0 0,0 3 0 16,-9 2 2-16,9 1 4 0,0 0 2 15,-14-3-2-15,14-1 1 0,-19-1-2 16,9-3 1-16,-2-1 1 0,1-4 0 16,-2-2 2-16,4-2 2 0,1-3-4 15,8-3 2-15,-10-3 2 0,10-2-3 0,0-3 1 16,4-1-3-16,2 0 0 0,2 0 4 16,4 0-1-16,2-10 1 0,3 10-2 15,1-10-3-15,2 10 4 0,3-10 3 16,1 10-3-16,0-13-1 0,3 13 2 15,0-14-2-15,1 7-2 0,0 0-3 0,-2-1 3 16,-1 1 0-16,0 7-7 0,-4-13-4 16,-5 13 0-16,0-8-2 0,-6 8-14 15,-4 0-20-15,-5 0-32 0,-1 0-25 16,0 0 0-16</inkml:trace>
  <inkml:trace contextRef="#ctx0" brushRef="#br0" timeOffset="15302.58">8878 1948 145 0,'-14'15'103'15,"2"-2"0"-15,12-1 0 0,-13-4-20 16,13-1-31-16,1-4-41 0,5-3-3 16,5 0-2-16,4 0-2 0,6-12 1 0,5 2-2 15,3-1 1-15,4-3 0 0,2-1-4 16,3 1 0-16,1-3-2 0,2 0-3 15,-2 1-3-15,-4 1-4 0,-1 2-3 16,-5 0-3-16,-2 2-8 0,-8 2-12 16,-4 0-7-16,-7 9-21 0,-4-9-4 15,-4 9 3-15,0 0 4 0,0 0 8 0</inkml:trace>
  <inkml:trace contextRef="#ctx0" brushRef="#br0" timeOffset="15468.98">9278 1801 152 0,'-19'4'58'0,"-3"-1"6"0,0 2 1 15,-1 1 2-15,4 1-5 0,-2 2-9 16,4 2-22-16,0 3-22 0,4 2-3 15,1 2 4-15,3 0-1 0,9 2 3 16,-10 0-2-16,10 1 2 0,0-2-2 0,1 3-1 16,3-1 1-16,3-3-1 0,3 0-6 15,3-4 0-15,2-1-3 0,3-7-6 16,3-2-7-16,0-3-7 0,3-1-13 0,1 0-24 16,0-9-33-16,-3-2-21 0,1 0 1 15</inkml:trace>
  <inkml:trace contextRef="#ctx0" brushRef="#br0" timeOffset="15803.8">9360 1857 185 0,'-14'0'104'0,"0"0"1"0,-3 0-6 0,3 7-23 15,0 7-35-15,2 7-26 0,1 6-1 16,11 6-1-16,-14 4-3 0,14 5-4 16,0 2-1-16,0 2-2 0,0 1 0 15,2 0-3-15,5 0-2 0,-2-2-3 0,1-3-5 16,-1-3-6-16,-3-6-5 0,-2-3-12 15,0-7-16-15,0-5-23 0,-12-4-12 16,-1-7 11-16,-2-4 21 0,-4-3 35 16,-3 0 16-16,-6-7 12 0,-1-4 18 15,-2-3 18-15,0-2 23 0,-2-4 13 0,3 1-6 16,0-1-18-16,5-1-33 0,6 2-10 16,4-1-5-16,15 1-7 0,0 0-4 15,0 0 0-15,0 0-2 0,10 1 0 16,8 0-4-16,5 0-3 0,6-1 0 15,4 2-1-15,4-4-1 0,4 1-2 0,0-4-3 16,4-1-6-16,-3-3-13 0,1 0-25 16,-7-3-31-16,-3-2-11 0,-5-2 1 15</inkml:trace>
  <inkml:trace contextRef="#ctx0" brushRef="#br0" timeOffset="16051.57">9330 1405 223 0,'-11'-15'101'0,"2"5"0"0,9 10-15 16,0-10-25-16,0 10-48 0,0 1-8 16,0 4 3-16,5 4-2 0,7 5 6 0,2 5 2 15,5 5 6-15,2 9 1 0,3 5 4 16,2 7 3-16,3 4 1 0,2 7-2 16,0 5-1-16,1 2-2 0,1 5-5 15,-2 0-5-15,1 3-2 0,1 0-7 0,-2 0-2 16,1-1-3-16,-1-3-5 0,0-7-6 15,-1-4-1-15,0-6-6 0,-2-8-6 16,-1-4-3-16,-2-9-8 0,-2-9-11 16,-3-8-29-16,-1-9-44 0,-2-3-6 15,-4 0 1-15,-3-17 6 0</inkml:trace>
  <inkml:trace contextRef="#ctx0" brushRef="#br0" timeOffset="16268.15">9970 1898 159 0,'0'-18'115'16,"-11"7"3"-16,11 11 2 0,-11 0 0 0,1 11-54 16,-3 7-57-16,0 7-1 0,-5 9 1 15,1 1-2-15,-4 4 0 0,-2 2-4 16,1 3-1-16,-5 2-3 0,-1-1 2 0,-2 5-1 16,-1-2 0-16,-1-2-3 15,2-5-3-15,0-5-3 0,3-5-3 0,0-6-1 16,4-5-3-16,1-5-8 0,0-6-6 15,2-6-9-15,1-3-26 0,1 0-36 16,5-14-10-16,-2-2 5 0</inkml:trace>
  <inkml:trace contextRef="#ctx0" brushRef="#br0" timeOffset="16473.21">9496 1184 163 0,'7'-10'112'15,"-2"10"2"-15,1 0-1 0,2 0-6 0,3 0-56 16,0 4-51-16,2 5-14 0,3-2-8 16,1 3-17-16,1-2-37 0,-1 0-32 15,2-1-4-15,0 1 0 0</inkml:trace>
  <inkml:trace contextRef="#ctx0" brushRef="#br0" timeOffset="17219.52">10507 2613 221 0,'0'14'122'15,"0"-1"-2"-15,0-2-1 0,0 1 0 16,2-2-81-16,-1-1-38 0,1 0-3 16,-1-2-8-16,0-4-1 0,1 1 0 15,1-2 0-15,-1-2 3 0,1 1 3 0,-1 1 2 16,3 2 6-16,-1-1 3 0,2 1 0 15,-3-1 1-15,0 0-1 0,1-3 4 16,-2 1-1-16,0-1 1 0,-2 0-1 0,0 0 3 16,0 0-3-16,0 0 1 15,0 0 0-15,0 0 1 0,0 0-8 0,0 0-4 16,0 0-8-16,0 0-11 16,0 0-37-16,0-8-66 0,0 8 0 15,0 0-1-15,-14-13 0 0</inkml:trace>
  <inkml:trace contextRef="#ctx0" brushRef="#br0" timeOffset="20247.04">8810 1683 153 0,'-11'-10'43'0,"0"10"-15"0,2-8-13 16,1 8-10-16,8-8-2 0,-15 8 0 15,15 0 1-15,-9-6 3 0,9 6 6 0,0 0 6 16,-10 0 4-16,10 0 1 0,0 0 0 15,0-9-4-15,0 9 3 0,0 0-5 16,-10 0-1-16,10 0-5 0,0 0-7 16,0-7-5-16,0 7 2 15,0 0 1-15,0-9-1 0,0 9-3 0,-8 0 2 16,8 0-2-16,0-7 0 0,0 7 3 16,0 0-1-16,0 0-3 15,0 0 1-15,0 0 3 0,1 0-2 16,3 0 4-16,-3 0 1 15,1 0-2-15,1 1-2 0,0-1 4 0,0 0 1 16,0 0 1-16,0 0-1 0,-1 0-1 16,1 0-2-16,-3 0 0 0,3 0-2 15,0 0 2-15,-1 0-1 0,2 0 2 16,2 0-3-16,0-8-3 0,4 8 4 16,-1 0-1-16,5 0 1 0,-1 0 0 0,4 0 0 15,1-9 1-15,2 9-1 0,3 0 0 16,0-7-1-16,0 7 3 0,1 0-4 15,3 0 0-15,-2-8 1 0,-1 8-2 16,0 0 2-16,-1 0-3 0,0 0 2 0,0 1-1 16,-4 0 3-16,1 0-6 0,-1 0 3 15,-1 3 2-15,0-3-1 0,-3 1 3 16,0 1-2-16,-1-2 2 0,1-1-1 16,-3 0-3-16,0 0 0 0,1 0 4 0,-2 0-1 15,3 0-2-15,-2 0 1 0,1 0-1 16,2 0-2-16,-2 0 0 0,3 0 2 15,0-7 2-15,2 7-2 0,2 0-1 16,-1 0 1-16,0 0 0 0,1-9-2 16,1 9 2-16,0 0 1 0,1 0-1 0,-1-7-1 15,0 7-1-15,2 0 2 0,-2 0-1 16,2 0 0-16,0 0 1 0,0-7 2 16,-1 7-2-16,2 0 1 0,-1 0-1 0,0 0-1 15,-1 0 3-15,1 0-2 16,-2 0 0-16,0 0 0 0,-3 0 2 0,1-9-1 15,-2 9 1-15,0 0-2 0,-3 0 2 16,0-8-1-16,-3 8 1 0,1 0 1 16,-1 0-1-16,-1-9 0 0,1 9-1 15,0 0 0-15,-2 0 2 0,1-8-1 16,1 8 1-16,-1 0-1 0,0 0-2 0,0 0-2 16,-2-6 1-16,0 6-2 0,0 0-2 15,-1 0-7-15,-2 0-25 0,-4 0-61 16,-1 2-2-16,0 0-2 0</inkml:trace>
  <inkml:trace contextRef="#ctx0" brushRef="#br0" timeOffset="27777">7958 3030 156 0,'12'-10'41'0,"-2"10"-7"0,1-9-6 16,2 9-7-16,-2-8-2 0,2 8-8 0,0-8-5 15,1 8-2-15,-1-7-4 16,-1 7 1-16,2 0 1 0,-3-10 9 0,1 10 4 15,-1 0 0-15,0-6 1 0,1 6 2 16,-3 0 0-16,-1 0-1 0,2-9 0 16,-2 9-2-16,0 0-10 0,0 0-2 0,1-8-2 15,0 8 0-15,-1 0 0 0,0 0-2 16,1 0 1-16,-1-7 0 0,1 7 0 16,0 0 0-16,-1 0 0 0,0 0 0 15,-1-9 3-15,2 9-2 0,-2 0 2 16,1 0 0-16,-1-9-1 0,1 9 0 0,-2 0 2 15,1-9-1-15,-1 9-1 16,0 0-1-16,1-11 1 0,0 11-2 0,-1 0 0 16,0-8 0-16,0 8 0 0,1 0 1 15,-1-7-2-15,0 7-1 0,0 0 4 16,0 0-2-16,2 0-2 0,-2 0 5 0,-1 0-3 16,1 0 0-16,-1 0 0 0,2 0 0 15,-2 0 0-15,1 0 0 0,-1 0 0 16,-1 0 0-16,0 0 0 0,1 0-1 15,0 0 1-15,-2 0 0 0,0 0 0 16,0 0 1-16,0 0 0 0,1 0-1 0,-3 0 0 16,2 0 0-16,1 0 0 0,0 0 0 15,-3 0 0-15,2 0 0 0,1 0 0 16,-1 0-1-16,1 0 1 0,0 0 0 16,0 0 1-16,2 0 1 0,-3 0-2 15,3 0 0-15,-2 0 1 0,1 0-1 0,-1 0-1 16,1 0 1-16,-1 0 0 0,-1-8 1 15,0 8-2-15,0 0-1 0,0 0 2 16,0 0 0-16,-1 0-1 0,1 0 2 0,-1 0-1 16,1 0 0-16,-2 0-1 15,2 0 1-15,-1 0 0 0,0 0 1 0,-1 1-1 16,2 0 0-16,0 0 1 0,-1 0 0 16,0 1-1-16,2-2 1 0,-3 1 0 15,1 0 0-15,1 0 0 0,-1-1-1 0,2 0 1 16,-3 0 0-16,0 2-2 15,0-2-1-15,1 0 3 0,-1 0-1 0,0 0-1 16,0 0 2-16,-1 0-1 16,1 0 1-16,1 0-1 0,-2 0 1 15,0 0 0-15,1 0-2 0,-1 1 1 16,2-1 1-16,0 0-1 16,-2 0-1-16,0 0 1 0,1 0 0 15,-1 0 2-15,1 0-2 16,0 0 0-16,-1 0-1 15,0 0 2-15,1 0-1 0,1 0 1 16,-2 0-3-16,0 0 3 0,1 0 1 16,-1 0 0-16,0 0 1 0,1 0 2 15,-1 0-1-15,1 0-1 0,-1 0 2 16,2 0-2-16,-2 0 2 0,0 0-1 16,0 0-1-16,0 0 0 0,0 0 0 15,0 0-1-15,0 0 2 0,0 0-1 16,0 0-2-16,1-6 0 0,-1 6 0 0,3 0-2 15,-2 0-1-15,1-7-6 0,1 7-24 16,1 0-60-16,0 0-8 0,-1 0 1 16,-1 0 0-16</inkml:trace>
  <inkml:trace contextRef="#ctx0" brushRef="#br0" timeOffset="36615.94">8037 2137 127 0,'6'2'9'0,"0"-2"4"0,2 1 7 15,-1 0 11-15,2-1 7 0,1 0-1 16,2 0 2-16,-2 0-3 0,2 0-3 0,1 0 0 16,-1-8-2-16,3 8-10 0,-1-7-10 15,1 7-4-15,1-11-2 0,-1 11-1 16,0-13-1-16,1 5 1 0,0 1 0 15,-2-2 0-15,1 1-2 0,-2 0 0 16,2-1 1-16,-3 0-1 0,-1 2 0 0,0-2 1 16,-1 1 1-16,-1 1-2 0,-2 7 1 15,-1-12-1-15,0 12 1 0,-1-9-1 16,-2 9 1-16,0 0-2 0,0-9 0 16,-3 9-1-16,0 0-2 0,0 0-2 15,0 0-4-15,0 0-2 0,0 3-7 0,0 0-27 16,0 0-42-16,0 1-9 0,-11 3 4 15</inkml:trace>
  <inkml:trace contextRef="#ctx0" brushRef="#br0" timeOffset="38048.04">7964 1998 127 0,'3'0'13'15,"0"0"6"-15,-1 0 6 0,1-7 8 0,-3 7 4 16,1 0 0-16,-1 0 1 0,0 1-2 15,0-1-4-15,0 0-6 0,0 0-5 16,0 0-8-16,0 0-7 0,0 0-5 16,0 0 0-16,0 0 1 0,0 0-1 15,0 0 0-15,0 0-2 0,0 0 0 16,0 0 3-16,0 0-1 16,0 0 1-16,0 2-2 0,0-1 0 15,0-1 0-15,0 1 2 0,0 1 1 16,0-1-1-16,0 3 1 0,1 0-1 15,2 1 1-15,-2 0-2 0,0 3 2 0,1-2 0 16,0 3 0-16,-2 1-1 0,2 0-2 16,1 0 0-16,-1 1 0 0,0 0 2 15,1 1-1-15,-3-2 1 0,2 1-4 0,1-2 4 16,-2-1-2-16,-1 2 0 0,1-2 2 16,1-1-1-16,0 1 1 0,-1-3-3 15,3 0 3-15,-3 1-2 0,1-1 2 16,1-1-2-16,-1 2-1 0,3-2 3 15,-3 1-1-15,1 0 0 0,2 0-2 16,-3 0 3-16,2 0-4 0,1-2 3 0,-3 2-1 16,4 0 1-16,-1-2 2 0,0-1-2 15,0 2 0-15,-1-1 2 0,0-1 2 16,2 1-4-16,-1-1 2 0,0 1-1 16,0-2-2-16,-2 1 0 0,1-1 0 15,0 1 0-15,-1-1-1 0,1 2 1 0,-2-2-1 16,1 1 1-16,-2-1-1 0,0 1 1 15,0-1 1-15,1 1 0 0,-2-2 1 16,0 2-1-16,0 0 0 0,1-2-1 16,-1 2-1-16,1-2 1 0,-1 0 0 15,0 0-1-15,0 1 1 0,1-1-1 0,-1 0 0 16,3 0 0-16,-2 0 1 0,0 0 0 16,2 0 1-16,-2 0 0 0,2 0-2 0,1 0 3 15,0 0-3-15,0 0 2 16,1 0-1-16,0 0 1 0,0 0-1 0,1 0 1 15,1 0 1-15,-1 0-2 0,1-7 3 16,-1 7-3-16,3 0 0 0,0 0 2 16,-2-8-1-16,2 8-1 0,0 0 0 15,-1-6 1-15,3 6-4 0,-3 0 4 16,0-9-1-16,1 9 0 0,0-9 1 0,1 9-1 16,-2-9 3-16,1 9-1 0,-1-9 0 15,-2 9-2-15,0-7 2 0,-1 7-2 16,0 0 4-16,0-9-3 0,-2 9 0 15,1 0-2-15,-2 0-3 0,1-8 2 16,-2 8-3-16,-1 0-4 0,1 0-7 0,0 0-19 16,-1 0-36-16,0 2-25 0,0 0-2 15,0 1 2-15</inkml:trace>
  <inkml:trace contextRef="#ctx0" brushRef="#br0" timeOffset="38882.11">7941 2121 160 0,'5'0'50'0,"1"0"-2"0,0 0 3 16,1 0-6-16,1 0-5 0,0-8 0 16,2 8-5-16,-1-8-11 0,1 8-13 15,1-7-7-15,1 7-1 0,0-10-2 16,1 10-1-16,1-8 1 0,0 8-1 0,0-10-1 16,0 10 1-16,2-7-1 0,-1 7 2 15,2-7 0-15,-1 7-1 0,-1-10 0 16,2 10 3-16,-2-9-3 0,2 9 2 15,-4-11 0-15,3 11-1 0,-2-13 3 16,-1 6-2-16,1 0-1 0,-1 0 1 0,1 7 0 16,-2-15-1-16,0 15 0 0,-2-11 0 15,1 11 0-15,-2-9-1 0,0 9 0 16,-2-9 0-16,2 9 3 0,-3-9-2 16,0 9-1-16,-1 0 2 0,-2 0-1 15,0-7-2-15,-2 7-1 0,-1 0-1 0,0 1-2 16,0 3-9-16,0 1-25 0,-15 3-41 15,6 0-15-15,-5 4-1 0</inkml:trace>
  <inkml:trace contextRef="#ctx0" brushRef="#br0" timeOffset="39496.08">7938 1977 185 0,'0'-8'62'0,"0"8"-7"16,0 0-7-16,0 0-11 0,0-9-9 0,1 9-4 15,1 0-13-15,-2 0-6 0,1 0-4 16,1 0 1-16,1 0-2 0,-1 0 1 16,2 0-1-16,1 0 1 0,1 0 4 15,-1 0-1-15,1 0 1 0,1 2 0 16,2 1 2-16,-2 2-2 0,2-1 1 0,0 2 1 15,2 3-1-15,-3 0-1 0,1 2-1 16,2 1-2-16,-2 1 2 16,0 2-2-16,0 1-1 0,-1 0 1 0,-1-1 0 15,-1 1-1-15,2-1 0 0,-2 0-2 16,0-2 2-16,-3 0 1 0,1-3-2 0,0 0 1 16,1-2-1-16,-3-1-1 0,2-1 0 15,2-2-2-15,0 0-3 0,0-1-14 16,2-1-48-16,2-1-26 0,0-1 0 15,1 0-1-15</inkml:trace>
  <inkml:trace contextRef="#ctx0" brushRef="#br0" timeOffset="42861.44">7986 1498 165 0,'-8'0'50'0,"8"0"-3"0,0-7-6 15,0 7-5-15,0 0-8 0,0 0-3 0,0-7-4 16,2 7-6-16,-2 0-5 0,1-9-3 15,-1 9-3-15,1-10-1 0,0 10 1 16,-1-8 0-16,3 8 0 0,-3-10 0 0,0 10 0 16,0-10 0-16,0 10 2 15,1-7-3-15,-1 7-1 0,0-10-1 16,0 10-2-16,0 0 2 0,0 0 0 16,0-8-2-16,0 8 0 15,0 0 0-15,0 0 0 0,0 0 2 16,0 0 0-16,0-7 0 15,0 7 1-15,1 0 1 0,-1-10-1 16,1 10-2-16,-1 0 1 0,2 0 4 16,-2-7-5-16,0 7 1 0,2 0 1 15,-2 0 0-15,0 0-1 0,0 0-2 0,0-8 1 16,0 8 2-16,0 0 0 16,0-7-1-16,0 7 0 0,0 0-1 15,0-10-1-15,0 10 3 0,0 0 0 16,0-6-2-16,0 6 3 15,0-9-3-15,0 9 1 16,0 0-2-16,0 0 0 0,0 0-1 16,0-7-1-1,1 7 3-15,0 0 0 0,2 0-1 16,-2 0 1-16,1-7 1 0,1 7-1 16,-3 0 1-16,2 0-2 0,1-8 1 0,-2 8 1 15,0 0-1-15,2 0-1 0,-2-7 1 16,0 7 0-16,0 0 0 0,0 0 0 15,-1 0-1-15,2 0 3 0,-1-7-2 16,0 7 0-16,3 0 0 0,-3 0 1 16,0 0 1-16,1-7-2 0,0 7-1 15,0 0 2-15,2 0 0 0,-1 0-2 0,0 0 3 16,2 0-1-16,-2 0 0 0,2 0-2 16,0 0 0-16,0 0 3 0,0 1-2 15,0 3 0-15,1 1 1 0,1-1 2 16,-1 1-4-16,1 2 1 0,1 0 0 0,-2-1 3 15,1 1-2-15,-1 0-1 0,-1-1 2 16,1 3 0-16,0-2 0 0,-1-2 0 16,0 2 0-16,-2-3-1 0,1 2-1 15,0-1 0-15,-2 0 1 0,1-2 4 16,-3 0-3-16,1 0 0 0,1 0 0 16,-2-3 0-16,0 0 2 0,0 0 0 0,0 0-2 15,0 0 2-15,0 0-3 0,0-7 2 16,-11-1-1-16,11 8-3 15,0-8 1-15,-13 8-1 0,13-11 1 16,-10 11 1-16,10-10-3 0,-11 10 3 0,11-10-3 16,-11 10 4-16,11-8-3 0,-9 8 3 15,9-9-2-15,0 9-1 0,-11-9 2 16,11 9 1-16,0-10 0 0,0 10 1 16,0-13-3-16,-9 13-3 0,9-12 2 15,0 12 0-15,0-13 1 0,0 13 1 0,0-13-3 16,0 13 0-16,0-12 1 0,0 12-2 15,0-8 2-15,0 8 3 0,0-8-1 16,0 8 1-16,0 0-1 31,0 0-2-31,0 0 0 0,0 0-2 16,0 0 2 0,0 0 3-16,0 0-4 0,0 0-1 15,0 0 5-15,0 0-1 0,0 2-2 16,0 0 0-16,0 2 2 0,0 0-1 15,0 0-2-15,0 2 5 0,1 0-3 16,2 2 0-16,-2-2-2 0,0 3 1 16,2 0 2-16,-2 0-2 0,1 2-1 15,0 1 3-15,0-1 1 0,-1 1-2 16,2 1 0-16,-3-1 0 0,2 1 0 0,2-1-4 16,-3 1 0-16,1 0-7 0,1 0-8 15,-1 1-36-15,1-2-39 0,-2 0-6 16,1 1 1-16</inkml:trace>
  <inkml:trace contextRef="#ctx0" brushRef="#br0" timeOffset="53915.55">4381 2008 130 0,'0'0'48'15,"-10"0"1"-15,10 0-3 0,0 0-5 0,0 0-7 16,0 0-8-16,0 0-7 0,0 0-1 15,0 0-7-15,0 0-3 0,0 0-6 16,0 0-1-16,0 0 0 16,0 0-2-16,0 0 2 0,0 0 0 0,0 2-2 15,0 0 2-15,2-1 0 16,1 0-2-16,-2 0 1 0,1 2 0 16,1-2 1-16,-1 0 2 0,1 1-1 15,0 0 1-15,0-1 0 0,-2-1-1 16,4 1 2-16,-3-1 2 0,2 0 0 0,1 0-2 15,0 0-2-15,2 0-1 0,-1 0 1 16,1 0-1-16,2 0 2 0,2 0-2 16,-2 0 2-16,4-10-3 0,0 10 0 15,-1 0 2-15,4-11 1 0,-3 11 0 16,3-10 0-16,-1 10 0 0,1-13-2 0,-1 13 3 16,1-14-3-16,-2 6 1 0,1 2-1 15,1 6 0-15,-3-15-1 0,0 15 1 16,1-11 0-16,-2 11-1 0,0-10 0 15,0 10-1-15,-1-8 1 0,0 8 1 16,0 0 0-16,0-7-1 0,-3 7 2 0,3 0-1 16,-1 0-1-16,1-11 1 0,0 11 2 15,0-8-1-15,0 8 0 0,1-10 2 16,-1 10-1-16,2-14-2 0,0 6 1 16,0-2 0-16,2 1 0 0,-1-1 0 15,0 0-2-15,0 1 1 0,0 0 0 0,1 1-1 16,-2 1-1-16,1-1 3 0,-3 8-1 15,2-12-1-15,-2 12-1 0,0-9 1 16,-3 9 0-16,2 0 0 0,-4-7 1 16,4 7 1-16,-3 0 1 0,-1 0-3 15,-1 0-1-15,2-8 2 0,0 8 0 0,-1 0 2 16,2 0-3-16,-3-9 1 0,2 9-2 16,-1 0 3-16,1 0-5 0,-1 0 2 15,2-8 1-15,-1 8 0 0,0 0 1 16,-1 0-4-16,0 0 3 0,3 0-1 15,-4 0 2-15,-1 1-1 0,0 0 1 0,0 0-1 16,1 0 3-16,-2 0-4 0,0 0-1 16,1-1 3-16,-1 0 1 0,1 1-1 15,-2 0 0-15,2-1-4 0,1 0 3 0,-2 0 1 16,2 0-2-16,1 0 3 0,0 0-2 16,0 0 3-16,2 0-4 0,-2 0 1 15,1 0-2-15,0 0 2 0,-1 0 2 16,0 0-1-16,1 0-3 0,-2 0 2 15,0 0 0-15,-1 0-3 0,1 0 4 16,-3 0-1-16,1 0 5 0,-2 0-1 0,0 0-2 16,0 0-2-16,-1 0 3 0,3 0 0 15,-3 0 1-15,0 0 0 16,0 0 1-16,0 0-7 0,0 0 3 16,0 0-2-16,0 0 2 0,0 0 3 15,0 0-3-15,1 0-2 0,-1 0-1 0,0 0 1 16,0 0-1-16,0 0 4 0,0 0-1 15,0 0 0-15,0 0 2 0,0 0-6 16,0 0 4-16,0 0 1 0,0 0 1 16,0 0-4-16,0 0 2 15,0 0-2-15,0 0 2 16,0 0-2-16,0 0 3 0,0 0 1 16,0 0-2-16,0 0 3 15,0 0-1-15,0 0-1 0,0 0-3 16,0 0 2-16,0 0 0 0,0 0-3 0,0 0 0 15,0 0-5-15,0 0 2 0,0 0-11 16,0 0-18-16,0 4-57 0,0 3-12 16,0 3 1-16,-11 0-1 0</inkml:trace>
  <inkml:trace contextRef="#ctx0" brushRef="#br0" timeOffset="55548.4">4909 2053 164 0,'0'0'63'0,"0"-8"-8"0,0 8-5 0,0 0-8 16,-11 0-8-16,11 0-7 0,0 0-8 15,-11-8-13-15,11 8-3 0,-12 0-2 0,12 0 0 16,-13-6 1-16,-1 6-1 16,14 0 0-16,-12-9-1 0,12 9 1 15,-11 0 1-15,11 0-1 0,0 0 1 16,-12-8 1-16,12 8 1 0,0 0-6 15,0 0 5-15,0 0-1 0,0-7 2 0,0 7-2 16,0 0 1-16,2 0 1 0,1 0 1 16,-2-8-3-16,2 8-1 0,0 0 2 15,-2 0 1-15,1 0-2 0,0 0 1 16,-1 0-1-16,1 0 2 0,1 0-2 16,0 0 0-16,0 0 2 0,1 3 1 0,0 4 0 15,1 2 0-15,0 1-1 0,0 3-1 16,1 1 1-16,1 2-1 0,0 1 0 15,1 0-1-15,-2 1-1 0,1 0-1 16,0 0 1-16,-2-1-2 0,1-1 1 16,-1-2 0-16,-1-1 0 0,0-2-1 0,-1-3 2 15,1 0 1-15,-3-2 0 0,1-1-1 16,0 0 1-16,-1 0 3 0,-1-1-2 16,1 2 0-16,-1-2 2 0,0 4 0 15,0-2-3-15,0 1 1 0,0 1 0 16,0 1 2-16,0-1-1 0,0 0-2 0,-11 1 1 15,11-2 2-15,0-1-1 0,0 0 3 16,0 0-5-16,-8-2 1 0,8-1 0 16,0 1-2-16,0-2 0 0,0 2 0 15,0-2 1-15,0 1-2 0,-10 0 2 16,10 1-6-16,0-1 5 0,0 0-1 0,0 0 0 16,0 0 1-16,0 1 1 0,0 0-1 15,-9-1-1-15,9 0 1 0,0 0-1 16,0-3 1-16,0 1 0 0,0-1 0 15,-9 0-1-15,9 0-1 0,0 0-2 0,0 0-2 16,0 0-4-16,-10 0-8 0,10 0-9 16,0 0-28-16,0-7-47 0,0 7-7 15,-7 0 1-15</inkml:trace>
  <inkml:trace contextRef="#ctx0" brushRef="#br0" timeOffset="91965.92">5655 4537 212 0,'4'32'95'15,"2"1"-3"-15,-3 0-13 0,4 1-39 16,-1 2-34-16,1-1-3 0,-1 0-1 16,0 0 0-16,0 1-1 0,2 0 0 15,-1-2-1-15,-1 2 1 0,0-1 1 0,-1 1 1 16,0-5 4-16,-1-1-1 0,-1-2 0 15,-1-4-1-15,-1-1 0 0,-1-4-1 16,0-2 2-16,0-4-5 0,0-1 2 16,0-2 0-16,0-3-3 0,-8 1-1 0,8-3-1 15,0-1 0-15,-10 1-1 0,10-4-1 16,0 1-2-16,-8-2-1 0,8 0-15 16,0 0-21-16,-11 0-37 0,11-10-17 15,-10 10 0-15</inkml:trace>
  <inkml:trace contextRef="#ctx0" brushRef="#br0" timeOffset="92598.07">5800 4207 160 0,'18'-8'71'0,"4"-1"-1"0,0 0-2 16,3-2-6-16,3 2-10 0,2-2-16 0,3 2-20 15,0 0-9-15,2 2-4 0,2 7 0 16,1-12-2-16,0 12-1 0,2-7 0 16,0 7 0-16,0 0-1 0,0 0 1 15,0 0-2-15,-1 0 2 0,-1 0-1 16,-4 0 0-16,-3 1 2 0,-1 1 2 0,-3 2 2 15,-3-1 1-15,-4-1-1 0,-1 3 0 16,-4 2 1-16,-2 1-1 0,-3 3 1 16,1 3 1-16,-5 3 1 0,1 3-3 0,-1 5 0 15,0 4 1-15,3 3 0 16,-3 6 1-16,4 6-2 0,0 1-2 0,1 6-1 16,2 2-1-16,-1 2 0 0,2 1 0 15,1 0 0-15,-1 2 1 0,2-3-2 16,-1-2 0-16,2-1 0 0,-3-4 3 15,2-2-2-15,-1-4 3 0,-2-5-3 16,0-3 2-16,-2-5-1 0,0-3-1 0,-1-2 0 16,0-5 0-16,-3-2 0 0,0-2-2 15,-1-2 1-15,-2-3-4 0,0-1 2 16,-3-2-5-16,-1-1-3 0,0-2-3 0,0-1-5 16,0-3-13-16,-10 0-28 0,10 0-39 15,-19 0-7-15,8-13 1 0</inkml:trace>
  <inkml:trace contextRef="#ctx0" brushRef="#br0" timeOffset="93079.43">6158 4760 196 0,'-17'-11'96'0,"17"11"0"0,-8-10 0 16,8 10-29-16,0-10-60 0,3 1-7 15,-1-1-2-15,8-2 1 0,-3-1-1 0,3-2 0 16,4-1 0-16,0 0 0 0,3 3 1 16,-1 1-1-16,2 1 1 0,-1 1 1 15,1 3 0-15,-3 7 2 0,-3 0-1 16,-3 0 0-16,-2 3 1 0,-5 8 1 15,-2 7-1-15,0 5 3 0,0 6 0 0,-11 5-1 16,2 5 0-16,-1 0 1 0,1 3-1 16,9 1-1-16,-13-1 0 0,13-1-1 15,0-4 0-15,0-3 0 0,0-6-3 16,5-4 2-16,6-5-1 0,3-6-1 16,3-4 1-16,6-6 1 0,3-3-1 15,0 0 0-15,0-9-1 0,2 0 0 0,-3-4 3 16,-2-1 0-16,-3 0 0 0,-8-1 0 15,-2-2-1-15,-8 2 0 0,-2-1 0 16,0 1 1-16,-9 4-1 0,-3 0-1 16,-5 3 0-16,-4 8-1 0,-4-10-1 0,0 10-2 15,-3 0-3-15,-1 0-2 0,3 0-6 16,1 0-13-16,3 3-25 0,2 1-38 16,5-1-8-16,3 0 0 0</inkml:trace>
  <inkml:trace contextRef="#ctx0" brushRef="#br0" timeOffset="93428.52">7032 4684 168 0,'19'8'100'0,"-1"0"1"0,-1-2-1 0,1-2-15 16,1 0-50-16,1-2-27 0,2-2-2 15,-1 0 0-15,1 0 0 0,1-9-2 16,1 9-1-16,1-14 0 0,2 6-2 15,3-1-1-15,0-1-1 0,0-1-3 16,1 1-5-16,0-3-8 0,-2 2-20 16,-2 0-48-16,-4 0-17 0,-5 1-1 0,-2 1 0 15</inkml:trace>
  <inkml:trace contextRef="#ctx0" brushRef="#br0" timeOffset="93928.37">7875 4023 187 0,'1'0'97'0,"-1"0"3"15,0 0-2-15,0 1-26 0,0 5-45 16,0 1-26-16,-13 2-1 0,13 2 0 16,-12 1-2-16,12 1-3 0,-17 1 2 0,10 1-1 15,7 1 2-15,-16 0 0 0,16 0 0 16,-16 1 2-16,16-2-1 0,-13-1 1 16,13-1-1-16,-12-2 2 0,12-2 1 15,0-1 1-15,-9-1 0 0,9-3 3 16,2 0 2-16,1-2-2 0,3-2 2 0,4 0-1 15,2 0 0-15,5 0-2 0,1 0-3 16,4-10-1-16,3 10-1 0,3-12-10 16,4 12-7-16,1-13-19 0,-2 6-41 15,1 7-24-15,-2-13-2 0,-2 13 3 16</inkml:trace>
  <inkml:trace contextRef="#ctx0" brushRef="#br0" timeOffset="94161.96">8095 4229 151 0,'-8'6'98'16,"8"2"2"-16,-12 4 1 0,12 2-9 15,0 5-42-15,0 4-39 0,0 5-3 16,0 6-1-16,0 6-3 0,0 2 0 16,3 5 0-16,4 4-1 0,-2 1-2 15,1 3 0-15,1 2-1 0,-1 0 0 0,2-1 0 16,-5-2 0-16,1-4-1 0,0-5-3 15,-3-4-2-15,0-8-2 0,0-5-5 16,-1-6-7-16,0-7-23 0,0-5-36 16,0-6-21-16,0-4-2 0,0 0 2 0</inkml:trace>
  <inkml:trace contextRef="#ctx0" brushRef="#br0" timeOffset="94445.39">8381 3803 229 0,'8'-10'103'0,"0"10"0"16,-1 0-1-16,1 0-20 0,-2 0-73 15,2 0-7-15,-1 6-2 0,1 2-2 0,-2 1-2 16,0 4-1-16,1-1-2 0,0 1-1 16,0 3-1-16,0 3-6 0,2 2-10 15,-2 1-21-15,-1-1-30 0,0-1-21 16,-1-2-1-16,2-4 0 0</inkml:trace>
  <inkml:trace contextRef="#ctx0" brushRef="#br0" timeOffset="94794.77">8756 3842 182 0,'21'-18'97'16,"-2"3"-7"-16,-4 2-9 0,-1 5-15 0,-6 8-18 15,-5 0-30-15,-1 0-10 0,-2 0 0 16,0 5-3-16,-11 5-2 0,0 3 0 16,-1 2-1-16,-4 3-1 0,0 0 1 15,-3 3 2-15,-1 0-5 0,-2 2 1 16,1 1 0-16,-2-1-1 0,-1 0 0 0,1-1 0 15,-2 2 1-15,3-3 0 0,1-1-2 16,0-2 0-16,2 0 7 0,1-4-1 16,2-1 0-16,2-2 0 0,3-3 3 0,4-1-2 15,7-4 0-15,0-2 1 16,0-1-2-16,0 0-1 0,2 0-1 16,10-13 2-16,4 6-3 0,5-3 2 0,2 0-3 15,1 0 0-15,5-1 0 0,3 0-3 16,-1 0-2-16,0 2-3 0,0-1-3 15,-2 2-4-15,-2 8-1 0,-3-12-3 16,-3 12-7-16,-7-8-17 0,-2 8-22 0,-7 0-24 16,-3-10-9-16,-2 10 3 0</inkml:trace>
  <inkml:trace contextRef="#ctx0" brushRef="#br0" timeOffset="95095.19">8547 3732 192 0,'-14'-11'88'0,"14"11"-5"15,-11 0-9-15,11 0-13 0,0 0-14 16,0 6-23-16,0 5-9 0,0 6-2 16,0 2-3-16,4 6 1 0,2 5-1 15,4 2 0-15,0 3-2 0,3 4-3 16,2 3-1-16,0 2-2 0,3 1-3 0,-2 2 2 15,1 1-1-15,-1-4 0 0,-1 0 2 16,-2-3-2-16,-1-3-1 0,-3-5-1 16,-1-2-3-16,-3-4-2 0,-2-4-1 15,-2-4-4-15,-1-2 0 0,0-6-2 0,0-1-7 16,0-7-9-16,-11-3-13 0,11 0-19 16,-11-11-17-16,11 0-9 0,0-5 1 15</inkml:trace>
  <inkml:trace contextRef="#ctx0" brushRef="#br0" timeOffset="95476.45">8676 4307 172 0,'0'0'82'0,"-14"0"-5"0,3 0-8 0,-4 2-10 16,1 8-10-16,-6 5-17 0,1 1-19 15,-4 2-5-15,1 1-2 0,1 0-2 16,1-1 0-16,3-4 0 0,3-3-3 16,6-4 1-16,8-4-1 0,0-3 0 0,2 0-1 15,9-9 1-15,10-2 0 0,7-4 1 16,4-2-1-16,8-3 0 0,4-3 4 15,5 1-3-15,2 0 1 0,0 1 0 16,0 1 1-16,0 3-3 0,-6 3 2 16,-5 3 2-16,-3 11-2 0,-8-8-1 15,-9 8-3-15,-7 3 4 0,-9 5-2 0,-4 4-2 16,0 4 0-16,-17 5 2 0,-3 4-1 16,-9 3 0-16,-8 5 0 0,-3 2 1 15,-3 3 1-15,-5 1-2 0,0 2 2 16,0-2 2-16,3-1-1 0,2-2-1 0,6-3 1 15,4-2 0-15,7-6 2 0,8-3-1 16,8-7 1-16,10-2-2 0,0-8 0 16,8-4 2-16,9-1-3 0,7 0-2 0,5-9 0 15,6-4-3-15,3 1-4 16,4-2-2-16,1-1-7 0,1-3-4 16,-2 1-15-16,-2 1-33 0,-3-1-33 0,-6 1-3 15,-3 1 1-15</inkml:trace>
  <inkml:trace contextRef="#ctx0" brushRef="#br0" timeOffset="95660.7">9022 4473 134 0,'-11'-9'99'0,"2"-1"1"0,-2 1 0 15,3 9-9-15,8-9-30 0,-15 9-43 16,15 3-9-16,-16 5-1 0,16 5-1 16,-17 7 0-16,8 6 0 0,-4 5 0 0,0 6-1 15,-4 3-1-15,-2 6-2 0,-2 2-3 16,-1 3-1-16,0 3-4 0,-4-1-6 15,0 1-4-15,-1-3-14 0,0-2-32 16,-2-7-40-16,5-5-7 0,-3-8 0 16</inkml:trace>
  <inkml:trace contextRef="#ctx0" brushRef="#br0" timeOffset="95810.65">8625 4950 147 0,'29'-21'105'16,"2"3"2"-16,3 7 1 0,1 11-3 15,1 0-43-15,3 0-53 0,-1 0 0 16,2 10-2-16,-1 4-7 0,1 2 0 0,-1 4-6 16,1 2-8-16,0 0-10 0,-2 3-32 15,-1-2-48-15,-2-1-3 0,-4-2-2 0,-4-3 1 16</inkml:trace>
  <inkml:trace contextRef="#ctx0" brushRef="#br0" timeOffset="96859.53">4609 4740 156 0,'2'12'94'0,"2"0"0"15,1 5-2-15,0 2-34 0,0 1-27 16,3 2-21-16,-2 0-5 0,0 3-2 16,1-2 0-16,1 0 0 0,-1-1 4 0,0 2-2 15,2-2-3-15,-3-2 0 0,2-1 1 16,-2-2-1-16,-1-2 0 0,-1-4-2 16,1 0 0-16,-3-3-5 0,2-1-17 15,-3-1-37-15,0 0-38 0,2-1 0 16,-2-1-2-16</inkml:trace>
  <inkml:trace contextRef="#ctx0" brushRef="#br0" timeOffset="97076.27">5025 5029 221 0,'20'13'122'0,"-6"-2"1"0,2 3-2 15,-5 0 2-15,2 0-63 0,-3 0-52 16,-2-2-4-16,1 1-4 0,-1-3-4 0,1-1-3 16,-1-2-3-16,1 1-4 0,2 0-7 15,0 1-14-15,6 1-44 0,-3 1-42 16,3 0 0-16,-1-1 3 0,1-3 3 0</inkml:trace>
  <inkml:trace contextRef="#ctx0" brushRef="#br0" timeOffset="100255.75">10846 4071 145 0,'-9'1'94'0,"9"-1"2"0,-9 0-2 16,9 0-19-16,0 0-37 0,-11 0-35 16,11-8-2-16,0 0-2 15,0 8 0-15,0-8 3 0,4 8 0 0,2-9 0 16,1 9 1-16,2 0 2 15,2-9-2-15,4 9 1 0,1 0 1 0,2-11-1 16,3 11-1-16,2 0-1 0,2-6-1 16,2 6 1-16,1 0-1 0,3 0 1 15,-1 0-1-15,-1 0 0 0,-1 0-1 0,-1 1 1 16,-5 3 0-16,-1 4-1 16,-6 2 1-16,-4 3-2 0,-6 2 1 0,-5 5-1 15,0 2 1-15,0 4 0 0,-19 3 2 16,1 2-1-16,-3 2 4 0,-7 2 1 15,0 0-1-15,-1 1 4 0,-3-1 0 16,1-1 0-16,4-3-1 0,-1-3 0 16,4-2 0-16,4-3 0 0,5-3-1 0,5-5-1 15,10-2-1-15,0-3 0 0,0-4-1 16,3-4 1-16,8-2 1 0,3 0-5 16,6 0-1-16,4-10-3 0,2 3-6 0,3-1-5 15,1 0-8-15,2-3-19 0,1-1-48 16,-1-1-22-16,0-1-2 0,0 0 4 15</inkml:trace>
  <inkml:trace contextRef="#ctx0" brushRef="#br0" timeOffset="100424.66">11516 4317 237 0,'7'0'115'16,"0"0"0"-16,0 0 0 0,-1 5-3 0,1 3-89 15,1 1-23-15,1 2-2 0,0 2-9 16,1-1-13-16,1 3-6 0,-1-2-20 16,1 1-41-16,0 1-24 0,2-2 1 15,-1-1 6-15</inkml:trace>
  <inkml:trace contextRef="#ctx0" brushRef="#br0" timeOffset="100922.42">12147 3908 167 0,'-8'1'103'0,"0"0"0"0,-2 1-1 0,10 0-4 16,-13 0-53-16,13-1-40 0,0 0-3 16,0-1-1-16,0 0 0 0,7 0 0 15,5 0-1-15,6-9 0 0,4 9 2 16,5-13-4-16,4 6 2 0,5-2 0 15,3-2 0-15,4 0-3 0,1-2-3 16,1 0-5-16,-2 0-4 0,-2 0-13 16,-2-1-27-16,-4 1-39 0,-6 0-8 15,-4 2-1-15</inkml:trace>
  <inkml:trace contextRef="#ctx0" brushRef="#br0" timeOffset="101254.69">12418 3432 149 0,'0'2'93'0,"0"3"3"15,-9 2-15-15,9 4-16 0,0 3-16 16,0 3-27-16,0 2-14 0,0 5-2 15,2 4 3-15,3 2-2 0,2 4 0 16,2 2 2-16,-1 3 0 0,3 3 2 0,1 5 1 16,2 2-2-16,-1 4 0 0,0 3-2 15,0 3 1-15,2 4-3 0,-2 2-2 16,-1 1-2-16,-2 2-2 0,-1 1-3 0,0-1-2 16,-3-3-2-16,-1-1-1 0,-2-5-2 15,-2-4-2-15,-1-5-2 0,0-5-2 16,0-6-7-16,0-9-19 0,0-6-42 15,-12-8-15-15,12-6-1 0,-12-10 2 16</inkml:trace>
  <inkml:trace contextRef="#ctx0" brushRef="#br0" timeOffset="101539.32">12583 4289 185 0,'2'-26'103'0,"-2"5"-1"0,0 8 2 16,0 13-9-16,-11 0-58 0,1 0-37 15,-6 0-1-15,-4 14-6 0,-4 4-4 16,-3 5-1-16,-5 2-1 0,-3 5-3 16,0 0-1-16,-1 3 2 0,-1-3 1 15,5-1 3-15,2-5 6 0,5-5 2 0,5-5 1 16,6-7 6-16,14-5 5 0,0-2 3 16,0 0 2-16,0-13 1 0,13 1 2 15,9-4-3-15,5-3 0 0,7-1-1 16,5-3-3-16,4 1-3 0,5-1-3 15,1 3-4-15,3 2-5 0,0 4-3 0,0 1-10 16,-2 4-25-16,-2 2-47 0,-6 7-15 16,-5-10 2-16,-3 10 0 0</inkml:trace>
  <inkml:trace contextRef="#ctx0" brushRef="#br0" timeOffset="101805.61">12918 3807 180 0,'5'0'94'0,"-3"6"1"0,1 6-4 0,-1 4-8 15,0 4-25-15,1 3-42 0,-1 5-3 16,0 4-4-16,2 5-2 0,0 3-2 15,0 3-2-15,2 4-1 0,-1 1-2 16,1 1-3-16,1 2-1 0,2 1-4 16,-1 0-3-16,1-1-8 0,-1-1-11 15,-1-5-28-15,-3-6-40 0,-1-5-7 16,-2-4 3-16</inkml:trace>
  <inkml:trace contextRef="#ctx0" brushRef="#br0" timeOffset="102171.1">12956 3820 209 0,'15'-21'81'0,"2"3"-14"16,-2 3-14-16,2 1-10 0,-1 4-11 15,0 2-9-15,0 8-10 0,0 0-3 16,1 0 1-16,-2 0-1 0,0 2 4 15,1 7-5-15,-3 1 1 0,0 5 1 16,-1 2-1-16,1 3-1 0,-2 3 1 0,-1 2 0 16,2 4-1-16,-1 1 0 0,0 4-4 15,2 2 1-15,-2 1 1 0,3 1-3 16,-3 1 1-16,2 2-3 0,-1 0 1 16,0-2-2-16,-1 0 0 0,1-1 0 15,-1 0-1-15,0-4 1 0,-2-2-2 16,-1-2 1-16,-2-3-2 0,0-3 0 0,-2-3-5 15,-3-4-1-15,-1-2-6 0,0-5-4 16,0-1-5-16,0-7-20 0,-15-2-25 16,6 0-34-16,-3 0-4 0,-2-14 2 15</inkml:trace>
  <inkml:trace contextRef="#ctx0" brushRef="#br0" timeOffset="102351.89">13024 4139 179 0,'0'0'101'0,"-11"-14"1"16,11 14-1-16,0-11-12 0,0 11-53 15,5-9-36-15,3 9 0 0,3-12-4 0,4 12-2 16,2-12-2-16,2 12-1 16,2-12-4-16,-1 12-1 0,2-8-11 15,0 8-21-15,-3 0-38 0,-1 0-13 0,-2 0 0 16</inkml:trace>
  <inkml:trace contextRef="#ctx0" brushRef="#br0" timeOffset="102514.57">13096 4189 149 0,'-14'7'101'16,"3"0"0"-16,11-3 0 0,-11-2-15 16,11 0-36-16,0-2-42 0,4 0-5 0,4 0-3 15,5 0-1-15,3-12-2 0,2 12-2 16,4-9-3-16,0 9-5 0,2 0-24 15,-1-8-34-15,-1 8-27 0,-2 0-2 16,-2 3 2-16</inkml:trace>
  <inkml:trace contextRef="#ctx0" brushRef="#br0" timeOffset="102668.91">13126 4436 221 0,'-13'14'107'0,"5"-3"-5"0,8-3 3 16,0-3-29-16,0-3-55 0,4-2-21 0,9 0-4 15,6-8-6-15,3 0-6 16,4-2 0-16,4-1-9 0,1-1-10 0,1-1-24 16,1 1-30-16,1-3-9 0,2 0 3 15</inkml:trace>
  <inkml:trace contextRef="#ctx0" brushRef="#br0" timeOffset="103437.65">13672 3640 129 0,'0'0'89'0,"-9"0"-6"0,9 0-8 16,0 0-20-16,0-8-9 0,0 8-11 0,0 0-13 15,1 2-9-15,0 1 2 0,1 3-2 16,-1 4 3-16,1 5 1 0,1 8 0 16,0 3-1-16,-1 7-1 0,0 7 0 15,0 5-1-15,0 5-3 0,0 5-1 16,0 4-3-16,1 5-3 0,-1 2-1 0,1-2 1 15,-1 0-4-15,2-4 0 0,-2-4-1 16,2-5-3-16,-2-6-2 0,1-6-2 16,0-6-5-16,0-8-3 0,1-7-9 15,0-7-24-15,-2-7-44 0,1-4-19 16,-1 0 3-16,0-13 0 0</inkml:trace>
  <inkml:trace contextRef="#ctx0" brushRef="#br0" timeOffset="103803.55">13765 3761 149 0,'7'-21'96'0,"1"2"-1"16,3 4 1-16,1 1-4 0,4 2-55 16,1 0-36-16,5 1-1 0,1 0 2 15,3 0 1-15,2 1 4 0,6 1 1 16,1-2 3-16,2 4-3 0,3 7 4 0,3-12-1 15,1 12-1-15,-1 0 0 0,2 0-1 16,-2 0-5-16,-1 0 3 0,-1 0-2 16,-3 9 2-16,-1 5 3 0,-2 4 2 15,-3 4 0-15,-3 5 5 0,-3 6 0 0,-2 4 2 16,-3 7-4-16,-3 4 2 0,0 4-3 16,-5 6-2-16,-1 5-3 0,-2 3-4 15,-1 3-3-15,0-1-1 0,0 2 0 16,-2-5-1-16,2-1-1 0,-1-5-1 15,0-4-2-15,0-5 0 0,0-6-1 0,-2-6-3 16,0-5-6-16,-3-5-6 0,-2-9-12 16,-1-6-10-16,0-5-29 0,-10-7-44 15,0-1-8-15,-4 0 0 0,-4-13 5 0</inkml:trace>
  <inkml:trace contextRef="#ctx0" brushRef="#br0" timeOffset="104186.82">14101 4124 209 0,'0'-18'95'0,"0"-1"-1"16,1 3 1-16,5 0-40 0,3 2-52 16,1 3-2-16,1-1 2 0,0 6 1 0,1 6 3 15,0 0 2-15,-1 0 2 0,-1 0 1 16,-1 2-2-16,0 10 2 0,-2 1-2 15,-2 1-1-15,-1 4-2 0,0 0-2 16,-2 1-2-16,0 0-3 0,1 0 0 16,-1-1-1-16,0-2-1 0,3-1-4 15,1-5 1-15,2-1-1 0,2-2-1 0,3-4 0 16,1-3-2-16,3 0 2 0,1 0 1 16,2 0 0-16,1-14 3 0,-3 6 1 15,1-2 2-15,-5 0 0 0,0-1 2 16,-5 1-1-16,-5-2 2 0,-4 2 0 0,0 1 0 15,0 2-1-15,-15 0-1 0,1 7 3 16,-2-11-3-16,-5 11-1 0,-1 0-2 16,-1-9-2-16,-1 9-7 0,0 0-10 0,2 0-32 15,2 0-40-15,3 0-6 16,5 0-4-16</inkml:trace>
  <inkml:trace contextRef="#ctx0" brushRef="#br0" timeOffset="104661">14976 3652 222 0,'2'-9'113'0,"1"9"-1"15,-2 0-3-15,4 0-7 0,-1 0-75 16,1 0-25-16,1 0-2 0,-1 0-5 15,3 3-9-15,-2 2-4 0,-1 3-7 16,1-1-5-16,-1 4-18 0,1 1-28 16,-1 2-25-16,0 1-4 0,-2 2 5 0</inkml:trace>
  <inkml:trace contextRef="#ctx0" brushRef="#br0" timeOffset="104818.33">15021 3903 175 0,'0'6'107'0,"-13"-1"2"0,13-2-2 16,0-3-18-16,0 0-32 0,0 0-41 15,0-9 0-15,9 9-10 0,2-14-2 16,4 5-4-16,4 0 0 0,2 0 0 16,1 2-4-16,3-2-3 0,2 9-6 15,2-10-5-15,-1 10-17 0,1-7-41 0,-2 7-34 16,-4 0 1-16,-4 0 0 0</inkml:trace>
  <inkml:trace contextRef="#ctx0" brushRef="#br0" timeOffset="105184.34">15282 4019 146 0,'-11'12'115'0,"11"-3"1"16,0 0 1-16,0-1-1 0,4-1-14 15,5 0-94-15,4-1-4 0,3 1-4 16,3-1 0-16,2 0-2 0,1 2-1 0,0 1 1 16,0 0-2-16,-2 3 1 0,-1 2 2 15,-3 2 2-15,-1 2-2 0,-5 2 2 16,-4-1-1-16,-6 2 0 0,0-2 0 0,0 0-2 15,-11-3-1-15,-1 0 1 16,-3-3-4-16,-3-2-3 0,-1-4-2 0,-1-4 0 16,2-3-2-16,-1 0-1 0,4 0 1 15,1-15 2-15,2 2 3 0,3-3 1 16,9-2 7-16,-16-2 2 0,16 1 1 16,-10 0 4-16,10 1 3 0,-10 2 2 15,10 2 2-15,-12 3-3 0,12 3-1 16,-17 8-1-16,8 0-1 0,-3 0-1 0,-2 0-4 15,-1 5-1-15,-3 7-2 0,1 1-3 16,-2 2-7-16,0 0-6 0,0 3-11 16,2-2-22-16,0 0-36 0,-1 0-25 15,3-2 0-15,1-2 0 0</inkml:trace>
  <inkml:trace contextRef="#ctx0" brushRef="#br0" timeOffset="105484.78">15689 3743 194 0,'13'6'111'0,"-1"0"0"0,1-1 0 16,1 1-2-16,2-2-67 0,0-1-31 15,4 1-4-15,-2-2-2 0,3-1-4 16,0 0-1-16,1 2 0 0,2-3-5 16,1 0-4-16,1 1-8 0,1 1-16 0,-3-1-43 15,0 2-35-15,-3 1 0 0,-3-1 1 16</inkml:trace>
  <inkml:trace contextRef="#ctx0" brushRef="#br0" timeOffset="105666.63">15894 3903 197 0,'-19'9'112'16,"2"0"-1"-16,3 1-2 0,3 0-1 15,11-1-63-15,-13 0-45 0,13-1-7 16,0-1-10-16,0-1-5 0,4-2-3 0,2 0 0 15,3 1-5-15,1 0-2 0,-1 1-16 16,2 2-19-16,1-1-24 0,-2 5 0 16,-2-1 0-16</inkml:trace>
  <inkml:trace contextRef="#ctx0" brushRef="#br0" timeOffset="105818.78">15811 4250 220 0,'-15'16'108'15,"1"-2"-3"-15,4-3-8 0,10-4-19 16,-13-3-33-16,13-4-29 0,0 0-3 0,3 0-2 15,3 0-3-15,5-13 0 16,3 5-2-16,2-1-2 0,2-1-4 0,3 0-2 16,0-2-8-16,4 1-5 0,-1 0-7 15,2-1-9-15,-1 1-29 0,-3 0-43 16,0-2-11-16,-3 3 3 0,-3-2 3 16</inkml:trace>
  <inkml:trace contextRef="#ctx0" brushRef="#br0" timeOffset="106010.62">16037 3829 158 0,'0'-15'109'0,"0"4"-1"0,2-1-1 0,0 5-1 16,3-3-34-16,1 10-71 0,2-10-1 16,3 10-3-16,-1-9-3 0,2 9-5 15,0-9 2-15,0 9-3 0,2 0 1 0,-2 0 0 16,4 0-5-16,-2 0-13 15,2-7-29-15,-3 7-36 0,-1 0-3 0,0 0 1 16</inkml:trace>
  <inkml:trace contextRef="#ctx0" brushRef="#br0" timeOffset="106416.6">16210 3631 200 0,'-14'0'108'16,"14"0"1"-16,-13 0-1 0,13 4-3 15,0 7-72-15,0 4-30 0,-8 3-3 16,8 2-2-16,0 4-1 0,0 2 1 16,0 2 2-16,-12 2-1 0,12 4 1 0,-11 1 1 15,11 1 0-15,-9-2 0 0,9 1-1 16,-8-4 0-16,8-3-1 0,-9-4-2 16,9-3-1-16,0-4-3 0,0-6 0 0,0-2-2 15,0-4 0-15,7-3-1 0,3-2 3 16,5 0 0-16,0 0 0 0,4 0 3 15,-2 0 3-15,3-9 2 0,-1 9 1 16,-2 0 2-16,-1 0 0 0,-5 0 1 16,-2 2 0-16,-5 3 1 0,-4 3 1 0,0 3-1 15,0 4 1-15,-15 1 0 0,2 1 0 16,-4 2 1-16,-1 0-2 0,-1 1 0 16,-1-2-2-16,2 1 1 0,1-1-2 15,3-2-1-15,3-2 0 0,11-2-2 16,0-3-4-16,0-3 0 0,0-4-4 0,9-2-5 15,6 0-4-15,3 0-14 0,2-10-25 16,3 2-36-16,1-4-15 0,-1 3 1 16,0-5 2-16</inkml:trace>
  <inkml:trace contextRef="#ctx0" brushRef="#br0" timeOffset="106550.34">16415 4179 126 0,'0'0'113'0,"0"-9"6"15,0 9 0-15,0 1-1 0,0 4-25 16,0 3-51-16,0 4-21 0,1 3-8 15,3 3-5-15,3 3-8 0,1 2-1 16,3-1-11-16,2 2-5 0,3-1-6 0,3 1-8 16,0-3-12-16,4-2-34 0,-2-6-36 15,0-2-4-15,1-6 6 0</inkml:trace>
  <inkml:trace contextRef="#ctx0" brushRef="#br0" timeOffset="107036.29">17091 3269 132 0,'3'-10'106'0,"-1"10"1"15,-2-10 1-15,0 10-2 0,0 1-35 0,-11 4-46 16,1 6-16-16,-3 1-2 0,-2 6-2 16,-2 3-3-16,-1 0-1 0,1 3-1 15,-1-2 1-15,2 2 1 0,1 0-2 16,3-1 0-16,3-3-2 0,9-2 1 15,0-2 0-15,0-6 0 0,0-1 0 0,2-3 1 16,9-2 0-16,4-3-1 0,4 1 3 16,3 0-2-16,1-1 2 0,1 1 1 15,0 2 0-15,-1 1 1 0,-1 3 1 16,-3 0 1-16,-4 3-2 0,-5 5 0 16,-4 2-1-16,-5 3 1 0,-1 4 0 15,0 2-2-15,-14 1-2 0,-1 3 0 0,-4 1-2 16,-6 0-4-16,-4 1-1 0,-4 1-5 15,-3-2-7-15,-4-1-7 0,0-3-14 16,0-3-25-16,-1-6-35 0,1-1-10 16,3-5 3-16</inkml:trace>
  <inkml:trace contextRef="#ctx0" brushRef="#br0" timeOffset="107183.55">16596 3923 150 0,'8'-27'101'0,"4"1"0"15,4 1-1-15,2 2-8 16,2 1-35-16,2 6-46 0,4 0-5 15,1 5-4-15,1 11-2 0,1-9 0 0,2 9 0 16,-1 0-2-16,1 2-5 0,1 3-1 16,1 0-10-16,-2 2-16 0,-2 1-27 15,-1 1-28-15,-4-2-9 0,-1 0-1 16</inkml:trace>
  <inkml:trace contextRef="#ctx0" brushRef="#br0" timeOffset="107350.68">17164 3843 147 0,'0'5'104'0,"0"2"0"16,0 1-1-16,0 2-12 0,0 4-17 15,-10 0-41-15,10 4-21 0,0 3-4 16,0 0-2-16,0 2 0 0,0 1-2 0,0 2-4 16,0-1 0-16,0 3 0 0,0-2-2 15,0 1-2-15,0-3-6 0,0 1-3 16,0-5-7-16,0-2-6 0,0-4-17 16,0-3-20-16,0-6-28 0,0-2-11 15,0-3-1-15</inkml:trace>
  <inkml:trace contextRef="#ctx0" brushRef="#br0" timeOffset="107582.23">17201 4109 214 0,'9'-21'101'0,"1"2"-2"0,2 2-7 16,-1 1-18-16,3 3-31 0,0 2-33 15,2 3-4-15,0 8-2 0,2-6 2 16,0 6 0-16,1 0 0 0,-2 1 3 16,2 4 0-16,-4 3-1 0,0 1 0 15,-3 5 1-15,-4 3-2 0,-1 2 1 0,-5 1-4 16,-2 2 1-16,0 3-3 0,0-1-1 15,0 0 1-15,-12-2-2 0,12 1 1 16,-11-2 0-16,11-6 0 0,0 0-1 16,0-5-1-16,0-4-5 0,0-5-2 15,6-1-9-15,7 0-11 0,4-10-23 0,4 0-46 16,1-5-18-16,2 0-1 0,2-2 0 16</inkml:trace>
  <inkml:trace contextRef="#ctx0" brushRef="#br0" timeOffset="109031.99">19168 3349 157 0,'0'3'94'0,"-10"-1"-1"0,10 0-1 15,-11-2-29-15,11 1-27 0,-10-1-29 16,10 0-4-16,0 0 1 0,-8 0 2 0,8 0 2 16,0 0 1-16,1 0 3 0,1 0-4 15,3 0 1-15,3 2 0 0,1-1 1 16,2 1-2-16,3 2-2 0,-1-1-2 15,4 3-2-15,-1 0 1 0,2 1-2 16,-2 1 0-16,1 3-1 0,-3 1 0 0,-1 3-1 16,-4 1-1-16,-4 2 1 0,-3 4-1 15,-2 1 0-15,0 5-1 0,-9-2 1 16,-1 3 0-16,-5-1 2 0,-2 2-3 16,-3-2 1-16,-1 1 1 0,1-3 0 15,-1-1 1-15,3-2 0 0,3-2-1 0,3-3-1 16,12-3 2-16,-13-2 2 0,13-2 0 15,1-1 1-15,4-3 2 0,5 1-1 16,2 0 3-16,4 1 0 0,1 0 3 16,1 3 1-16,0 2 0 0,-2 2 1 0,-2 2 0 15,-2 2 0-15,-4 3-2 0,-3 2 0 16,-3 1-2-16,-2 2 0 0,0 1-3 16,0 0-1-16,-15-1 0 0,4 1-2 15,-1-2-1-15,-2-2-1 0,0 0-1 16,-2-4-4-16,2-2-1 0,0-4-5 0,1-3-3 15,1-1-9-15,2-6-11 0,10-2-28 16,-13-3-50-16,13 0-6 0,0 0 4 16,0-10 1-16</inkml:trace>
  <inkml:trace contextRef="#ctx0" brushRef="#br0" timeOffset="109247.24">19735 4163 239 0,'22'19'118'0,"-3"4"0"16,-1 1-3-16,-2 3-4 0,0-1-88 16,-2 3-23-16,-1-3-10 0,-2-2-16 0,-2-1-34 15,-1-3-50-15,-4-5-8 0,-2-2 0 16,-1-2 2-16</inkml:trace>
  <inkml:trace contextRef="#ctx0" brushRef="#br0" timeOffset="110729.05">20694 2950 166 0,'6'-7'98'0,"-1"7"-1"0,-1-13-1 16,1 13-22-16,-2-9-33 0,-1 9-32 16,0 0-4-16,-2 0-1 0,0 0 1 15,0 3-1-15,0 3 0 0,-12 1 0 16,12 2 0-16,-11 1 0 0,11 2-2 0,-16 2-2 16,6 0 2-16,0 1-2 0,-2 1 1 15,-2 0 1-15,1 0-1 0,-3 1 3 16,1-2 1-16,0-1-1 0,2-2 1 15,0-1 2-15,2 0-1 0,2-2 3 16,9-2 1-16,-12-1-1 0,12-1 1 0,0-4-1 16,0 0-2-16,3-1 0 0,6 0-1 15,4 0-4-15,3 0-2 0,3-10-5 16,3 10-7-16,3-8-6 0,2 8-13 16,2-9-34-16,-2 9-44 0,3-10-7 15,-2 10 3-15,0-13 3 0</inkml:trace>
  <inkml:trace contextRef="#ctx0" brushRef="#br0" timeOffset="110932.06">20882 2961 185 0,'-9'0'112'16,"9"0"0"-16,-10 0 2 0,10 0-2 15,0 0-46-15,0 2-58 0,0 1-4 16,0 1-3-16,0 1-1 0,0 1 0 15,0 0 1-15,1 0-1 0,5 2-1 0,1 2 0 16,0 3-5-16,1 2-5 0,1 0-3 16,0 2-6-16,-1 1-4 0,-3-1-15 15,1 0-29-15,-3-3-36 0,-2 0-7 0,-1 2 4 16</inkml:trace>
  <inkml:trace contextRef="#ctx0" brushRef="#br0" timeOffset="111163.53">20456 3350 190 0,'-27'12'106'15,"5"-3"3"-15,4 1-2 0,8 0-12 16,10-5-60-16,0 2-28 0,0-3-4 0,10-4 0 16,8 0 0-16,6 0-3 0,6 0 1 15,9-13-2-15,3 4 1 0,6 0 0 16,4-1-2-16,4-2 1 0,0 1-3 15,2-2-5-15,-3 0-8 0,-4 1-5 16,-4 0-29-16,-6 1-46 0,-7 2-8 16,-6 0-2-16,-8 2 2 0</inkml:trace>
  <inkml:trace contextRef="#ctx0" brushRef="#br0" timeOffset="111846.68">20669 3198 227 0,'0'1'100'0,"-12"-1"0"16,12 3-1-16,0 1-34 0,0-1-59 15,0 1-6-15,0 2 1 0,0 0 0 0,1 3 4 16,0 1 0-16,0 1 2 0,-1 4-1 16,0 2 2-16,0 4 0 0,0 5 0 15,-12-1-2-15,12 2-2 0,-14 3-3 16,4-3-1-16,-2 3 0 0,0-1 0 15,-1-3-2-15,0 0-2 0,1-2-2 0,0-4 2 16,12-2 1-16,-11-6-1 0,11-3 0 16,0-6-1-16,5-3 3 0,6 0 2 15,6-10 2-15,6 0 1 0,6-4 2 16,4-3-2-16,5-1 1 0,4-1 1 16,3-1 2-16,2 1-3 0,1 2 0 15,-2 1-1-15,0 2 1 0,-6 3-1 0,-6 2-3 16,-5 9 1-16,-8 0 0 0,-9 0-1 15,-7 3-1-15,-5 7-1 0,0 2-1 16,-14 4-1-16,-5 3 1 0,-5 3-1 0,-7 0 4 16,-5 1-2-16,-2 2 0 0,-1-2 2 15,-1 1 0-15,2-3 1 0,3 0 1 16,4-2-1-16,5-2 1 0,6-1-2 16,4-4 0-16,6 1 0 0,10-5 2 15,0 0-3-15,0 0 0 0,3-1 0 0,6 0 0 16,5 0 0-16,1 1-1 0,1 3 1 15,0-1 0-15,1 2-1 0,-3 1-1 16,1 0 1-16,-3 0 2 0,0 0 0 16,-2 1-2-16,-2-2 1 0,0 0 2 15,-1 0-2-15,0-2 1 0,-2 0 1 0,0-2-1 16,1 1 3-16,0 0-1 0,-1 0 1 16,1 0 1-16,-3 1 1 0,1 0 0 15,-1 3 1-15,-2 0 0 0,0 0-4 16,-1 3 5-16,0-1 0 0,0 2 0 15,0 0 1-15,0 0-2 0,-12-1 0 0,12 0-2 16,-11-1 0-16,11-1-1 16,-12-3-2-16,12 0-1 0,-11-3 0 0,11 0-2 15,-12-3-3-15,12-2-1 0,-9 0-5 16,9-1-3-16,-9-1-5 0,9-1-10 16,0 0-22-16,-12 0-35 0,12-13-23 0,0 4 0 15,0-2 1-15</inkml:trace>
  <inkml:trace contextRef="#ctx0" brushRef="#br0" timeOffset="112145.14">21380 2873 144 0,'3'-7'113'0,"-1"7"2"0,-2-11-1 16,0 11 0-16,2 0-18 0,-1 0-83 16,1 0-7-16,0 0-3 0,2 2-3 15,1 3-7-15,0 3 0 0,0-1-5 16,2 3-3-16,2 2-7 0,-1 3-9 15,0 2-30-15,2 0-45 0,-1 2-7 16,-1-1 6-16,1-2 2 0</inkml:trace>
  <inkml:trace contextRef="#ctx0" brushRef="#br0" timeOffset="112445.65">21621 2930 131 0,'10'-9'107'16,"0"0"3"-16,-3 9-2 0,0 0-1 15,-3 0-30-15,-1 0-67 0,-2 0-10 16,-1 4-1-16,0 3-4 0,0 2 2 0,-12 1-1 16,2 1-3-16,-2 2 5 0,-2 1 0 15,-4 2 3-15,0 2-2 0,-4-1 3 16,-2 1 0-16,-2 1 0 0,-2-2 0 16,-2-1-1-16,-1 0-1 0,1-1 0 0,3-2 2 15,1-2-1-15,4 0 2 0,4-3-2 16,6 1 1-16,12-5-1 0,-8 1 0 15,8-4 3-15,3-1-3 0,7 0-1 16,6 0 1-16,3 0 0 0,8-10-1 16,2 10 1-16,3-14-2 0,2 14-4 15,1-14-6-15,0 6-10 0,-3 0-22 0,-2 0-41 16,-6 0-21-16,-2 0-1 0,-5 2 0 16</inkml:trace>
  <inkml:trace contextRef="#ctx0" brushRef="#br0" timeOffset="112810.47">21518 2688 212 0,'0'-10'88'15,"0"3"-16"-15,0 7-12 0,-13-9-17 16,13 9-17-16,-12 0-11 0,4 0-4 15,-2 0-1-15,10 2 3 0,-14 3-3 16,14 3-1-16,-12 0 4 0,12 3-2 0,0 1-1 16,0 3-1-16,0 1-2 0,0 1 0 15,0 4 0-15,7 2-1 0,1 0 3 16,0 5-3-16,3 1 1 0,0 3 1 16,0 4 1-16,1-1 1 0,-1 4 0 0,0 2-1 15,0 1-1-15,-2 2-1 16,-2 1-1-16,-1-1-3 0,-1 0 0 0,-2-1-3 15,-2 1 0-15,1-4-4 0,-2-1-4 16,0-3-1-16,0-4-4 0,0-2-7 16,0-2-6-16,0-4-14 0,-12-5-30 15,12-2-35-15,-11-8-5 0,11 1 1 0</inkml:trace>
  <inkml:trace contextRef="#ctx0" brushRef="#br0" timeOffset="114026.01">21479 3406 199 0,'-10'10'113'15,"10"-1"0"-15,-17 4-3 0,7 0-1 16,-1 2-71-16,0 0-33 0,0 0-5 15,0 0 0-15,-2-2-3 0,2-2-1 16,-2 0-3-16,0 2-2 0,0-1 4 0,-1 1-1 16,3-4 1-16,0 1-3 15,0-1 6-15,1-3-6 0,2-2 0 0,8-2-2 16,-15-2 1-16,15 0-3 0,-8 0-5 16,8 0 3-16,0-10-4 0,0 2 0 15,5-2 2-15,2-1 2 0,4-1 4 0,3 0 1 16,1-1 5-16,3-1 6 0,2 1 2 15,0-1 4-15,3 2 3 0,1 1 0 16,-1-1 0-16,2 2 0 0,-2-1 0 16,0 3 0-16,0-1-3 0,0-1-2 15,-1 2-1-15,-1-3-2 0,-1 2-2 0,-1 0 0 16,-1 0 1-16,-3 2-2 16,-1-1-2-16,-4 8-1 0,-3-11 3 0,-2 11 0 15,-1 0 2-15,-4 0 3 0,0 0 0 16,0 0 1-16,0 0 4 0,-15 4 1 15,6 4 4-15,-1 2-1 0,-1 1 1 0,2 2 0 16,0 2-3-16,9 3 1 0,-16 2 0 16,16 2-3-16,0 1-1 0,0 5-2 15,0-1-1-15,0 3-1 0,0-1-1 16,4 1 1-16,3-2-2 0,4 2-2 16,-1-1-1-16,3-1 0 0,-1 1-2 0,1-4-2 15,1-2-5-15,-2-2-3 0,2-3-4 16,-3-1-1-16,-1-4-4 0,0-2-1 15,-2-2 1-15,-3-3 1 0,-1-1 5 0,-2-2 5 16,-2-1 5-16,0-2 4 0,0 0 5 16,-8 0 4-16,8 0-1 15,-15-10 0-15,6 10 0 0,-2 0-4 16,-1-9 0-16,0 9 1 0,-1 0 0 16,-1 0-2-16,0 0 0 0,-1 0 0 15,1 0 0-15,-2 0-1 0,3 0-1 16,-1 0 1-16,2 0-1 0,0-9-2 0,1 9 1 15,1-10 0-15,10 2-1 0,-16-3 0 16,16-2 0-16,0-5 0 0,0-2 0 16,0-4-1-16,7-4 2 0,2-1 2 15,5-2-4-15,3-2 3 0,4-2 0 16,2 2-1-16,4-1-2 0,3 0 2 0,2 2 2 16,2 0 0-16,0 3 0 0,1 1-1 15,-2 4 2-15,-3 5-2 0,-2 2 2 16,-5 3 0-16,-4 4 1 0,-5 2-2 0,-4 8-1 15,-4-8 0-15,-5 8 0 16,-1 0-1-16,0 3 2 0,0 1-1 0,-13 2-2 16,13 3 1-16,-12 1 0 0,12 1 2 15,-8 1-1-15,8 2 1 0,0 0 3 16,0 0 1-16,3 1-2 0,6 1 4 0,2 0-1 16,3 0 2-16,4 0 0 0,0-1-1 15,1 4 1-15,1-1-1 0,-1 2-2 16,0 1 2-16,-3 1-1 0,-3 2-1 15,-5 1-3-15,-4 2 2 0,-4 0-2 16,0 3-1-16,0-1 0 0,-18 3 0 0,3-1-1 16,-5-1-3-16,-1-1-2 0,-5-2-1 15,-1-2-1-15,-3-4-4 0,1-3-1 16,-1-4-3-16,2-5 0 0,2-6-4 16,4-3 3-16,2 0 1 0,5-8 2 15,4-7 6-15,11-4 0 0,-8-5 4 0,8-4 5 16,1-2 2-16,4-3 3 0,2 1 0 15,3 0 1-15,0 2 3 0,2 4-3 16,4 2 1-16,-1 5 1 0,3 5-1 16,-1 4 2-16,1 10 1 0,0 0 1 15,-1 0 0-15,0 7-1 0,-1 6-3 0,0 3 3 16,0 2-2-16,1 2-3 0,0 1-2 16,1 0 0-16,-2-1-3 0,2 0-1 15,-1-3-1-15,-1-1-3 0,0 0-4 16,-2-4-6-16,1-1-7 0,-3-2-6 15,-2-2-21-15,-1-2-44 0,-3-3-26 0,-2 0 1 16,-2-2 2-16</inkml:trace>
  <inkml:trace contextRef="#ctx0" brushRef="#br0" timeOffset="123873.84">21521 3128 128 0,'0'0'37'0,"0"0"-8"16,0 0-5-16,0 0-6 0,0 0-7 16,0 0-5-16,0 0 0 0,0 0-1 0,0 0 4 15,0 0 3-15,0 0 5 0,0 0 8 16,0 0-1-16,0 0 0 0,0 2-1 15,2-1 1-15,0 0-2 0,-1-1-6 16,2 1-2-16,0 1-4 0,0-2-8 16,0 2 1-16,1-2 1 0,1 1 0 0,1-1 1 15,0 0-2-15,1 0 1 0,1 0-1 16,0 0 1-16,0 0-2 0,-1 0 1 16,3 0-1-16,-2 0 0 0,-1 0 0 15,1 0-1-15,1 0-1 0,-1 0 1 16,-1 0 0-16,0 0-1 0,1 0 0 0,-2 0 0 15,0 0 1-15,-1 0-1 0,2 0-1 16,0 0 1-16,-2 1 0 0,1 0-1 16,0 1 2-16,-1-2 0 0,2 1 1 15,-2-1 0-15,1 0 0 0,-1 0-4 16,0 0 5-16,1 0 1 0,0 0-2 0,0 0 1 16,0 0 0-16,0 0 0 0,0 0-2 15,1 0-1-15,1-8 2 0,-2 8 0 16,0 0-1-16,2 0 1 0,-2 0 1 0,1 0-1 15,-1 0-2-15,-1 0 2 16,0-7 3-16,0 7 0 0,-1 0-1 0,-1 0 1 16,-1 0 0-16,0 0 1 0,0 0 0 15,-2 0 0-15,2 0 1 0,-2 0-4 16,0 0 2-16,0 0-2 0,0 0 1 16,0 0-3-16,0 0-4 15,0 0-2-15,0 0-5 0,0 0-10 0,0 0-20 16,0 0-44-16,0 0-20 0,0 0 0 15,0 0 1-15</inkml:trace>
  <inkml:trace contextRef="#ctx0" brushRef="#br0" timeOffset="125468.59">20627 4250 130 0,'0'0'10'0,"0"0"-5"0,0-9 4 15,0 9 2-15,0 0 10 0,0 0 14 0,0-7 3 16,0 7 3-16,1 0 3 0,3 0 2 16,0 0-3-16,2-9-5 0,0 9-6 15,2 0-14-15,-1 0-12 0,2-8-3 0,1 8 0 16,0 0-1-16,1-8 0 0,2 8 3 15,1 0-2-15,1-9 0 0,1 9 1 16,2 0 0-16,0 0 2 0,3 0-1 16,2 0 1-16,-1 0 1 0,4 0-2 15,1 0-1-15,1 0 0 0,2 0-1 16,1 0 0-16,1 0-1 0,3 2 0 16,0 1 0-16,2 0 0 0,1-1-3 0,0 1 1 15,1 0 1-15,1 0-2 0,-2 1 4 16,1-2-2-16,0 2 0 0,0 1 0 15,-2-3 2-15,0 2-2 0,0-1 4 16,-2-1-1-16,1 1 1 0,-3 1-2 0,-1-3-1 16,0 2 1-16,-2-1 0 0,-1 0 1 15,-2 0-1-15,0-1-1 0,-1 0 1 16,-3 1 0-16,-2-2-1 0,-3 1 1 16,-1 0 0-16,-2 0 0 0,-3 0 0 15,-2 0-2-15,-1 0 1 0,-3-1 0 0,0 1-1 16,-2-1 0-16,0 1 1 0,-2 0 1 15,0 0-3-15,0 0 4 0,0 1-3 16,1-2 2-16,1 1-2 0,2 0 0 16,-2 0 1-16,2-1 0 0,0 2-1 0,-1-2 0 15,1 0 2-15,2 0-2 0,-2 1 2 16,-1-1-2-16,0 0 2 0,0 0-1 16,0 0 0-16,-1 0 2 0,-1 0-1 15,1 0 0-15,0 0-1 0,0 0-1 16,0-8 0-16,1 8 0 0,2 0 1 15,0 0-1-15,0-9-1 0,1 9 0 0,1 0 2 16,0-7-2-16,0 7 0 0,1 0 2 16,-2-7-2-16,1 7 0 0,-2 0-1 15,1 0 1-15,-2-9 0 0,1 9 0 16,0 0-1-16,0 0 1 0,-1-8 1 0,0 8-4 16,-1 0 3-16,1 0 0 0,-1-6 2 15,0 6-2-15,0 0 1 0,0 0-1 16,-1 0 0-16,-1-7 0 0,1 7 0 15,-2 0 1-15,0 0 0 0,-1 0 1 0,-1 0 0 16,0 0-1-16,0 0 1 16,0 0-1-16,0 0 1 15,0 0 0-15,0 0 1 0,0 0-2 16,0 0 0-16,0 0 0 16,0 0 0-16,0 0 0 0,0 0 0 15,0 0-2-15,0 0 3 16,0-8-2-16,0 8-1 31,-8 0 2-31,8 0-2 16,0 0 2-16,0 0-2 15,0 0 0-15,0 0-3 16,0 0-1-16,-8 0-6 0,8 0-6 0,0 0-10 16,0 0-28-16,0 0-55 0,0-8-8 15,-11 8 1-15,11 0 2 0</inkml:trace>
  <inkml:trace contextRef="#ctx0" brushRef="#br0" timeOffset="131228.09">22548 2781 133 0,'0'-13'99'0,"0"1"0"15,-10 0-5-15,10 0-9 0,0 1-21 16,0 0-23-16,0 0-20 0,0 3-1 15,0-1-3-15,0 1-2 0,0 8-1 16,0-12 1-16,0 12-6 0,0-11-2 0,0 11-3 16,3 0-2-16,1 0-1 0,1 0-1 15,2 2-3-15,0 5-3 0,0 2-3 16,0 2-9-16,0 2-4 0,2 2-5 16,0 2-14-16,-1-2-28 0,0 1-29 15,2 0-9-15,-3-1 4 0,1-1-1 0</inkml:trace>
  <inkml:trace contextRef="#ctx0" brushRef="#br0" timeOffset="131577.43">22801 2748 126 0,'12'-9'87'0,"-1"1"-2"16,-2 1-3-16,1 7-5 0,-1-12-13 15,-1 12-20-15,-3 0-28 0,0 0-8 16,-4 0-1-16,-1 0-4 0,0 5 2 15,0 2-3-15,-17 3 1 0,4 2-2 0,-3 1 1 16,-3 3 0-16,-4-1-2 0,-1 1 2 16,-3 1-1-16,-3 2 1 0,-2-2-2 15,-1 1 3-15,-2-1-2 0,0-1 6 16,0-2-3-16,1-1 1 0,4-2 0 16,1-3 1-16,5 0-1 0,3-1 0 0,5 0-1 15,4-3 2-15,12 1-4 0,0-1 1 16,0-2 0-16,5-2 1 0,10 0-2 15,7 0 1-15,4 0 0 0,8-8 1 16,3 8-2-16,1-12-1 0,3 12-1 16,2-13-2-16,-1 4-3 0,-1 1-3 0,0-2-3 15,-7 1-5-15,-3 1-5 0,-6-2-14 16,-7 2-32-16,-4-1-35 0,-6 0-5 16,-6 2 3-16</inkml:trace>
  <inkml:trace contextRef="#ctx0" brushRef="#br0" timeOffset="131943.38">22700 2551 129 0,'-8'-16'92'16,"8"1"3"-16,0 1-1 0,-13 3-8 15,13 1-15-15,-11 3-29 0,11 7-28 16,-11-12-1-16,11 12-4 0,0 0-1 15,-9 0-5-15,9 0 0 0,0 0-1 16,0 3-1-16,0 6 4 0,4 1 0 0,-1 7 2 16,1 2 0-16,1 5 1 0,1 2 3 15,0 5 5-15,2 1-2 0,-2 6 4 16,1 1-2-16,-2 4 2 0,0 1-2 16,-1 4 2-16,-1 1-1 0,-1 1-2 0,-2 1-4 15,0 2-1-15,0-2-2 0,0 1-3 16,0-4-1-16,0-1 2 0,-11-2-3 15,11-3-3-15,0-4 0 0,-12-2-1 16,12-5-6-16,0-4-2 0,-12-4-7 16,12-3-7-16,0-7-8 0,-9-4-10 0,9-5-11 15,0-4-22-15,-12 0-26 0,12 0-20 16,-12-14-1-16,12 2 6 0</inkml:trace>
  <inkml:trace contextRef="#ctx0" brushRef="#br0" timeOffset="132392.92">22628 3285 180 0,'0'-26'99'0,"0"1"-4"15,0 3-5-15,0 3-17 0,1 3-22 16,0 3-37-16,-1 5-7 0,0 8-4 16,0 0-1-16,-11 0 0 0,3 0 1 15,-3 0 0-15,-4 6 3 0,-1 2 0 0,-1 0-1 16,-1 2 0-16,0-2 1 0,2 2 0 16,0 0-1-16,3-2-2 0,3-1 1 15,10-2-3-15,0 0-1 0,0-5 2 16,0 0-1-16,8 0 0 0,7 0-1 15,7 0 0-15,4-11 1 0,5 11-1 16,3-11 2-16,3 11 2 0,1-10 2 0,-1 10-2 16,3 0 1-16,-4 0 1 0,-3 0-1 15,-4 0-1-15,-5 0 1 0,-7 3-1 16,-6 5-2-16,-8 3-1 0,-3 2-1 16,0 4 2-16,-18 2-1 0,-3 2-1 0,-3 2 0 15,-7-1 1-15,-6 3-1 0,-2-1 2 16,-3 0-1-16,-2 0 1 0,0 0 1 15,2-1-2-15,1-2 0 0,4-4 0 16,5 0-1-16,6-2 0 0,5-4 2 16,8 0-3-16,13-4 0 0,0 0 1 15,0-4-1-15,0-1-2 0,11-2-1 0,7 0 1 16,6 0 3-16,4-9-5 0,3 9-4 16,3-12 2-16,1 5-4 0,2-2-3 15,-1-1-4-15,-1 0-1 0,-2 0-5 16,-4-2-7-16,-3 2-9 0,-4-3-15 0,-3 2-10 15,-7 0-9-15,-2-2-2 0,-5 1 5 16,-1-1 7-16</inkml:trace>
  <inkml:trace contextRef="#ctx0" brushRef="#br0" timeOffset="132559.37">22839 3400 133 0,'0'-12'46'0,"-15"-1"15"0,15 0 14 15,-13 0 5-15,13 2 3 16,-13 1-3-16,13 10-18 0,-11-9-30 0,11 9-14 16,0 1-1-16,-11 3-3 0,11 6-2 15,0 5 0-15,-14 5-3 0,14 4 1 16,-17 3-3-16,4 8-3 0,0 2-1 15,-4 3-3-15,-1 2-2 0,-4 3-3 16,-2-1-5-16,-1 0-6 0,-4-1-7 0,-1-2-11 16,-2-3-20-16,0-6-29 0,1-5-27 15,2-5-3-15,2-5 1 0</inkml:trace>
  <inkml:trace contextRef="#ctx0" brushRef="#br0" timeOffset="132692.67">22351 3848 179 0,'18'-19'107'16,"4"1"1"-16,4 3-4 0,2 4-16 15,3 3-28-15,2 8-45 0,2 0-1 16,-1 0-5-16,2 4-4 0,2 5-5 0,-2 4-1 16,-1 2-5-16,0 2-6 0,-2 0-7 15,-1 1-16-15,-2-1-29 0,-2-2-38 16,-4-1-10-16,-4-4 2 0</inkml:trace>
  <inkml:trace contextRef="#ctx0" brushRef="#br0" timeOffset="133241.15">23256 2817 192 0,'-10'0'110'0,"10"-11"1"16,-8 11-1-16,8-12-3 0,0 12-62 0,0-12-41 15,-10 12-3-15,10-8-1 0,0 8-1 16,1-8-2-16,1 8 0 0,2 0-1 16,2-8-1-16,0 8 0 0,2 0 1 0,2 1-1 15,1 0-4-15,-1 2-2 0,1 0-3 16,1 0-5-16,-1 2-12 0,-3-1-27 16,-1 0-34-16,-1 1-10 0,-3 2 1 15</inkml:trace>
  <inkml:trace contextRef="#ctx0" brushRef="#br0" timeOffset="133441.54">23097 3076 131 0,'-18'18'112'0,"2"-2"1"16,1-2-1-16,5-1 2 0,10-2-23 0,-9-3-69 15,9-2-12-15,2-2-7 0,5-3-1 16,3-1-2-16,5 0-1 0,2 0 1 15,4-10-3-15,3 10-3 0,2-9-1 16,3 9-4-16,2-12-2 0,1 12-5 0,0-13-5 16,0 13-6-16,-2-13-25 0,-3 4-32 15,-4 2-17-15,-2-2-2 0,-5 2 4 16</inkml:trace>
  <inkml:trace contextRef="#ctx0" brushRef="#br0" timeOffset="133625.67">23216 3020 223 0,'-15'4'104'0,"3"2"-1"16,3 3-7-16,9 1-29 0,-13 3-39 15,13 1-19-15,0 4-4 0,-8-1 1 0,8 4-3 16,0 0-3-16,0 1 0 0,0 2-3 16,0 2-1-16,0-1-6 0,0-1-1 15,0 0-6-15,0-3-5 0,0-3-18 16,-8-3-21-16,8-5-24 0,0-3-11 15,0-5-4-15</inkml:trace>
  <inkml:trace contextRef="#ctx0" brushRef="#br0" timeOffset="133825.17">23283 3139 147 0,'12'-20'100'16,"1"1"-2"-16,-3 4-6 0,-1 3-12 0,0 5-22 15,-3 7-30-15,-2 0-20 0,-1 0-1 16,-1 0-4-16,-1 3 1 0,-1 6 1 15,0 4-2-15,0 0 0 0,0 1 1 16,0 1 0-16,0 2-4 0,0 0 0 16,-10 2-2-16,10-2-2 0,0 1-8 0,0 0-3 15,-11-3-13-15,11-1-28 0,0-2-37 16,0-3-12-16,-9 0 0 0</inkml:trace>
  <inkml:trace contextRef="#ctx0" brushRef="#br0" timeOffset="134074.95">23559 2982 138 0,'5'0'95'0,"-1"0"3"0,-1 0-7 15,-1 0-18-15,2 0-21 0,-2 0-27 16,1 3-13-16,0 0-1 0,-1 3-2 15,0 1 1-15,-1 0-5 0,1 3 0 16,-1 0-2-16,0 3-2 0,-1 1-1 16,1 0 0-16,0 1-5 0,-1 1-6 0,0 1-3 15,0-1-11-15,0 0-23 0,-10-1-39 16,10-1-16-16,-13 1 2 0,13-2 0 16</inkml:trace>
  <inkml:trace contextRef="#ctx0" brushRef="#br0" timeOffset="134274.32">23276 3417 185 0,'-17'15'98'0,"1"-1"0"16,1 1-3-16,4-2-24 0,2 0-37 15,9-1-28-15,-12-2-2 0,12-3-2 16,0-2 2-16,1-2-1 0,5-2-2 16,5-1 2-16,2 0-2 0,4 0 0 15,3 0-1-15,4-11 0 0,2 11-3 16,3-11-2-16,2 4-5 0,1-1-5 0,0-2-6 15,1 0-16-15,-2-1-22 0,-1 0-27 16,-2 1-9-16,-3 0-2 0</inkml:trace>
  <inkml:trace contextRef="#ctx0" brushRef="#br0" timeOffset="134507.39">23622 3349 144 0,'-12'0'93'0,"-1"0"-2"15,1 0-4-15,-2 0-11 0,2 1-19 16,-1 5-25-16,-1 4-22 0,2 4 0 15,-1 4-2-15,3 5 2 0,0 5 0 0,0 1 1 16,10 6-4-16,-14 2-1 0,14 2-3 16,-9 2 2-16,9 0 1 0,0-1-1 15,0-2 1-15,0 0 2 0,1-7-1 16,3-3-2-16,4-5 4 0,3-6-3 16,4-7-3-16,2-6-3 0,4-4-1 0,2 0-5 15,3-8-9-15,-1-3-11 0,2-4-27 16,1-5-56-16,0-1-6 0,0-6 2 15,-2-1 1-15</inkml:trace>
  <inkml:trace contextRef="#ctx0" brushRef="#br0" timeOffset="135692.35">22104 4120 149 0,'-12'0'96'0,"12"0"-2"0,0 0-2 15,0 0-4-15,0 0-52 0,0 0-35 16,1 0-10-16,7 0 0 0,1-7 4 16,5 7 4-16,3 0 2 0,5 0 5 0,5-7 4 15,5 7 2-15,5 0 2 0,4 2 1 16,6 1 2-16,3-1-2 0,5 1-3 15,4 1 0-15,3 0-2 0,1 1-3 16,5-2-1-16,1 1-3 0,3 0-2 16,1-2-1-16,1 0-6 0,-1-1-8 0,0-1-11 15,-1 0-31-15,-3 0-45 0,-5 0-8 16,-4-10 2-16,-7 10 0 0</inkml:trace>
  <inkml:trace contextRef="#ctx0" brushRef="#br0" timeOffset="136356.41">23928 2974 200 0,'-10'1'103'0,"1"2"-3"0,9-1-4 0,0 0-6 15,0 1-83-15,0-2-7 0,4-1-16 16,8 0-6-16,4 0 0 0,5 0 4 16,4 0 6-16,2-9 2 0,3 9 7 15,3 0 2-15,3-8 2 0,1 8 4 0,0 0 4 16,0-6-2-16,-3 6-3 0,-4 0-3 16,-3-10 0-16,-6 10-1 0,-4 0-2 15,-5 0 2-15,-6 0 0 0,-5 0 1 16,-1 0 3-16,0 5 1 0,-12 1 3 15,0 3 3-15,-6 1 1 0,-4 5 2 16,-3 0 2-16,-2 5 2 0,-3 1-1 0,-2 3 0 16,0 2-1-16,-3 3-3 0,3 0-3 15,2 2 0-15,3 1-5 0,0 1-3 16,3 0-2-16,2 0-3 0,3-1-4 16,3-3-8-16,2 2-8 0,3-5-17 0,2-2-31 15,9-3-33-15,-11-5-6 0,11-1 1 16</inkml:trace>
  <inkml:trace contextRef="#ctx0" brushRef="#br0" timeOffset="136572.45">24063 3359 169 0,'17'-13'112'0,"-3"13"1"15,-1 0 1-15,-2 4 0 0,-2 5-42 16,-2 5-61-16,-2 4-5 0,-2 4-2 0,-2 3 1 15,-1 3-4-15,0 2 0 0,0 5 1 16,-10 0-1-16,10 2-2 0,-13 3 1 16,13-1-1-16,-13 0-3 0,13-1-3 0,-14-4-5 15,14-2-10-15,-11-7-18 0,11-4-51 16,-9-4-20-16,9-6-3 0,0-7 1 16</inkml:trace>
  <inkml:trace contextRef="#ctx0" brushRef="#br0" timeOffset="136755.43">24258 3513 195 0,'16'-17'115'0,"1"5"1"15,-4 12-4-15,2-7-4 0,0 7-41 16,0 1-67-16,0 6-4 0,1 0-9 0,-2 1-1 16,2 1 1-16,-1-2-6 0,1 1-3 15,-1-1 1-15,2 1-5 0,-2-1-18 16,1-2-33-16,-2 0-22 0,1-3-1 15,-3-2 2-15</inkml:trace>
  <inkml:trace contextRef="#ctx0" brushRef="#br0" timeOffset="137005.29">24678 3209 184 0,'8'-24'100'0,"-1"3"2"0,-1 3-4 16,0 4-20-16,-2 4-41 0,1 10-29 15,-1 0 0-15,-1 0-1 0,-1 0 1 16,-2 6 2-16,0 8 1 0,0 5 1 16,0 4 1-16,0 6 2 0,0 6-1 15,-12 5-1-15,12 6-4 0,-12 1-1 0,12 4-5 16,-16 1-3-16,7-1 0 0,1-1-4 16,-1-1-6-16,-1-4-6 0,10-5-3 15,-14-4-4-15,14-4-5 0,-13-7-10 16,13-7-17-16,-9-6-25 0,9-8-23 0,0-4-1 15,0 0 6-15</inkml:trace>
  <inkml:trace contextRef="#ctx0" brushRef="#br0" timeOffset="137454.24">24791 2995 131 0,'3'-15'94'0,"3"3"0"0,2 3-2 16,1 0-2-16,1 9-47 16,5-10-43-16,0 10-1 0,4-8-2 0,0 8 5 15,3 0-1-15,1 0 2 0,0 0 2 16,1 0 2-16,1 0-2 0,0 2 2 16,1 1 1-16,-1 1-3 0,-2 0 0 0,0-1-1 15,-2 0 0-15,-3 1-1 16,0 1 1-16,-1-1 4 0,-2 1-3 0,-2 0 3 15,1 2-2-15,-2 0 2 0,0 3 2 16,-2-1 1-16,-1 4 2 0,0 3-3 16,-2 1 2-16,-1 3-3 0,-1 1 0 15,-1 3-1-15,1 1-1 0,0 2-1 0,-2 2-2 16,-1 2-1-16,-1 2-1 0,-1 3 0 16,0 3 0-16,0 3 1 0,0 4 1 15,0 2 0-15,-15 3 0 0,15 1 0 16,-14 1 1-16,6 2 0 0,-2-1-1 0,1-2 1 15,0 0 0-15,-1-3-1 0,1-1-1 16,9-6 2-16,-14-3-4 0,14-5 0 16,-14-7-1-16,14-6-6 0,0-7-5 15,-10-4-8-15,10-7-12 0,0-3-13 16,0 0-29-16,-13-8-42 0,13-3-7 0,-11-4 1 16,11-4 6-16</inkml:trace>
  <inkml:trace contextRef="#ctx0" brushRef="#br0" timeOffset="137921.13">24748 3366 151 0,'-16'0'100'0,"8"0"-1"0,8 0-2 0,0 0-16 15,0 0-30-15,3 0-37 0,9-10-6 16,6 10 1-16,5-8-1 0,5 8-3 16,4-11 2-16,2 11-1 0,2-13-1 15,1 13 0-15,0-13-1 0,0 13-1 0,-3-10-3 16,-3 10-1-16,-6 0 2 0,-3-8 0 16,-7 8-1-16,-7 2 0 0,-7 1 0 15,-1 3-1-15,0 2 2 0,-17 2 1 16,1 4 0-16,-7 0 0 0,-3 4 1 15,-3 1 3-15,-4 3-2 0,0 1 2 0,-1 1 1 16,3 1-4-16,3 3-1 0,4-3 0 16,6 0 0-16,5-2-2 0,13-3 1 15,0-1-2-15,0-6 1 0,0-2-2 16,13-3 0-16,4-5 3 0,5-3 0 16,5 0-1-16,1 0-1 0,1-10 4 0,0 1-2 15,-1-3 1-15,-4-1 1 0,-1-1-1 16,-5-2-1-16,-6 0-2 0,-4 1-1 15,-5 1 1-15,-3 1-3 0,0 1-7 0,-9 3-4 16,-2-1-6-16,-5 4-19 16,-2 6-36-16,-3-13-34 0,0 13 1 0,0-12 0 15</inkml:trace>
  <inkml:trace contextRef="#ctx0" brushRef="#br0" timeOffset="148545.06">7949 2791 130 0,'0'0'40'0,"-7"-7"5"0,7 7 4 0,0 0-3 16,0 0-6-16,0 0-2 0,0 0-5 15,0 0-4-15,0-9-5 0,0 9-6 16,0 0-9-16,0 0-7 0,0-9-1 16,-9 9 0-16,9-7-2 0,0-2 2 15,0 9-2 1,0 0-1-16,2 0 2 15,-1 0 0 1,1 0 0-16,1 0 0 0,0 0-1 16,1 0 1-16,2 0 1 0,0 0 0 15,1 2-1-15,1 1 0 0,0-1-1 0,2 3 1 16,0-1 0-16,-1 1 0 0,1 2 0 16,1 0 0-16,-1 2 0 0,2-2 0 15,-3 2 0-15,0 1-1 0,1 0 1 16,-1 0-2-16,0 1 1 0,-1-2-1 15,1 1 0-15,-1-3 0 0,0 2-2 0,-2-2 2 16,3-2-5-16,-1-1-4 0,-2 0-17 16,1-1-18-16,1 0-32 0,-1-2-6 15,0 2-1-15</inkml:trace>
  <inkml:trace contextRef="#ctx0" brushRef="#br0" timeOffset="162898.07">26640 2462 217 0,'10'-18'103'0,"1"1"-2"15,-3 2-1-15,-1 1-30 0,0-3-44 0,-1 2-6 16,-2 1-1-16,-1 0-3 0,0 2 0 16,-1 0-2-16,0 1-1 0,-1 3 1 15,1 8-5-15,-1-11-4 0,0 11-2 16,-1 0-2-16,0 5 1 15,0 1-2-15,0 4-1 0,0 0 1 16,-9 6-2-16,9 2 2 0,-11 3 0 0,1 7 1 16,-3 2 1-16,-4 8 0 0,-2 5-1 15,-5 3 2-15,-4 4 3 0,-4 4 1 16,-2 1 3-16,-5 4 2 0,-4 1 0 0,-2 5 0 16,-5 0 2-16,-2 2 0 0,0 1-2 15,-3 1-2-15,0-2 1 0,-1 0-3 16,-1 1-2-16,3-2 0 0,0 2 1 15,1-4-3-15,2 1 0 0,2-2 0 16,2-2-1-16,3-1 0 0,4-5 0 0,3-2-1 16,2-4-1-16,6-5-1 0,5-6-1 15,3-4 2-15,3-6-1 0,5-3 0 16,3-5 3-16,0-3-5 0,10-5 2 16,-10-3 0-16,10-1 2 0,0-5-2 15,0 0 0-15,0-1-3 0,0-2-3 0,0 0-7 16,0 0-15-16,0 0-9 0,2 0-27 15,2-13-66-15,0 13-8 0,2-16 1 16,-1 7 3-16</inkml:trace>
  <inkml:trace contextRef="#ctx0" brushRef="#br0" timeOffset="165412.51">22852 4042 169 0,'-9'1'89'0,"-1"-1"-6"0,1 0-8 15,9 0-15-15,-15 0-20 0,15 0-25 16,-13 0-9-16,13-7 2 0,-9 7-1 16,9 0-3-16,0 0 3 0,-9-7-1 15,9 7-1-15,0 0-1 0,0 0-1 0,0 0-1 16,0 0-1-16,0 0 2 16,0 0-1-16,0 0 1 15,0 0 1-15,0 0 0 0,0 0 3 16,1 0 1-16,2 0-1 0,2 1 1 15,0-1-1-15,2 2-1 0,4 0 0 0,1-1 0 16,1 1-1-16,5 0-2 0,2-1 1 16,1 1-1-16,3 1 1 0,2-2-2 15,1 2 0-15,1 0 2 0,2 0-1 0,-1-2-1 16,2 2 0-16,-1-1 0 16,-1 0 1-16,-1-1 0 0,-2-1 1 0,-1 2 0 15,-2-1-2-15,-2 0 0 0,-2-1 1 16,-2 0-2-16,-3 0-1 0,0 0-2 15,-3 0-4-15,0 0-5 0,0 0-10 0,-2 0-22 16,-1 0-61-16,1 0-9 0,-3-10 0 16,-1 10 2-16</inkml:trace>
  <inkml:trace contextRef="#ctx0" brushRef="#br0" timeOffset="172322.22">26856 2682 148 0,'-12'3'44'0,"12"2"3"0,-15 3 0 16,6 1 2-16,-3 2-3 0,0 1 0 16,0-1-6-16,-4 2-9 0,0 0-12 15,-3 1-10-15,1 1-3 0,0-1 1 0,-1-1-1 16,2-1-6-16,0 1 9 0,2-5-3 16,1 0-3-16,2-1 0 0,3-1 0 15,9 0 0-15,-14-2 0 0,14-2 2 16,0-2 0-16,0 0 0 0,2 0-3 0,5 0 3 15,3 0 0-15,3 0 0 0,3-9-3 16,0 9 0-16,3-6-2 0,1 6-2 16,2-7-3-16,1 7-6 0,0 0-5 15,-1-12-23-15,-1 12-39 0,0 0-23 0,-4-9 1 16,0 9 0-16</inkml:trace>
  <inkml:trace contextRef="#ctx0" brushRef="#br0" timeOffset="172571.66">26995 2706 144 0,'2'1'97'0,"0"1"2"16,-1 1-2-16,1 1-4 0,1 1-46 0,-1 1-39 15,2 0-6-15,0 1-2 0,1-1 1 16,-2 1 1-16,4 2 1 0,-2-2 1 15,1 2 0-15,0 2-3 0,1 0 3 16,2-1-2-16,-1 3-1 0,-1-1-1 16,-1-2-2-16,0 0-6 0,-1 1-8 0,-2-1-25 15,-1 0-48-15,-1-1-12 0,-1 0-1 16,0-1 1-16</inkml:trace>
  <inkml:trace contextRef="#ctx0" brushRef="#br0" timeOffset="172888.78">26573 3037 128 0,'0'4'86'15,"-14"1"-1"-15,14-1-2 0,0 0-24 16,-8-2-25-16,8 0-21 0,0-1-5 0,0-1-2 15,0 0 0-15,1 0 1 0,1 0 4 16,0 0 1-16,2 1 3 0,2-1-1 16,3 0-3-16,2 0-3 0,4 0-1 15,5 0 1-15,3-7-2 0,4 7 1 16,3-7-2-16,3 7-1 0,4-9 0 16,3 9-1-16,2-12 0 0,1 12 0 0,2-11-3 15,-1 11 0-15,-1-13-2 0,-2 13-2 16,-4-8-6-16,-5 8-8 0,-2 0-13 15,-7-8-34-15,-7 8-35 0,-4 0-5 16,-6 0 3-16</inkml:trace>
  <inkml:trace contextRef="#ctx0" brushRef="#br0" timeOffset="173205.33">26976 2894 189 0,'0'2'84'0,"-18"2"-5"0,8 2-5 16,1 4-12-16,-2-2-16 0,0 3-19 16,0 4-15-16,-1 1 1 0,1 1 0 15,-3 3-2-15,2 1-1 0,-1 1-4 16,-1 1 0-16,0 0-1 0,-1 1-3 15,1 0-1-15,-2 0 0 0,1-1-1 0,-1-1 0 16,2-3 0-16,-1 1-1 0,1-4 0 16,0 0-1-16,2-3-2 0,-1-1-1 15,0-1-6-15,2-3-8 0,-1-2-16 16,2-2-33-16,0-2-31 0,0-1-4 16,2-1 1-16</inkml:trace>
  <inkml:trace contextRef="#ctx0" brushRef="#br0" timeOffset="173888.98">26765 3170 134 0,'19'-9'90'16,"-1"9"-5"-16,3 0-14 0,-2-7-12 16,-2 7-16-16,1 0-16 0,-1 0-20 15,1 0 0-15,-1 0-1 0,1 0 1 16,1 0 3-16,-1 0-2 0,0 0 2 15,1 0-2-15,0 1-1 0,1 0-1 0,-4 1-1 16,1 1 0-16,-2-3-3 0,1 2-1 16,-2 1-1-16,-1-2 0 0,-3 1 0 15,0-1 0-15,-1 0 0 0,-2 0 0 16,-2 0-2-16,-2 0 1 0,-1-1-1 0,-2 0 4 16,0 1-2-16,0 1 1 0,0-2-1 15,0 3 1-15,-13-2 0 0,13 2 0 16,-16 1 2-16,7 1-2 0,-3 0 1 15,-1 2 0-15,1 0 0 0,-4 1 1 0,0 0 0 16,-2 2-1-16,0 0 1 0,1-1-1 16,0 1 0-16,2 0-1 0,1-1 0 15,2 0 0-15,1-1-1 0,11 0 1 16,-14-2-1-16,14 1 0 0,0-3-1 16,0 2 2-16,0-3-2 0,4 1 6 0,5-1-5 15,-1 1-2-15,3 0 4 0,2 0-1 16,-2 1 1-16,-1 0 0 0,0 2-1 15,-3 1-1-15,-2 0 3 0,-3 3-5 16,-2-1 4-16,0 1-1 0,0 2 0 16,-12-1-2-16,2 0 0 0,-2 1 0 0,0 0 0 15,-3-4 1-15,1 3-3 0,-1-3 1 16,2 0 0-16,1-1-2 0,4-1 3 16,8-1 2-16,0-1-2 0,0-2 1 15,0 1 1-15,1-1 1 0,8-1-2 0,5 0 2 16,0 1-2-16,4-2 2 0,-2 3-2 15,3 1 0-15,0 1 1 0,-4 1 0 16,0 2 0-16,-4 2-1 0,-3 1 0 16,-5 4 1-16,-3 0 1 0,0 0 0 15,0 3 4-15,-9 0-3 0,0 1 1 16,-5-1-1-16,0 1 0 0,-3-1 0 0,0-1 1 16,-2-2-3-16,1-1-1 0,1-4-1 15,2 0-4-15,1-3 1 0,3-1-3 16,1-2-4-16,10-3-3 0,-11-2-6 15,11 0-17-15,0 0-26 0,1-11-36 0,4 0-6 16,3-1 3-16</inkml:trace>
  <inkml:trace contextRef="#ctx0" brushRef="#br0" timeOffset="174221.21">27497 2666 149 0,'2'0'96'0,"-2"-6"1"16,2 6-1-16,-2 0-7 0,2 3-45 16,-1 1-37-16,0 2-6 0,1 2 0 15,0 0-2-15,1 1-3 0,0 1 1 0,1 2-3 16,0 2-6-16,0 1-18 0,0 2-37 16,-1-2-29-16,2 2-1 0,0-5 1 15</inkml:trace>
  <inkml:trace contextRef="#ctx0" brushRef="#br0" timeOffset="174553.38">27817 2741 137 0,'11'0'100'16,"-6"0"-1"-16,-1 0-4 0,-3 0-1 0,-1 5-41 15,0 2-53-15,-8 2 0 16,-4 2-4-16,-1-2 0 0,-4 3 0 0,-1 0 0 15,-5 1 0-15,0 1 1 0,-3 1 2 16,1 3 0-16,-2-3 1 0,1 0 1 16,1 1-2-16,0-3 2 0,2-1 1 0,3-1-2 15,3-2 2-15,2 0 1 0,3-2-2 16,12-2 2-16,-9 0 0 0,9-2 1 16,1-2-1-16,4-1 2 0,5 0-2 15,4 0-1-15,3 0 0 0,2-9 0 0,4 9 0 16,1-7-2-16,3 7 0 0,0-9-2 15,1 9 1-15,1-9-5 0,-2 9-2 16,-1-9-1-16,-2 9-5 0,-3-9-10 16,-5 9-21-16,-1-8-32 0,-5 8-16 15,-3-11-3-15</inkml:trace>
  <inkml:trace contextRef="#ctx0" brushRef="#br0" timeOffset="175370.3">27740 2562 161 0,'0'-10'93'0,"0"3"-3"16,-10 7-6-16,10-13-17 0,0 13-27 16,-10-6-32-16,10 6-7 0,0 0 1 15,-9 0-1-15,9 0 0 16,0 0 0-16,0 2 2 0,0 2-3 15,1 0 3-15,1 1 2 0,1 0-4 16,0 0 0-16,0 0 1 0,0-1 0 0,1 0-1 16,0 1-1-16,0-1 0 0,-1-2 0 15,-1 1-1-15,0-1 0 0,0 0 2 16,0 0-1-16,-1-1 0 0,-1 0 0 16,1-1 1-16,-1 0-1 15,0 0 1-15,0 0 1 0,0 0-1 0,0 0 1 16,0 0 0-16,0 0-3 0,0 0 4 15,0 0-2-15,0 0 0 0,0 0 0 16,0 0-2-16,0 0-3 0,0 0 6 16,0 0-4-16,0 0 0 0,0 0 6 15,0 0-6-15,0 0 0 16,0 0 1 0,1 0 0-16,-1 0 0 0,0 0 0 15,0 0-1-15,0 0 0 0,0 0 1 16,1 0 3-16,0 0-1 0,-1 0 0 15,1 0 0-15,0 0 1 0,1 0-1 0,-1 0 1 16,1 0-1-16,-1 0 2 0,2 0-2 16,-2 0-1-16,1 0 1 0,0 0 0 15,-1 0-1-15,-1 0-1 0,2 0 2 16,-2 0-3-16,1 0 2 0,-1 0-1 16,1 0 1-16,-1 0-1 0,0 1-1 15,0 1 4-15,0 2-2 0,0-1 0 16,0 3 1-16,1 1-1 0,0 0 0 15,-1 3 0-15,2 1 1 0,-1 0 0 16,1 1 0-16,1 3-1 0,0-1 3 16,0 2-1-16,1 1 0 0,-1 1 2 0,-1 2 1 15,-1 1 1-15,0 1 0 0,0 2-1 16,-1 0 0-16,0 2-1 0,0 0-1 16,0 2 1-16,0-1-1 0,0 1 0 0,-10 0-1 15,10 1-1-15,0-3 0 0,-9 1 2 16,9 0 0-16,0-2 1 0,0-1 0 15,-9-1-1-15,9-2 0 0,0 0 1 16,0-1 0-16,0 0-1 0,0-2-2 16,0 0 1-16,0-1-1 0,-9-1-1 0,9 1 0 15,0-3 2-15,0 0-2 0,0-4-2 16,-10 1 0-16,10-4-4 0,0 1-2 16,0-3-6-16,-10-3-5 0,10-2-12 15,0 0-27-15,-10 0-40 0,10 0-7 16,0-13 0-16,-12 6 2 0</inkml:trace>
  <inkml:trace contextRef="#ctx0" brushRef="#br0" timeOffset="175852.2">27760 3103 214 0,'0'0'94'16,"0"0"-1"-16,0 0-8 0,0 0-41 15,-13 3-39-15,13 3-4 0,-19 1-1 16,6 1 1-16,-2 0-1 0,1 1 0 0,-2 2 1 16,0-2 1-16,-1 2 1 0,1 1-1 15,0-3-2-15,2 2 0 0,0-2-1 16,2-1-3-16,2-1 2 0,10-3-1 16,-13 0 2-16,13-1-2 0,0-1 0 15,1-2 1-15,3 0 2 0,6 0 2 0,1 0 0 16,4 0-1-16,1-10 0 15,4 10 1-15,3-11-2 0,0 11 0 0,3-16 1 16,2 8-1-16,0-1 1 0,0 0-1 16,1 1-1-16,-2 1 2 0,-3-2-1 15,-1 9 1-15,-4-12 0 0,-2 12 1 0,-5-7 2 16,-4 7-1-16,-2 0 1 0,-6 0 1 16,0 1 2-16,0 3 0 0,0 2 2 15,-13 1 2-15,5 4 0 0,-2-1-1 16,0 4 1-16,1 2 2 0,1 2-2 15,8 3 2-15,-11 3-1 0,11 1-3 0,0 3 0 16,0 1-2-16,2 3 0 0,5 1-3 16,2 3-4-16,1 1-3 0,1-1-3 15,1 1-5-15,-1-2-5 0,0-2-4 16,-1-2-5-16,-1-2-4 0,-2-4-13 16,-1-6-16-16,0-5-16 0,-1-4-16 0,-2-5-4 15,-1-5 2-15</inkml:trace>
  <inkml:trace contextRef="#ctx0" brushRef="#br0" timeOffset="176451.51">27996 3488 196 0,'0'-24'87'0,"0"3"0"0,-12 6-8 15,12 4-14-15,-14 11-25 0,6 0-30 16,-2 0-6-16,-2 2-4 0,0 9 2 16,-1 5 0-16,-1 2-1 0,1 3-2 0,-1 0 6 15,0 0-7-15,1 0 2 0,0-2 2 16,0 1 0-16,2-2 2 0,0-5-4 15,0 0 0-15,0-4 0 0,2-3 1 16,9-3-4-16,-16-2 5 0,16-1-3 16,-11 0 0-16,11-7-3 0,0 1-2 15,-10-4 5-15,10-1-2 0,0-4 0 0,3-2 1 16,2-1 1-16,2-3-2 0,3-3 1 16,5-1 0-16,1-2 4 0,6-2-2 15,2-1-1-15,4-2 2 0,4 0-1 16,2-2-1-16,4 2 1 0,1-2-2 0,3 4 1 15,0-2-1-15,0 1-1 16,1 2 1-16,-2 3 0 0,-3 3 1 0,-1 1 1 16,-5 2 1-16,-3 4-2 0,-7 2 2 15,-5 3 1-15,-6 4-2 0,-7 7 3 16,-11 0-3-16,-5 0 1 16,-3 3 0-16,-2 4 0 0,-1 2 1 15,-2 0 0-15,2 2 2 0,1-1-4 16,3 2 5-16,1 1 1 0,13-1-2 15,-10-1 1-15,10 1-1 0,1 0 0 16,5-1-1-16,6 0 0 0,2 1 1 0,5 0-2 16,1 0-2-16,3 1-1 0,0 1 2 15,-1-1 1-15,-1 2 1 0,-1 0 0 16,-2 1 2-16,-3 0 6 0,-3 2-2 16,-2 0-1-16,-6 1 3 0,-3 3-2 15,-1-1 0-15,0 2-3 0,-13 1 1 0,2 0-2 16,-4 2-4-16,-5 1-3 0,-2 1 1 15,-4-3-4-15,-1 1-2 0,-3-1-3 16,-2 0-2-16,-1-2-2 0,-1-4-4 16,1-1-1-16,2-4-4 0,2-5-6 15,0-3-11-15,5-5-17 0,1-1-11 0,4 0-16 16,5-12-3-16,2-2 4 0</inkml:trace>
  <inkml:trace contextRef="#ctx0" brushRef="#br0" timeOffset="176618.57">28031 3513 185 0,'15'-23'91'0,"-1"1"0"0,3 5-3 0,-1 3-12 15,2 3-22-15,0 11-35 0,0 0-7 16,-2 0-1-16,2 0 0 0,-3 8-3 16,0 4-1-16,-2 4 0 0,1 0-3 15,0 5-2-15,0-1 0 0,0 2 0 0,1 0-2 16,0-1 0-16,0 0-3 16,0-1-3-16,1-2-1 0,-2-1-9 0,0-2-7 15,-1-5-31-15,-3-1-46 0,2-4-7 16,-3-1 0-16,-1-3 3 0</inkml:trace>
  <inkml:trace contextRef="#ctx0" brushRef="#br0" timeOffset="181180.38">28776 3051 171 0,'0'1'69'0,"0"0"-6"0,-9 1-4 0,9-1-10 15,0 0-7-15,0 0-11 16,-9 0-10-16,9-1-12 0,0 0-7 0,0 1-1 15,0-1 1-15,0 0-1 0,0 0 0 16,0 1 4-16,0-1-1 0,0 0 1 16,0 0 0-16,2 0 1 0,2 0 1 0,0 0 2 15,4 0-2-15,0 0 1 0,3 0-1 16,3 0 0-16,4 0 1 0,2 0 0 16,2 0 2-16,7 0-2 0,2 0 1 15,6-8 1-15,2 8 0 0,3 0-1 16,4-9 0-16,1 9-2 0,1-7 0 0,0 7-2 15,-1-7-3-15,-2 7-2 0,-1-8-1 16,-5 8-7-16,-2 0-7 0,-6-10-11 16,-3 10-35-16,-7-7-48 0,-6 7-2 15,-4-7 0-15,-7 7 3 0</inkml:trace>
  <inkml:trace contextRef="#ctx0" brushRef="#br0" timeOffset="181581.12">29121 2756 133 0,'0'7'79'0,"-9"1"-10"15,9-1-7-15,0 4-2 0,0 0-5 16,0 3-10-16,1 4-19 0,0 1-19 16,0 6 2-16,-1 1-2 0,0 3 1 0,0 3-1 15,0 3 0-15,0 0 2 0,-8 1-4 16,8 2 2-16,-10 1 0 0,10-1-2 16,-10-1 3-16,10-1-1 0,0-3 1 15,-9-2-3-15,9-3 0 0,0-2 0 0,0-3 1 16,0-4-1-16,2-2 0 15,1-5 0-15,1 0-2 0,1-4-2 0,0-2 0 16,0-3 0-16,-1-3 0 0,1 0-2 16,0 0-1-16,2 0-1 0,-2-14-4 15,1 4-1-15,0-2-4 0,1-3-2 0,2-3-8 16,0-3-14-16,2-2-35 16,2-3-27-16,2-4-6 0,2-2 2 0</inkml:trace>
  <inkml:trace contextRef="#ctx0" brushRef="#br0" timeOffset="181796.86">29619 2733 214 0,'11'-14'91'0,"-1"2"-2"16,-2 3-12-16,-5 9-20 0,-1 0-37 16,-2 0-21-16,-12 2-1 15,1 8 1-15,-3 5-1 0,-6 3 2 0,-4 1-2 16,-1 4 0-16,-2 2 2 0,-3 0 0 15,0 0 0-15,-2 2-2 0,1-1-2 16,0-2-8-16,1-1-11 0,2-5-24 16,3-1-31-16,2-5-11 0,4 0-2 0</inkml:trace>
  <inkml:trace contextRef="#ctx0" brushRef="#br0" timeOffset="182029.77">29277 3012 151 0,'10'-7'84'15,"1"7"-6"-15,-1 0-9 0,-1 2-6 16,-1 3-11-16,0 3-12 0,1 0-17 16,-2 5-11-16,2 2 1 0,1 2 0 15,-1 4 1-15,0 1-1 0,3 1 1 16,-2 2-2-16,2 4-2 0,3-1 1 0,0 2-3 16,3 1-1-16,0-1-2 0,2 1-2 15,3-3-1-15,0-1-2 0,-1-2-1 16,1-2-1-16,-1-2-1 0,-1-3-3 15,0-4-3-15,-1-1-4 0,-3-3-6 16,-1-4-15-16,-3-6-41 0,-1 0-29 0,-2 0-4 16,-3 0 2-16</inkml:trace>
  <inkml:trace contextRef="#ctx0" brushRef="#br0" timeOffset="182778.54">28479 2391 208 0,'1'1'96'16,"0"1"1"-16,-1-1-6 0,0 2-30 15,1-3-35-15,0 1-22 0,1 3-2 16,2 0 0-16,0 1 0 0,2 3-4 0,2 0 6 16,1 3 1-16,2 3 0 0,2 2 0 15,1 2-1-15,3 2 0 0,0 1-1 16,2 2-2-16,1 1-2 0,-1 0 1 15,0-2-8-15,-1 1-3 0,0-1-15 16,-2-3-28-16,0-3-43 0,-3 0-5 0,-2-5 0 16</inkml:trace>
  <inkml:trace contextRef="#ctx0" brushRef="#br0" timeOffset="183013.39">28898 2464 154 0,'8'-9'101'0,"-3"0"0"0,-1 9-3 0,0-11-9 16,-1 11-50-16,-3 0-33 15,0 0-7-15,0 0-1 0,0 3 1 0,-11 2-2 16,1 1 2-16,-1 3 0 0,-2 1 4 16,-2 3 0-16,0 2-1 0,-2 2 1 15,0-2-2-15,-1 5-1 0,-2-5-1 0,2 0-2 16,-1 1-11-16,1-3-16 15,1-2-36-15,0-1-29 0,4-3-4 0,1-1 1 16</inkml:trace>
  <inkml:trace contextRef="#ctx0" brushRef="#br0" timeOffset="184611.6">28022 1516 185 0,'-10'0'71'0,"10"0"-8"15,0 0-7-15,0 0-12 0,-10 0-9 16,10-7-4-16,0 7-10 0,0 0-8 16,0 0-4-16,0 0-2 0,0 0 2 15,2 0-3-15,0 0-1 0,1 0 3 16,3 1 0-16,0-1-2 0,3 0 1 0,1 0-2 16,4 2-1-16,1-2 0 0,4 0-2 15,4 0-2-15,1 1 0 0,2-1-1 16,1 0 0-16,2 3 2 0,0-1 0 15,-1 1-1-15,-2 2-2 0,-2-1 1 16,-5 3-2-16,-3 1 6 0,-5 2-3 0,-5 2-1 16,-6 2-2-16,0 2-1 0,0 1 1 15,-16 3-1-15,0-1 4 0,-4 0 0 16,-4 0 0-16,-3 0-2 0,-3 1 2 16,-2-4 2-16,0 0 0 0,1-1-1 0,2-3 1 15,1 0 0-15,4-4-1 0,5-1 0 16,1-2-1-16,7-3 1 0,11 0 0 15,0-2-2-15,0 0 3 0,9 0-3 16,7-11 1-16,2 11-1 0,5-9 1 16,1 9 0-16,3-10-2 0,0 10 2 15,1-7-1-15,1 7-1 0,-1 0 3 16,-3-8-1-16,-3 8 0 0,-2 0 1 16,-4 0 0-16,-3 1 1 0,-3 1 2 15,-4 3-1-15,-2 1-1 0,-3 1 1 0,-1 1 2 16,0 3-3-16,0-1 0 0,-11 2 1 15,11 3 0-15,-18-1-1 0,9 2 0 16,-3 0-1-16,1 1 0 0,-1 1-1 16,-1 1-2-16,0 0 2 0,-1-1-1 15,2 0-3-15,0 0-3 0,-1-2 0 16,1 1-1-16,1-2-4 0,1-2-1 0,1-1 2 16,-1-2-4-16,10 0-2 0,-17-5-12 15,17-1-18-15,-17-4-31 0,17 0-13 16,-15 0 3-16</inkml:trace>
  <inkml:trace contextRef="#ctx0" brushRef="#br0" timeOffset="184772.95">28016 1948 211 0,'0'-10'93'0,"0"3"-5"0,0 7-9 16,2-9-19-16,3 9-19 0,1 0-27 15,2 0-9-15,1 1 1 0,2 2-3 0,3 2-2 16,2 0-1-16,2 0-2 0,0 2-7 15,2-1-4-15,0 0-16 0,1 1-29 16,1-1-35-16,-1-1-8 0,-1-1 1 16</inkml:trace>
  <inkml:trace contextRef="#ctx0" brushRef="#br0" timeOffset="185083.55">28559 1591 188 0,'0'0'81'0,"0"0"-2"16,0 0-10-16,0 3-11 0,0 5-5 15,0 2-10-15,0 1-28 0,0 4 0 16,0 4-1-16,0 2-2 0,0 4-1 15,0 2-1-15,0 0-4 0,0 1-2 0,0 2 1 16,0 0-1-16,2 0-4 0,0-1 0 16,2-1-5-16,-1-2-2 0,0-2-5 15,1-1-4-15,-1-5-2 0,-1-3-6 16,1-3-13-16,-1-6-13 0,-1-2-15 0,0-4-16 16,-1 0-10-16,1 0 3 0</inkml:trace>
  <inkml:trace contextRef="#ctx0" brushRef="#br0" timeOffset="185410.07">28637 1475 152 0,'2'-13'84'16,"0"0"-3"-16,0 2-3 0,-1 3-16 15,1 8-18-15,0-10-21 0,0 10-18 0,-1 1 1 16,1 4 2-16,-2 3 1 0,1 4 2 15,-1 5 1-15,0 6 0 0,0 4 0 16,0 5-3-16,0 7 1 0,0 2-2 16,0 4 0-16,0 2-4 0,-9 4 1 15,9-1-2-15,0-1 0 0,-10 1-1 16,10-2-1-16,0-3 1 0,-10-2 0 0,10-5 0 16,0-3 0-16,0-6 0 0,-10-4 3 15,10-5-4-15,0-4 0 0,-8-2-2 16,8-6 1-16,-9-4-6 0,9-3-2 15,-15-1-5-15,6 0-7 0,-3 0-18 0,-1-13-34 16,0 3-29-16,-3-4-7 0,1 0 3 16</inkml:trace>
  <inkml:trace contextRef="#ctx0" brushRef="#br0" timeOffset="185792.81">28914 1321 127 0,'3'-9'92'0,"0"9"1"0,1 0-4 0,0-9-18 16,1 9-16-16,2 0-27 0,0 0-20 16,1 0-1-16,3 0 3 0,1 0-3 15,2 2-1-15,1 0 3 0,1 0 0 16,3 1-4-16,1 0-1 0,0 1-4 15,1-2 0-15,0 3-2 0,-1-1-7 0,-1 0 0 16,-3-1-7-16,-2 1-9 0,-3-1-25 16,-1 2-13-16,-7-1-31 0,-2 0-1 15,-1-1-1-15</inkml:trace>
  <inkml:trace contextRef="#ctx0" brushRef="#br0" timeOffset="185967.58">28891 1451 127 0,'0'2'84'0,"10"1"1"0,4-2-12 15,2-1-7-15,3 1-16 0,2 0-17 16,-1-1-30-16,2 0-3 0,0 0-20 16,-2 1-23-16,0-1-35 0,-4 0-16 15,-4 0 4-15</inkml:trace>
  <inkml:trace contextRef="#ctx0" brushRef="#br0" timeOffset="186192.34">28879 1619 151 0,'-10'11'90'0,"10"0"5"0,0-1-6 16,0-1-24-16,0-1-22 0,5-1-38 15,6-2-3-15,3-1 0 0,5-3 2 16,3 1-1-16,1-2-2 0,4 0 0 0,1 0-3 15,1 0 3-15,0 0-1 0,1 0 0 16,-1-11-2-16,-3 11-1 0,0-12-9 16,-4 5-10-16,-1-2-12 0,-2-2-27 15,-4-1-26-15,-3-1-7 0,-4 0 4 16</inkml:trace>
  <inkml:trace contextRef="#ctx0" brushRef="#br0" timeOffset="186475.08">29166 1239 131 0,'0'-9'92'0,"-10"2"4"15,10 7-1-15,0-9-15 0,0 9-34 0,0 0-41 16,0 2-4-16,1 2 1 0,4 3 1 16,0 3 1-16,-2 4 0 0,1 2-2 0,-2 6 3 15,-2 4 0-15,0 5 1 0,0 3-1 16,0 5-1-16,-8 4 0 0,8 2-2 15,-21 2 2-15,6 1-2 0,-7 1-2 16,-3-2 0-16,-2 1 1 0,-3-3-2 16,-4-1 1-16,1-4-1 0,0-5 1 15,-1-3-1-15,2-4-2 0,1-6 2 0,0-4 0 16,4-3-4-16,1-7-3 0,5-2 4 16,3-4-15-16,4-2-31 0,4 0-44 15,10-8-3-15,0 1-1 0</inkml:trace>
  <inkml:trace contextRef="#ctx0" brushRef="#br0" timeOffset="186692.54">28961 1830 172 0,'11'3'98'16,"-4"3"-1"-16,-4 3-1 0,0 2-14 0,-3 3-52 15,0 0-30-15,0 4 0 0,0-1-1 16,-11 2 1-16,11 0-1 0,-13 1 0 15,13-2 2-15,-10 2 0 0,10-1 0 16,0 0 2-16,-10 0-2 0,10-5-1 0,0-1-2 16,0-5-5-16,0-1-1 0,3-6-12 15,1-1-19-15,2 0-30 0,1-9-22 16,2 0-4-16,1-3-1 0</inkml:trace>
  <inkml:trace contextRef="#ctx0" brushRef="#br0" timeOffset="186859.44">29114 1906 195 0,'11'0'98'0,"-2"-8"-4"0,-1 8-10 16,3 1-15-16,-3 5-17 0,-1 4-34 16,0 5-8-16,0 3 0 0,1 4-2 15,0 3-2-15,3 1-4 0,1 1-2 16,1 0 0-16,2 0-3 0,0-1-2 0,2-1-6 16,0-2-1-16,1-4-11 0,1-4-25 15,-1-5-43-15,1-2-12 0,-2-5 1 16,0-3 0-16</inkml:trace>
  <inkml:trace contextRef="#ctx0" brushRef="#br0" timeOffset="187004.68">29501 1977 136 0,'0'-12'104'0,"0"4"-1"0,-10 8 1 0,10 0-5 16,-15 0-31-16,5 0-58 15,-2 6-10-15,-2 5-1 0,-2 3-4 0,0 1-3 16,-2 1-7-16,1 0-12 0,-2 2-31 15,1-2-40-15,-1 1-5 0,2-1 2 16</inkml:trace>
  <inkml:trace contextRef="#ctx0" brushRef="#br0" timeOffset="187957.25">30137 2280 218 0,'4'6'103'0,"-1"1"2"15,0-1-5-15,1 4-31 16,-1 0-43-16,0 2-10 0,1 1-5 0,0-1-2 15,1 2-4-15,0 1-1 0,1 1-4 16,0 0 2-16,1-1-4 0,1 2-5 16,-1-2 1-16,1-1-5 0,-1 1-1 0,1-2-3 15,-3-2-7-15,-1-1-1 16,-2-2-2-16,-2 0-16 0,0-2-4 0,0-2 1 16,0-1 5-16,-14-1 7 0,4 0 16 15,-2-2 17-15,-2 0 6 0,-2 0 12 16,-2 0 10-16,1 0 10 0,0 0 3 15,1 0-1-15,1 0-5 0,3 0-13 0,4-7-11 16,8 7-5-16,0 0-3 0,0 0-3 16,0-8 0-16,7 8-1 0,5 0 0 15,5-10-2-15,2 10 0 0,5-8 1 16,1 8-1-16,1-8 2 0,1 8-1 0,-2-6 1 16,1 6-2-16,-3 0 1 0,-2-10-1 15,-4 10-1-15,-1 0 3 0,-5 0-2 16,-2-7 2-16,-1 7-3 0,-4 0 2 15,-2 0 1-15,-2 0 0 16,0 2 1-16,0 2 3 0,-14 0 1 0,14 3 3 16,-15 3 1-16,5 2 3 0,-3 4 2 15,0 6 0-15,-3 3 1 0,-1 4 2 16,-2 4-4-16,-1 5 0 0,0 2-3 16,-1 3-2-16,-1 4 0 0,1 0-3 15,0 2 1-15,2 0-1 0,0-2-2 0,2-1 0 16,3-2-1-16,1-4 0 0,1-2 0 15,3-3 0-15,0-5-2 0,9-2 0 16,-14-4-1-16,14-5 0 0,-9-3-1 16,9-4-5-16,0-4-3 0,-11-4-3 15,11-2-4-15,0-2-5 0,0 0-4 0,0-11-14 16,0-1-28-16,0-3-36 0,0-4-4 16,0-3 0-16</inkml:trace>
  <inkml:trace contextRef="#ctx0" brushRef="#br0" timeOffset="188374.67">30279 2820 132 0,'17'-17'97'15,"-4"1"-1"-15,0 4-3 0,-2 4-12 16,-2 8-21-16,-2 0-31 0,0 0-15 16,-2 2-1-16,-2 7-2 0,0 6 1 0,-1 2 0 15,0 1-2-15,0 5-1 0,-1 1-2 16,1 1-3-16,0 2 0 0,2-1-2 15,0-1-2-15,-1-3 0 0,1-2-1 0,0-3-2 16,-1-5-5-16,2-4-4 16,0-5-2-16,2-3-1 0,1 0-3 0,0 0-1 15,1-17 2-15,1 2-1 0,0-4 2 16,-1-2 3-16,1-4 7 0,0-4 6 16,-1 0 4-16,2-1 3 0,-1 0 7 0,-2 1-2 15,1 1 0-15,-3 3 1 0,-1 3 2 16,-1 2-3-16,-1 4-2 0,-1 6-1 15,-1 10-1-15,-1 0-2 0,0 0-3 16,0 5 3-16,0 7 0 0,-12 4 0 16,12 2-1-16,-10 4-3 0,10 2-1 15,-12 1 0-15,12 1 0 0,-10 1 0 16,10-1 1-16,-11-1-2 0,11-1-2 0,-8-3 1 16,8-2-2-16,0-5-2 0,0-1-4 15,-9-1-2-15,9-5-5 0,0-1-9 16,0-4-21-16,0-2-31 0,0 0-24 0,-9 0 0 15,9 0 0-15</inkml:trace>
  <inkml:trace contextRef="#ctx0" brushRef="#br0" timeOffset="188623.76">30128 2891 216 0,'0'0'102'15,"0"-7"-3"-15,0 7-7 0,0-8-17 16,3 8-23-16,8-9-35 0,1 9-2 16,6-9-6-16,3 9 0 0,3-7-3 0,4 7-2 15,0 0-4-15,2-8 0 0,2 8-1 16,0 0-3-16,0 0 0 0,0 0-5 16,-1 2-2-16,-2 2-4 0,-3 0-3 15,-3 1-6-15,-5 1-7 0,-3 0-20 0,-5-1-28 16,-3 0-23-16,-4 1-2 0,-3-1 6 15</inkml:trace>
  <inkml:trace contextRef="#ctx0" brushRef="#br0" timeOffset="189224.24">30404 3075 220 0,'-16'18'100'15,"-2"-1"2"-15,3 0 2 0,0-2-37 0,3 0-54 16,1-2-12-16,11-2-1 0,-11-2-1 15,11-3 0-15,0 0 1 0,0-2-1 16,3-1 1-16,4 0-2 0,1 1 3 16,3-1-1-16,2-1 2 0,3 1 0 15,0 0 1-15,3 1 1 0,0-1 0 16,-1 4-1-16,1-2-2 0,-3 2 2 16,3 3-1-16,-3 0-1 0,0 1 1 0,-2 0-2 15,-3 2 0-15,-2 0 0 0,-3 3 0 16,-6-1 0-16,0 2 0 0,0 0 0 15,-13 2 0-15,-3-1 2 0,-2 0-2 0,-5 0-2 16,-5 0 2-16,-1-2 0 16,-3-2-2-16,-1 0 2 0,1-4-1 0,-1 0-1 15,3-5-1-15,1-2-2 0,3-3 2 16,6 0-2-16,4 0 2 0,4-13 0 16,12 2 0-16,-10-2-4 0,10-3 4 0,3-5 1 15,4 1 0-15,2-3 1 16,4 1 2-16,1 0-2 0,2 0 2 0,1 2-2 15,-1 1 3-15,2 3 0 0,-1 3 2 16,-2 4 1-16,2 9 2 0,-4-9 3 16,0 9 0-16,-1 2 6 0,-1 3-1 15,0 6 4-15,-3 2 1 0,0 4-1 0,1 4 0 16,0 1 0-16,0 3-2 0,2 2 0 16,0 1-6-16,1 2 1 0,-1 1-4 15,2 0-1-15,1-1-1 0,0 0 0 16,0-1-3-16,1-2-1 0,-1-1-1 0,2-1-1 15,-2-4 1-15,2-1 0 0,-3-3-1 16,-1-1 0-16,1-4 1 0,-3-1 0 16,1-2-1-16,-3-1 1 0,0-3-1 15,-2 0 0-15,-1-3 0 0,1 1-1 16,-3-3-3-16,-1 2-6 0,0-2-11 0,-1 0-13 16,0 0-22-16,-1-10-56 0,0 10-14 15,0-9-1-15,0 9 2 0</inkml:trace>
  <inkml:trace contextRef="#ctx0" brushRef="#br1" timeOffset="-188921.19">13243 1501 154 0,'0'1'83'0,"0"0"-3"16,-9-1-6-16,9 0-11 0,0 0-12 15,0 0-14-15,0 0-16 0,0 0-15 16,0-9-1-16,2 9-4 0,2 0 1 16,0-9-1-16,-1 9 0 0,1 0 1 0,0-9 0 15,0 9 2-15,0 0 1 0,-1-8 0 16,0 8 2-16,0 0 0 0,0 0-2 15,-1 0 0-15,-1 0-2 0,-1 0 5 16,1 0-6-16,-1 0 1 0,0 0-2 16,2 0 0-16,0 0-1 0,1 1-3 0,2 1 0 15,1 0-10-15,1 1-7 0,0-1-41 16,3 0-39-16,-1-2-5 0,0 0 1 16,0 0 0-16</inkml:trace>
  <inkml:trace contextRef="#ctx0" brushRef="#br1" timeOffset="-186024.26">12667 1457 163 0,'0'8'101'0,"0"-2"2"16,0 1 2-16,0-1 3 0,0-2-54 0,7-1-43 15,3-3-1-15,5 0-4 0,3 0 3 16,6-7-1-16,3-2-4 0,6-1-1 16,4-3-3-16,5 0-7 0,5 0-1 15,1-1-9-15,4-3-13 0,1 0-29 16,-4-1-45-16,-2 2-3 0,-5-2-2 0,-5 2 1 16</inkml:trace>
  <inkml:trace contextRef="#ctx0" brushRef="#br1" timeOffset="-185490.1">13159 1223 134 0,'-34'0'98'0,"1"0"1"0,3 0-11 16,2 0-15-16,3 1-18 0,3 2-36 15,3 2-7-15,3 0-4 0,3 0-1 16,5 4 1-16,8 0 2 0,0 1-2 16,0 1 6-16,0 3-3 0,0 1-2 15,0 2-3-15,1 2-3 0,3 4 2 0,-1 0-4 16,1 2 1-16,-2 2-3 0,0 0 2 15,-1 1-1-15,0 0-1 0,1 0 2 16,-2 0-2-16,1-2 2 0,0 0 1 16,0-1-2-16,0-1 0 0,2-2 1 15,3-2-2-15,0-2-1 0,4-2 2 0,4-1-2 16,1-2 3-16,6 0 0 0,1-2-2 16,5 0 2-16,1 1 1 0,2-2 0 15,3 2 2-15,-2-1 2 0,1 3-4 0,0 2 0 16,-2 1 1-16,-2 3 0 0,-4 2 1 15,-3 2 0-15,-6 4-2 0,-4 1 0 16,-5 3 0-16,-6 2 1 0,0 1 5 16,0 1 0-16,-16 2 0 0,1-2-1 15,-2 1 0-15,-5-2 2 0,-2 0-2 16,-3-3 2-16,0-1-4 0,-2-5-5 16,1-3 3-16,3-4-3 0,-3-4 2 0,2-4-4 15,1-5 1-15,3-6-1 0,2 0 1 16,-1 0-2-16,2-12 1 0,2 0 2 15,1-5-2-15,1-1 1 0,1-3-1 0,1-1 3 16,2 0-1-16,1-1 0 16,2-1 0-16,8 3-1 0,-11-1 1 0,11 1 0 15,0 1 1-15,0 4-1 0,0-2 0 16,5 3 0-16,3 1 0 0,5 1-1 16,1 1-2-16,5 0-2 0,1 0-4 15,5 0-8-15,1 0-8 0,4 1-11 16,1-1-41-16,2-1-41 0,1 2 0 0,-1 0 2 15,-1 0 4-15</inkml:trace>
  <inkml:trace contextRef="#ctx0" brushRef="#br1" timeOffset="-184656.55">13758 1392 153 0,'1'5'109'16,"-1"-1"0"-16,1 0 0 0,0-2 2 0,2-2-45 15,2 0-51-15,2 0-5 0,2 0-3 16,4-12-2-16,1 4-2 0,4-3-2 15,2-1 3-15,2 1-4 0,5-1-2 16,2-3-2-16,2 1-2 0,3-1-6 16,-1 1-4-16,2 1-2 0,-3 1-3 0,-2 0-4 15,-3 3-10-15,-3 0-13 0,-3 2-13 16,-6 7-9-16,-3-11-7 0,-4 11 1 16,-5 0 6-16</inkml:trace>
  <inkml:trace contextRef="#ctx0" brushRef="#br1" timeOffset="-184392.56">14194 1214 163 0,'-13'6'73'0,"2"-2"-4"15,0 3-3-15,-1 1-6 0,4 2-9 16,8 4-13-16,-13 1-11 0,13 4-13 16,0 3-1-16,-10 4-3 0,10 5-2 15,0 6 3-15,0 5-4 0,0 4 0 0,0 4-2 16,0 2-1-16,0 3 0 0,0 0-4 16,0 0 3-16,-8-2 1 0,8-3 1 15,0-2-1-15,0-4 4 0,-10-5-3 16,10-6 2-16,0-5-1 0,-10-7-1 15,10-7-2-15,0-5-3 0,0-7-2 16,0-2-3-16,0 0 3 0,0-8-6 0,0-4 2 16,0-1 0-16,0-1-1 0,0-3 1 15,1-1 1-15,3-1 5 0,-1-2 0 16,1 1-3-16,0-2-8 0,1 3 2 16,1 0-4-16,0 0-10 0,0 2-21 15,-1 2-34-15,1-2-22 0,-1 4-5 0,0 0 5 16</inkml:trace>
  <inkml:trace contextRef="#ctx0" brushRef="#br1" timeOffset="-183775.56">14224 1625 167 0,'0'2'105'16,"0"1"-1"-16,0-2 0 0,1-1-2 16,4 0-56-16,2 0-44 0,5-9-2 15,1 9-4-15,3-15-3 0,1 4-1 0,6-2 4 16,0-2 3-16,2 2-3 0,2 0 3 16,3 1 4-16,-1 2-2 0,1-1 4 15,-3 3 1-15,0 8 2 0,-4 0-5 16,-3 0 2-16,-4 0-2 0,-5 4 3 0,-5 8-3 15,-4 6-2-15,-2 5 0 0,0 5 1 16,-13 3 0-16,-1 4-3 0,-6 2 1 16,-3 2 0-16,-2 2-3 0,-2-1-2 0,-3 0-1 15,-1-1-3-15,-1-1-1 16,-1-4-5-16,1-2-8 0,4-5-13 0,1-6-24 16,2-5-23-16,2-5-6 0,4-5-4 15,6-6 4-15</inkml:trace>
  <inkml:trace contextRef="#ctx0" brushRef="#br1" timeOffset="-183609.65">14173 1980 129 0,'4'-25'95'16,"2"1"4"-16,1 0-3 0,1 3-2 0,3 0-17 16,3 5-29-16,2 4-30 0,2 5-3 15,2 7-4-15,2 0-1 0,3 0 1 16,1 3-3-16,0 8-6 0,1 2-2 16,1 1-3-16,-1 2-6 0,0 0-4 15,-1 1-1-15,-1 0-4 0,-4-2-4 0,-4-1-9 16,-2-4-12-16,-6-1-23 0,-5-5-26 15,-4-1-6-15,0-1-5 0</inkml:trace>
  <inkml:trace contextRef="#ctx0" brushRef="#br1" timeOffset="-183392.94">13677 1417 160 0,'-22'-8'104'0,"2"8"-4"16,0-8 2-16,0 8-12 0,3 0-50 15,0 3-39-15,4 1-2 0,2 2 1 16,1 3-6-16,10 1-1 0,-11-1-6 0,11 5 1 16,0 0-3-16,0 3-4 0,0 1-14 15,6 3-20-15,-1-2-26 0,2 3-10 16,3-1-7-16</inkml:trace>
  <inkml:trace contextRef="#ctx0" brushRef="#br1" timeOffset="-182927.24">13632 1740 189 0,'9'8'89'0,"0"-3"0"15,3 1-3-15,-1-2-16 0,1 2-23 16,1-2-36-16,0 1 0 0,3 2-4 16,-1 2 2-16,2 1-2 0,1 1-2 0,-1 1-2 15,1 3-2-15,1 1 0 0,0 0-1 16,-2 1 1-16,0 1-3 0,-2 1 3 15,-3 1-4-15,-4 0 3 0,-4 1 0 16,-4 2-1-16,0-2 1 0,0 3 0 16,-12-1-1-16,-2-1 0 0,-4-1 1 0,-5-2 0 15,-3 1 0-15,-3-2 2 0,-2-2-2 16,-1-2 5-16,0-1-1 0,1-1 1 16,2-4 0-16,2 0-2 0,4-3 0 15,5-1 0-15,4-1 0 0,4-1-3 16,10 0 0-16,0-2 0 0,0 0 1 0,2 1-3 15,9-1 2-15,4 0 2 0,4 1-1 16,3 0 3-16,2-1 0 0,3 1 5 16,1 1 2-16,2 0-2 0,0 3 3 15,1-3 3-15,0 3 1 0,1 1-2 16,-1 0 3-16,0 3-1 0,1-2-2 0,0 4-2 16,0-2-4-16,1 2 6 0,1 0-5 15,3 1 0-15,2-3 1 0,1 2-1 16,3 1-3-16,3-3 1 0,1-1 0 15,2-1-1-15,1-1-3 0,0 0-6 0,3-3 2 16,0 0-8-16,-2-3-6 16,2 0-11-16,-3 0-7 0,-3 0-17 0,-3 0-51 15,-5-13-32-15,-5 13 0 0,-5-14 3 16,-5 3 7-16</inkml:trace>
  <inkml:trace contextRef="#ctx0" brushRef="#br1" timeOffset="-182461.37">14970 1523 167 0,'0'0'107'0,"-10"-13"-5"16,10 13 7-16,-10-13-9 0,10 13-49 15,-10-13-43-15,10 13-1 0,-9-6 1 16,9 6 1-16,0 0 1 0,0 3 5 0,0 6-1 16,0 4 2-16,0 4 3 0,0 8 1 15,0 5 2-15,0 5-5 0,3 6-1 16,3 0-3-16,-1 4-3 0,1 3-1 16,1 2-5-16,-1-2-1 0,0 0-2 0,-2-3 0 15,0-3-2-15,-1-3-2 0,1-4-2 16,-2-4-7-16,-1-8-4 0,-1-3-9 15,0-5-4-15,0-4-10 0,0-5-9 0,0-6-33 16,-13 0-35-16,13 0-5 16,-11-17 4-16,11 2 6 0</inkml:trace>
  <inkml:trace contextRef="#ctx0" brushRef="#br1" timeOffset="-182044.59">14953 1559 189 0,'3'-35'96'0,"1"3"0"0,0 3-2 15,2 5-32-15,1 2-36 0,4 1-21 16,1 5-2-16,1-1 1 0,4 3 1 16,3 0 2-16,1 2 4 0,3-1 1 15,3 0-2-15,3 1 2 0,2 0 1 0,2-2-1 16,1 0 0-16,1 2 1 0,1-1-3 16,-1 3 0-16,-1 3 1 0,0 7 0 15,0-9 1-15,-2 9-2 0,-1 0 0 16,-1 3 3-16,-2 3-5 0,-1 3 4 15,-2 3-2-15,-2 3-1 0,-1 3 1 0,-3 2 0 16,0 2 0-16,-3 3 1 0,0 2-3 16,-3 2 3-16,-2 3-3 0,-2 1 1 15,0 3-1-15,-2 2 0 0,-1 2-3 16,0 3 1-16,-2 0 1 0,-1 3 0 16,1 0-2-16,-1 0-3 0,0 1 2 0,-1-1-3 15,1-2 0-15,0-2-1 0,0-2 3 16,1-4-3-16,-1-3 0 0,0-5-2 15,-1-4-4-15,-2-6-3 0,-1-4-6 16,0-5-5-16,0-3-7 0,0-6-4 16,-15 0-7-16,6 0-2 0,-3-11-5 0,-3 0 2 15,-2-6-4-15,-3-4-7 0,-2-1-9 16,-2-4-11-16,-1-4-13 0,-2-2-5 16,1-1-3-16</inkml:trace>
  <inkml:trace contextRef="#ctx0" brushRef="#br1" timeOffset="-181444.83">15342 1577 172 0,'-14'-7'102'15,"1"7"5"-15,0-8 3 0,4 8-13 0,9 1-28 16,-15 3-46-16,15 6-6 0,0 2-5 16,0 4 0-16,0 4-3 0,0 4-3 15,3 1-6-15,2 2-1 0,2 2-4 16,-1 0-3-16,0 0 0 0,-1 1-3 15,0-3 0-15,-1-1-1 0,-2-5 1 16,0-3 0-16,-2-5 6 0,0-5-2 0,0-5 3 16,0-3 0-16,-12 0 5 0,12-11 0 15,-12-2 1-15,12-5 2 0,-10-2 1 16,10-4-5-16,0-2 6 0,0-4-1 16,0 2 0-16,5-1 1 0,3 2 0 0,1 2 1 15,6 2 0-15,0 4-4 0,6 5 1 16,-1 6-2-16,3 8-2 0,2 0 4 15,-2 0-1-15,-2 11 0 0,-1 3-2 16,-5 2-1-16,-4 7 1 0,-4 2 0 16,-5 1 2-16,-2 2-1 0,0-1 0 0,-9 1-1 15,-3 0 0-15,-4-2-1 0,-4-3 3 16,-1-2-1-16,-3-1 0 0,0-4 6 16,0-4-5-16,3-1 0 0,1-3-1 15,5-1-1-15,2-4 2 0,13 0-1 0,-8-3-1 16,8 0 2-16,3 0-1 15,5 0-5-15,6-11 4 0,2 11 0 0,4-9 1 16,2 9-2-16,2-8 1 0,0 8-2 16,1 0 0-16,-2 0-2 0,-3 0 0 15,-3 0-2-15,-7 6 0 0,-3 3 0 0,-6 4-2 16,-1 1 5-16,0 4-1 0,-10-1-1 16,0 2 2-16,-3-1-1 0,-1 0 3 15,-2-1 1-15,1-1-1 0,1-3 0 16,2-1 0-16,12-5-3 0,-11-3-1 15,11-4-1-15,3 0-5 0,4 0 0 0,6-9-8 16,5 0-12-16,5-2-31 0,1-2-44 16,2 0-7-16,3-2 2 0,1-1 3 15</inkml:trace>
  <inkml:trace contextRef="#ctx0" brushRef="#br1" timeOffset="-180796.23">16406 933 172 0,'3'0'113'15,"-3"0"1"-15,0 2-3 0,0 4 1 16,0 2-39-16,0 3-66 0,-14 3-5 0,5 4-2 16,-2 2-11-16,-5 0 2 0,-2 3-7 15,-2 2 0-15,-2 0 1 0,-3 1-1 16,0 2 1-16,-2 0 4 0,-1-2-1 16,2-1 8-16,0-4-2 0,1-3 8 15,3-6-2-15,3-2-3 0,3-6 1 0,5-3-2 16,11-1-1-16,-9 0-1 0,9-10 2 15,2 0-2-15,5-2 1 0,4-2 1 16,4-2 4-16,3 0 1 0,2-1 6 0,3 0-1 16,1 3 3-16,1 1 1 0,1 1 4 15,-2 5 2-15,2 7 0 0,-2 0 4 16,-3 0 1-16,0 3 0 0,-1 7 2 16,-4 5 1-16,-1 8 5 0,-3 4 0 15,-1 7 1-15,-2 7 0 0,-3 5-5 0,-2 7-1 16,-1 6-4-16,-1 4-2 15,-2 1-4-15,1 1-5 0,-1 0-8 0,0-1-1 16,0-2-4-16,0-3-9 0,0-5-4 16,-10-5-7-16,10-7-5 0,0-6-11 15,0-9-10-15,-10-11-19 0,10-8-34 0,0-7-27 16,-10-1 5-16,10 0 5 0</inkml:trace>
  <inkml:trace contextRef="#ctx0" brushRef="#br1" timeOffset="-180595.85">16508 1436 186 0,'13'-33'107'0,"2"4"1"0,-1 5 2 15,0 1-10-15,0 5-37 0,2 0-45 16,-1 1-3-16,4 3-3 0,2-1 4 0,2 0-6 16,3 2 0-16,3-1-4 0,1 0-5 15,2 1-4-15,2 0 2 0,1 0-2 16,0 0-7-16,-1 0-7 0,-2 2-8 15,-4-1-8-15,-4 1-25 0,-5-1-29 16,-6 1-22-16,-3 1-5 0,-6 0 2 0</inkml:trace>
  <inkml:trace contextRef="#ctx0" brushRef="#br1" timeOffset="-179845.68">16928 973 178 0,'-26'-8'103'16,"1"1"-3"-16,2 7-3 0,2-12-17 15,2 12-20-15,3 0-38 0,4 0-2 0,3 0-2 16,9 3 0-16,-10 8 1 0,10 3 1 15,0 3 0-15,0 4-1 0,3 4-6 16,2 1-1-16,1 5-6 0,1 2-6 16,0 2 0-16,1-1-6 0,-2 3-6 15,-1-2-6-15,-1-1-8 0,-4-2-2 0,0-3-5 16,0-3-7-16,0-3-6 0,0-5-12 16,-9-2-3-16,9-3 2 0,-14-3 10 15,14-3 16-15,-16-2 20 0,5-2 14 16,2-2 9-16,-1-1 12 0,1 0 16 15,0 0 7-15,9 0 3 0,-14 0-2 16,14-9-6-16,-9 9-13 0,9 0-7 0,0 2 5 16,0 4-4-16,0 2 2 0,2 5 5 15,1 6-3-15,1 3-2 0,-1 6-1 16,2 3-6-16,-1 5-2 0,1 3-3 16,0 2-3-16,-1 3-4 0,0 1-4 15,-2 3-3-15,-1-3 2 0,-1 1-5 0,0-3-3 16,0-4-1-16,0-5 2 0,0-3-6 15,-13-7 3-15,13-3 1 0,-11-5-2 16,11-7-2-16,-14-5 3 0,14-4-8 16,-15 0-1-16,15-12 1 0,-10-5-4 0,10-7 0 15,0-6 0-15,0-7 2 0,0-4-1 16,2-5 3-16,5-4 3 0,2-1 5 16,3-3 1-16,0 0 6 0,3 1 2 15,0 3 7-15,3 1-1 0,-1 5 6 16,0 3 8-16,-1 6 0 0,0 5 1 0,-2 3 1 15,1 5-3-15,-3 4-1 0,0 4-1 16,-2 3-2-16,-2 2-1 0,0 0-5 16,0 9-2-16,-2-10-5 0,0 10 10 15,-1 0-4-15,0-8 4 0,1 8 0 0,-1 0 0 16,0 6 3-16,1-1-2 0,-2 5 4 16,1 3 1-16,1 3-4 0,0 4 1 15,-1 3-2-15,0 2-1 0,2 5-3 16,1 3 2-16,0 4 1 0,0 2-3 15,-1 3-2-15,3 2 1 0,-2 1 0 0,0 0-2 16,1 0 2-16,0-2 0 0,-1 0-2 16,0-1 0-16,1-2-1 0,-2-2-1 15,0-2 2-15,-1-2-2 0,-1-3-3 16,-1-3 3-16,0-3-2 0,-2-3-3 16,-1-3-1-16,0-2-3 0,-1-4 1 0,0-1-2 15,0-5-7-15,0-2-3 0,0-5-4 16,-12 0-11-16,12 0-5 0,-10-9 1 15,10-4-19-15,-12-2-24 0,12-3-31 16,-15-3-9-16,15 0 4 0,-13-2 6 16</inkml:trace>
  <inkml:trace contextRef="#ctx0" brushRef="#br1" timeOffset="-179530.42">16804 1776 223 0,'0'-7'115'0,"0"7"2"0,-11 0-4 16,11 0-24-16,0 0-36 0,0 0-35 15,0 0-5-15,4-10-7 0,4 10 1 16,0-11-4-16,3 11 0 0,3-14-1 0,-1 7-2 16,4-1-1-16,-1-1-2 0,3 1-4 15,0 0-5-15,1-1-2 0,0 1-8 16,-2 8-7-16,0-12-19 0,-5 12-33 16,-1-8-31-16,-4 8-2 0,-3 0 3 0</inkml:trace>
  <inkml:trace contextRef="#ctx0" brushRef="#br1" timeOffset="-179362.87">16883 1798 190 0,'-14'12'111'0,"1"-1"2"0,4-1-4 15,9-2-20-15,-10-2-35 0,10-2-41 16,0-1-6-16,3-2-4 0,3-1 0 16,3 0-1-16,5 0-4 0,0 0 0 15,3-11-2-15,0 11-5 0,1-6-6 16,0 6-3-16,-1 0-8 0,-3-8-18 0,-2 8-31 15,-3 0-31-15,-4 2-3 0,-4 1 3 16</inkml:trace>
  <inkml:trace contextRef="#ctx0" brushRef="#br1" timeOffset="-179196.71">16803 2016 215 0,'0'9'117'15,"-12"-4"0"-15,12-3 1 0,1-1-12 16,4-1-62-16,7 0-41 0,1 0-2 0,4-8-3 15,1 8-4-15,4-11-4 0,0 11-5 16,1-14-3-16,0 14-4 0,0-11-5 16,0 11-11-16,-3-9-18 0,-3 9-38 15,-4 0-12-15,-4 0 3 0</inkml:trace>
  <inkml:trace contextRef="#ctx0" brushRef="#br1" timeOffset="-178947.79">16616 2181 197 0,'-20'14'122'0,"3"0"4"0,6-3 0 0,11 1 4 15,0-3-38-15,0-2-65 0,9-4-8 16,8-2-5-16,6-1-1 0,5 0 0 16,8-7-4-16,6-2-3 0,6-2-1 15,3-1-3-15,6-1 1 0,3 0 0 0,3-2-2 16,0 0-1-16,0 0-4 0,-3-1-6 15,-2 2-6-15,-5 2-9 0,-7 0-7 16,-4 2-13-16,-7 1-19 0,-8 2-30 16,-6 7-29-16,-4-13-5 0,-8 13 2 15</inkml:trace>
  <inkml:trace contextRef="#ctx0" brushRef="#br1" timeOffset="-178610.57">17383 1307 158 0,'0'2'135'0,"-14"1"-2"15,14-2 1-15,-11 1 0 0,11-1-1 16,0-1-99-16,0 0-15 0,3 0-10 16,4 0-7-16,3-9-2 0,5 9 1 0,3-16-2 15,3 6 3-15,4 1-2 0,5-1-1 16,1 0 1-16,3 0 1 0,3 0-2 16,-1 0-4-16,2 1-7 0,-4 1-8 15,-2 8-9-15,-5-10-8 0,-4 10-14 16,-6 0-33-16,-5 0-42 0,-6 1-6 0,-3 4 5 15,-3 1 6-15</inkml:trace>
  <inkml:trace contextRef="#ctx0" brushRef="#br1" timeOffset="-177998.44">17409 1648 180 0,'-17'28'127'15,"1"0"1"-15,5-5 0 0,11-2 0 16,-12-6-20-16,12-3-85 0,2-6-9 15,5-4-8-15,4-2-1 0,5 0-1 0,2-11-2 16,6 1-1-16,3-6-1 0,3 0-1 16,3-1-1-16,3-1-5 0,3-2-1 15,2-1-3-15,-1-1-4 0,-1 2-4 16,-2-2-2-16,-1 2-3 0,-6-1-5 0,-4 2-1 16,-3 1 5-16,-5-2 3 0,-5 3 3 15,-5-1 4-15,-4 3 8 0,-4 0 4 16,0 2 7-16,0 3 11 0,-17 1 0 15,5 9 5-15,-2-12 2 0,-2 12 1 16,-2 0 2-16,1 2-2 0,0 5 1 16,1 6-3-16,0 3-4 0,1 7 2 15,0 4-4-15,0 6-3 0,1 5-4 0,1 3 0 16,-1 2-2-16,0 4-4 0,-1-1-2 16,-1 4-3-16,0-2 1 0,0-1-5 15,-1-2 2-15,0-3-1 0,1-4 1 16,1-4-2-16,0-6-4 0,2-7-3 0,0-5-2 15,4-6-7-15,9-7-2 0,-12-3 0 16,12 0-6-16,0-13-1 0,0-2 2 16,0-5 4-16,3-5 7 0,4-3 8 15,2-2 7-15,1-2 6 0,3 0 5 0,0 1 7 16,2 1 1-16,0 2 4 0,2 5 1 16,-1 2 2-16,2 7 0 0,0 6 2 15,-2 8 0-15,2 0-2 0,-1 3 2 16,0 8-3-16,-2 7-1 0,3 3 1 15,-3 6-3-15,3 4 1 0,0-1-4 16,2 4 0-16,0 0 0 0,1 1 0 0,0-3 0 16,2-2 0-16,-1-2-2 0,-2-3 1 15,3-5-3-15,-2-4 0 0,0-4-2 16,1-6-1-16,-1-5-1 0,-1-1-3 16,-1 0-4-16,-1-14-3 0,-2-1-9 0,-1-8-15 15,-2-3-15-15,0-7-13 0,0-5-32 16,-2-4-51-16,1-4-16 0,-2-5 4 15,0 0 6-15</inkml:trace>
  <inkml:trace contextRef="#ctx0" brushRef="#br1" timeOffset="-177299.47">18240 944 155 0,'0'0'125'16,"-11"0"1"-16,11 0 0 0,-10 0-1 15,10 0-1-15,0 1-99 0,0 5-11 16,0 2-7-16,0 0-6 0,0 2-1 0,2 0-3 16,4 2-3-16,0-1-5 0,1 1-5 15,2 3-5-15,1 1-6 0,0 0-4 16,2-2-2-16,-2 1 3 0,2-1 0 15,0-5 5-15,-1 0 2 0,0-6 6 16,2-3 5-16,0 0 3 0,1 0 8 0,0-12 4 16,2 3 0-16,0-6 2 0,3-2 2 15,-2 0 2-15,2-2 0 0,0 1 2 16,-2 2 4-16,-1 2 0 0,-1 2 2 16,-2 12 1-16,-4-8 1 0,-3 8-1 0,-4 4-3 15,-2 7 1-15,0 5-3 0,-9 7-2 16,-1 3-6-16,-4 3 4 0,-1 3-6 15,-4 1-3-15,0 1 0 0,0-1 2 16,-2-1 0-16,0-1-3 0,2-4 3 16,1-3-4-16,2-4 1 0,3-4-3 0,3-3 1 15,10-6 3-15,0-2 2 0,0-5-4 16,0 0 1-16,2 0 6 0,8 0-4 16,6-7 5-16,3 7-1 0,4-12-1 15,4 12 2-15,2-14-2 0,3 14-3 16,2-12 3-16,1 12-3 0,1-9-1 0,-2 9 1 15,-1 0 1-15,-4 0-4 0,-5 0 3 16,-5 3-2-16,-6 6 0 0,-7 1 2 16,-6 6 0-16,0 3 0 0,-10 1-1 15,-5 6 2-15,-8 2-6 0,-6 4 5 0,-5 2-1 16,-6 2-1-16,-3 2 2 0,-3 1 3 16,0-4-2-16,2-1 1 0,3-2 2 15,2-3 1-15,6-3 1 0,8-5 2 16,7-4-2-16,8-5 0 0,10-7-3 15,0-5 0-15,10 0-2 0,8 0-2 0,9-17 0 16,8 2-7-16,8-4-3 0,4-3-2 16,4-1-7-16,4-2-7 0,1-1-5 15,-2-1-16-15,-1 0-32 0,-4-1-39 16,-7 1-3-16,-6 1 3 0,-9 1 2 16</inkml:trace>
  <inkml:trace contextRef="#ctx0" brushRef="#br1" timeOffset="-177099.19">18798 1390 148 0,'-23'0'114'16,"2"0"-1"-16,4 0 3 0,3 0-1 16,3 0-26-16,1 6-64 0,10 4-10 0,-12 1-5 15,12 5 2-15,0 0 0 0,-8 4-1 16,8 2 3-16,0 4-3 0,0 3-2 16,0 5 2-16,-11 2-4 0,11 3-2 15,-9 2-5-15,9 1-2 0,-18 1-4 16,6-1-5-16,-4 0-11 0,0-1-2 0,-4-3-8 15,0-2-14-15,-2-6-29 0,-1-3-30 16,1-8-14-16,2-5 1 0,0-4 6 16</inkml:trace>
  <inkml:trace contextRef="#ctx0" brushRef="#br1" timeOffset="-176830.04">18412 1995 196 0,'8'-19'103'16,"3"0"-1"-16,2 1-4 0,2 4-13 15,4 1-26-15,0 2-33 0,0 4 1 16,1 7 2-16,2 0 2 0,-1 0 1 15,2 0 2-15,-1 6-3 0,1 3 3 0,1 1-3 16,1 2-1-16,2 2-6 0,1 1-1 16,2 3-3-16,0 2-4 0,2-1 0 15,0 2-1-15,0 0-4 0,1 1 0 16,1-2-2-16,-2 0 0 0,2-1-1 16,-1 0-4-16,1-1 1 0,1 1-2 0,-3-3 0 15,-1 0-2-15,0-2-1 0,-2-1-1 16,-2-1-4-16,-1 1-9 0,-2-4-10 15,-2 0-7-15,-3-2-16 0,-1 0-15 16,-4-2-31-16,-4-1-63 0,-4-3-3 16,-5-1 5-16,-1 0 9 0</inkml:trace>
  <inkml:trace contextRef="#ctx0" brushRef="#br1" timeOffset="-142232.15">18784 1326 132 0,'0'-7'56'0,"0"7"3"0,0 0-1 15,0 0 0-15,0 0-4 0,0 0-6 16,1 0-12-16,-1 0-9 0,1 0-17 15,-1 0-3-15,0 0-3 0,0 0-1 0,0 0 1 16,1 0 1-16,-1 0-2 0,0 0 0 16,0 0-2-16,0 0 1 15,0 0 1-15,0 0-1 0,0 0 4 16,0 0-3-16,0 0 1 0,0 0 0 16,0 0 2-16,0 0-2 0,0 0-3 0,0-7 2 15,0 7 0-15,-8 0-1 0,8 0-1 16,0 0-2-16,0 0-1 0,0 0-1 15,0 0 4-15,0 0 1 16,0 0-3-16,0 0 0 0,1 0 4 16,0 0-5-16,0 0 4 0,0 0 2 0,2 0-2 15,1 0 1-15,-1 0-2 0,2 0 2 16,2 0 2-16,-1 0 0 0,1 0-3 16,1-9 1-16,1 9-1 0,0 0 1 15,1 0 2-15,0-7-3 0,-1 7-1 16,0 0 1-16,0 0-1 0,-1 0 1 0,0-8-1 15,-1 8 2-15,-2 0-1 0,2 0 0 16,-2 0 1-16,-1 0 0 0,-2 0 0 16,1 0 1-16,-1 0-2 0,0 0 1 15,-2 0 0-15,2 0 1 0,-2 0-2 16,1 0 0-16,-1 0 0 0,0 0-1 0,0 0-3 16,0 0 1-1,0 0-2-15,0 0-3 0,0 0-2 16,2 0-4-16,1 0-3 0,2 0-9 15,-1-7-29-15,0 7-50 0,1 0-6 16,-1 0 2-16,2-10 1 0</inkml:trace>
  <inkml:trace contextRef="#ctx0" brushRef="#br1" timeOffset="-137319.27">20675 1067 167 0,'-12'0'83'0,"12"-8"-5"0,-15 8-10 0,15-8-6 15,-14 8-12-15,14-9-25 0,-13 9-9 16,13 0-3-16,-10-8-3 0,10 8-3 15,0 0 0-15,-11 0-1 0,11 1 3 16,-9 4-1-16,9 2 0 0,-14 6 2 16,6 3 2-16,-3 4 1 0,-4 4-1 0,0 5 2 15,-5 3 1-15,-2 4-3 0,-3 4-4 16,0 0 3-16,-4 5-7 0,-1 1-1 16,0 0-1-16,1 0-1 0,0-3 0 15,1-1-1-15,1-1-2 0,3-5-1 16,2-3 0-16,3-3-5 0,1-5 1 0,4-4-2 15,2-2-2-15,3-4-1 0,9-2-7 16,-13-6-2-16,13-3-8 0,0-4-17 16,0 0-33-16,0-11-29 0,0-2 4 15,0-7 1-15</inkml:trace>
  <inkml:trace contextRef="#ctx0" brushRef="#br1" timeOffset="-137069.6">20250 1108 196 0,'6'-23'93'0,"-1"7"-1"16,0 6-13-16,-1 10-20 0,1 0-40 0,-1 3-4 16,2 9 0-16,0 6 1 0,0 8 2 15,1 5 2-15,1 5-1 0,1 5 0 16,0 3-5-16,3 5 1 0,1 3-3 0,1 3-3 16,2 0-1-16,0-1-2 15,1-2-4-15,1-2 1 0,-2-3-2 0,2-3-1 16,-2-3 0-16,1-5-1 0,-1-2-2 15,-2-6-3-15,-1-3-5 0,-1-4-5 16,-3-3-4-16,-4-7-9 0,-1-2-6 16,-4-5-21-16,0-4-36 0,0 0-18 0,0 0 2 15,-14-11 5-15</inkml:trace>
  <inkml:trace contextRef="#ctx0" brushRef="#br1" timeOffset="-136651.5">19820 1437 187 0,'-20'0'93'0,"2"0"2"0,3 0 0 15,-1 0-32-15,2 0-56 0,2 0-5 0,3 0-2 16,9 0-3-16,-15 0 1 16,15 0 3-16,0 0 0 0,0 0 2 0,0 0 2 15,0 2 2-15,8 1 2 0,2 0 2 16,6-1 3-16,1 1 0 0,5 0-1 16,3 0 0-16,5 0 0 0,4 0 0 15,4 0-1-15,4-1-1 0,3 0 1 16,4 0 0-16,2-2-3 0,3 1 2 0,1-1-1 15,1 0 2-15,-1 0-4 0,1 0 0 16,0-7 1-16,-3 7-3 0,-4-10-2 16,-2 10-2-16,-5-11-2 0,-6 11-2 15,-2-13-3-15,-7 13-7 0,-3-11-3 0,-5 11-5 16,-6-11-6-16,-2 11-6 0,-6-8-6 16,-4 8-15-16,-1 0-26 0,0-9-27 15,-12 9-2-15,2 0 3 0</inkml:trace>
  <inkml:trace contextRef="#ctx0" brushRef="#br1" timeOffset="-136103.98">20379 1038 134 0,'-12'0'54'0,"4"-8"-4"16,8 8-7-16,-14-12-5 0,14 12-3 16,0-15-3-16,-10 8-5 0,10 0-1 15,1-1-9-15,0 0-7 0,1 0 1 0,3 1 0 16,-2-2 2-16,1 9-1 0,0-11-1 15,-1 11 1-15,1-12 1 0,-1 12-1 16,0-7 2-16,0 7-2 0,-1 0-1 16,-1 0-3-16,0 0 0 0,0 0 1 15,0 5-2-15,-1 3 1 0,1 2-3 0,0 6 1 16,-1 2-1-16,2 2 1 0,0 5 2 16,0 4-3-16,0 2-1 0,0 4-1 15,1 2 4-15,0 5 0 0,-1 3 2 16,2 2-3-16,-1 1 2 0,-1 3 3 15,-1 0 0-15,1 3-1 0,-2 0 2 0,1-2-2 16,-1 1-4-16,0-3 1 0,0 0 0 16,0-2 1-16,0-1-4 0,0-3 1 15,0-2 0-15,0-3 0 0,-11-4-1 16,11-3-2-16,0-4 1 0,0-5-1 16,0-4 1-16,0-3-3 0,0-2 2 0,0-3-4 15,0-3 0-15,0-1 0 0,0-3-5 16,0-3-3-16,0-1-9 0,0 0-13 15,0 0-20-15,0-13-50 0,2 3-25 0,1-5 2 16,-1 0 2-16</inkml:trace>
  <inkml:trace contextRef="#ctx0" brushRef="#br0" timeOffset="-101436.27">2323 7204 165 0,'0'7'112'0,"0"-1"2"16,-8 1-2-16,8-1 0 0,-11 0-56 15,11 0-52-15,-12 2-4 0,12-1 1 16,-12 3-2-16,12 1 1 0,-14 2-1 0,14 2 1 16,-13 3 0-16,13 4 0 0,0 6 0 15,-11 1 1-15,11 3 1 0,0 0-1 16,0 2 0-16,0 1 0 0,0 0 1 16,0 0-2-16,0-2 0 0,0-1 0 15,2 0 0-15,3-4 0 0,0 0 0 0,4-4 0 16,0-3 2-16,2 0-1 0,2-3 0 15,2-2-2-15,2-1 1 0,0-3 1 16,1-1 0-16,-1-1 0 0,3-2 0 16,-3 1 1-16,1-3-1 0,-1-1-1 15,-1 0 1-15,-2 0 3 0,-2-3 0 0,-2 1 2 16,1-1 0-16,-4 0 1 0,-2 1-1 16,-2 1 1-16,-2 1-2 0,-1 3 0 15,0 1-1-15,0 3 0 0,-15 1-3 16,6 4 0-16,-5 1-1 0,1 3 0 0,-4 1 0 15,-1 3-1-15,-2 0 1 0,-2 2 0 16,-1 0-5-16,0 0 0 0,0-1-6 16,0-3-7-16,0-3-8 0,4-3-20 15,-1-4-49-15,1-5-23 0,3-6-1 0,2-2 3 16</inkml:trace>
  <inkml:trace contextRef="#ctx0" brushRef="#br0" timeOffset="-101235.52">2231 7604 205 0,'16'-18'110'16,"2"2"-2"-16,-3 2 1 0,4 1-2 16,-2 1-96-16,5 1-11 0,2-3 0 0,4 1-2 15,1-3-3-15,1-1-1 0,3-1-4 16,4 0-2-16,-1 2-10 0,3-1-21 15,3 3-47-15,-4 1-15 0,0 1 1 16,-6 1 0-16</inkml:trace>
  <inkml:trace contextRef="#ctx0" brushRef="#br0" timeOffset="-100353.75">2367 8937 128 0,'-10'10'100'0,"-3"-3"-3"0,-1 0 1 16,-1-3-4-16,-1 0-48 0,-3-2-45 0,-3-2 1 15,2 0-1-15,-3 0-1 0,-1-10 0 16,0 2 0-16,-1-3 1 0,0-3 0 15,-1-1 0-15,1-2 0 0,1-3 2 16,1-3 0-16,-3-2-1 0,1-4 1 16,-1-1 0-16,2-5 0 0,-3-2 0 0,3-2-1 15,-4-3 1-15,0-3-1 0,0-2 1 16,4-1 0-16,-2-1-1 0,3-2 0 16,1 0 0-16,2-3-2 0,3 0 2 15,4 0 2-15,2-2-2 0,11 0 0 16,-9 0-1-16,9 0 0 0,1 0 0 0,5 1 0 15,4-3 0-15,6 0 0 0,1 0 1 16,6-1 2-16,6 0-1 0,1 2 0 16,6 2 1-16,1 1 2 0,2 1-1 15,5 4-1-15,-3 2 1 0,5 3 0 16,-1 3-3-16,2 6 1 0,1 2 0 0,-1 8 0 16,0 3-2-16,1 7 0 0,-2 2-1 15,0 6 2-15,-1 7-2 0,1 0 3 16,-2 0 0-16,-2 7-1 0,1 6 1 15,-2 3-1-15,1 7 3 0,1 3-1 0,-2 5-1 16,2 6 0-16,-1 4 0 0,1 6 1 16,-2 5-1-16,-2 5-1 0,1 4 0 15,0 3 1-15,-3 2-2 0,0 2 0 16,-3 0 1-16,0 0-2 0,-1 1 0 16,-4-1 0-16,-2-4 0 0,-3-1 3 0,-5-4-2 15,-4-2-2-15,-2-4 1 0,-6-3 1 16,-4-1-2-16,-3-2 1 0,0 0 1 15,-10-3 0-15,-3 0-1 0,-3 0-2 0,-8-2 1 16,-5 1 2-16,-5 0 0 16,-4-2-1-16,-5 1 0 0,-2-3 1 0,-3-2 0 15,-1-1 0-15,-3-5 1 0,-1-3 1 16,-2-3 0-16,3-3 0 0,-5-3 1 16,4-5 0-16,-2-2-1 0,4-3-1 15,-1-4-2-15,1-1 0 0,3-4-5 16,0 0-6-16,4 0-4 0,2-9-10 0,3 9-20 15,2-15-66-15,6 2-10 0,3-2 0 16,5-3 2-16</inkml:trace>
  <inkml:trace contextRef="#ctx0" brushRef="#br0" timeOffset="-97537.17">5134 7263 154 0,'0'-10'100'0,"0"10"-1"15,0-12 3-15,-12 12-11 0,12-10-67 16,-9 10-21-16,9-11-3 0,-14 11 0 15,6-12 0-15,-3 12-1 0,0-7 1 16,-1 7 2-16,-2 0-2 0,0 0 3 16,-2 0 1-16,-1 3-1 0,-1 2 3 0,-3 2 0 15,1 1 0-15,-2 1 0 0,0-1-3 16,-2 3 1-16,2 0-1 0,0 0 0 16,1 1-1-16,3 0-1 0,2 1-1 0,2 0 1 15,5-1-2-15,9 2 1 16,-13 1 1-16,13 1-1 0,0 2 0 0,0 1-1 15,6 1 0-15,0 1 1 0,4 3 1 16,2 1-1-16,1 2 1 0,3 1 0 16,0 0-1-16,2 3 1 0,-1-1-1 0,2 1 1 15,-1-1 1-15,0 1 0 0,-3-1 0 16,-1-2 2-16,-1 1 2 0,-4-1 4 16,-5-1-2-16,-1 0 0 0,-3-1-1 15,0 0 1-15,0-1-1 0,-15-1 1 16,2 2-2-16,-2-2-1 0,-5 0-2 0,-3 0-2 15,-4-1 5-15,0-2-1 0,-2-1-1 16,0-1 2-16,-1-2-3 0,2-3 0 16,0-1-3-16,1-3 0 0,4-2-2 0,5-4-7 15,1-3-9-15,6-1-8 16,11 0-16-16,-11-12-47 0,11 0-29 0,4-4 0 16,0-3 2-16</inkml:trace>
  <inkml:trace contextRef="#ctx0" brushRef="#br0" timeOffset="-97356.54">4963 7727 140 0,'25'0'108'0,"-2"-7"0"16,-1 7 0-16,2 0-1 0,1 2-29 0,2 1-77 16,2-1-1-16,4 0-5 15,0-2-2-15,2 0-3 0,0 0-2 0,1 0-8 16,4-13-15-16,2 5-27 0,-2 1-35 15,0-3-8-15,-1 1 3 0</inkml:trace>
  <inkml:trace contextRef="#ctx0" brushRef="#br0" timeOffset="-96757.02">5519 7449 218 0,'-11'0'106'0,"-1"8"-1"16,1 9 0-16,0 7-36 0,0 7-58 15,2 6-5-15,-1 5 0 0,-2 4 0 16,3 4-1-16,1 3-3 0,8 1-1 16,-17 3 0-16,17 0 0 0,-10 0 0 15,10-3-1-15,0-4 2 0,0-2-2 0,0-5-1 16,4-5-1-16,2-6 0 16,6-5-1-16,0-7-1 0,5-6-2 0,4-5 0 15,2-6 0-15,6-3-3 0,2 0 1 16,3-12-1-16,3-1 2 0,5-6 2 15,1-3 0-15,4-6 3 0,2-3 0 16,0-5 2-16,1-3 1 0,1-2 0 0,0-2 1 16,-1-1 3-16,-2 0-1 0,-4 0 1 15,-1 3 1-15,-8 2 1 0,-2 3-1 16,-10 4 0-16,-4 3 1 0,-8 5-1 16,-6 6 0-16,-5 7 0 0,0 11-1 0,-12 0 0 15,-3 0 1-15,-5 6 0 0,-8 9 2 16,-1 9 0-16,-5 3 0 0,-3 6 0 15,1 3-2-15,0 3 1 0,4 3-2 16,1 0-2-16,6-1 0 0,4 0-2 16,7-4-1-16,3-2 2 0,11-6-2 15,0-6-3-15,0-5 1 0,6-6-3 0,7-7-2 16,7-5-2-16,2 0-2 0,4-8-1 16,3-4-3-16,2-5-2 0,1-4 2 15,1-3 1-15,1-4 4 0,-2-1 2 16,2 0 5-16,-6 1 0 0,-2 1 5 0,-1 3 2 15,-4 1 4-15,-2 4-1 0,-4 3 3 16,-2 2 1-16,-1 7 2 0,-3 7 0 16,-1 0-1-16,-3 0-1 0,-1 1 1 15,-1 8-3-15,0 2 1 0,0 3-4 16,2 0-3-16,0 2-3 0,1 1-1 0,3 2-5 16,0 1-6-16,1 1-5 0,0-1-9 15,1 0-24-15,-1-2-36 0,1-3-25 16,0-2-3-16,-1-4 3 0</inkml:trace>
  <inkml:trace contextRef="#ctx0" brushRef="#br0" timeOffset="-96592.27">6659 8033 145 0,'18'-20'103'0,"2"-3"1"15,1 2-2-15,4-1-13 0,0 2-27 16,4-1-45-16,3 3-5 0,-1 0-6 16,3 2-3-16,2 1-2 0,0 2-1 15,2 1-2-15,0 1-2 0,3 1-4 0,-3-1-6 16,2 3-5-16,-3-2-6 0,-1 0-12 15,-3 1-13-15,-1-1-19 0,-8 0-23 16,-1-1-5-16,-7 1-1 0</inkml:trace>
  <inkml:trace contextRef="#ctx0" brushRef="#br0" timeOffset="-96208.29">7271 7517 174 0,'-16'-10'96'15,"-2"10"-5"-15,4 0-5 0,0 0-16 0,2 0-19 16,1 12-32-16,1 7-5 0,10 7-3 15,-13 6 2-15,13 7-2 0,-11 4-1 16,11 5-1-16,0 3-3 0,-10 3 0 16,10 1 1-16,0 2-2 0,0-4 1 15,0-2-3-15,2-3 1 0,0-7 0 0,1-3 0 16,1-6-1-16,4-7-3 0,1-6-1 16,2-6-5-16,6-7-1 0,0-6-5 15,5 0-2-15,1-11-4 0,5-3-1 16,1-5-1-16,1-6-1 0,2-3 4 15,3-4 3-15,4-4 4 0,0-3 3 16,1-1 5-16,-2 0 5 0,1 0 4 0,-1 2 1 16,-3 3 3-16,-3 3 3 0,-2 7 1 15,-2 5 2-15,-3 6 3 0,-3 14 1 16,-2 0-1-16,-7 0 0 0,-2 2-1 16,-6 14 0-16,0 5-2 0,-4 8-4 0,-1 2-2 15,0 5-4-15,0 2 0 0,0 1-6 16,0-1-1-16,0 0-5 0,0-4-2 15,-10-1-8-15,10-5-6 0,0-6-8 16,0-5-13-16,0-9-44 0,0-7-37 16,0-1 2-16,1 0 4 0</inkml:trace>
  <inkml:trace contextRef="#ctx0" brushRef="#br0" timeOffset="-96062.62">7818 7363 212 0,'-12'0'113'0,"12"-10"-3"0,-11 10-5 16,11 1-7-16,0 4-94 0,0 3-4 0,0-1-99 15,4 1-14-15,5 0-1 0,3-1 3 16</inkml:trace>
  <inkml:trace contextRef="#ctx0" brushRef="#br0" timeOffset="-95675.56">8777 7538 227 0,'48'0'103'0,"-5"1"-1"0,-4-1 1 16,-3 0-40-16,-5 0-63 0,-3 0 0 16,-5-7-2-16,-3 7-1 0,-4-11 1 15,-5 11 1-15,-5-15 1 0,-4 15 1 0,-2-11 3 16,0 11 2-16,0 0 3 0,-20 0 4 15,6 0 1-15,-7 6 1 0,-4 4 1 16,-4 4 0-16,-2 6-2 0,-3 5 0 16,-2 4-2-16,1 5-1 0,2 3-5 15,3 4 0-15,3 4 0 0,4 1-3 0,7 1-1 16,4-3 1-16,12-1 1 0,0 0 0 16,0-2 1-16,8-5 0 0,6-2 0 15,6-4-1-15,4-6 0 0,5-3 0 0,4-5 1 16,2-4-4-16,3-5 0 0,1-4-1 15,1-3 0-15,1 0-2 0,-1 0-2 16,1-10-2-16,0 2-4 0,-4-2-4 16,-2-2-9-16,-3-1-4 0,-2-1-11 15,-6 2-31-15,-5-3-48 0,-4 3-4 16,-6 0 2-16,-4 2 3 0</inkml:trace>
  <inkml:trace contextRef="#ctx0" brushRef="#br0" timeOffset="-92961.25">7661 7367 181 0,'2'-10'74'0,"0"10"-8"0,2-11-7 0,-4 11-7 15,2-13-7-15,1 13-13 0,0-11-18 16,-1 11-7-16,-1-11-2 0,1 11-1 16,2-10 0-16,-4 10-3 0,2-8 0 15,-1 8 0-15,1 0-2 0,-1 0-1 16,1 0 3-16,1 0 0 0,-1 0 1 0,4 0-1 15,-1 2 1-15,3 2 3 0,0 0 0 16,0 0-1-16,2 2 1 0,3-1 0 16,0 1 1-16,1 0 0 0,1 0-1 0,2 1 2 15,-2-1-3-15,2 2 0 16,-1-2-1-16,1 1 0 0,-2-1-1 0,2 0 0 16,-4-2-2-16,2 1 1 0,-4 1 0 15,1-1 0-15,-4-1 0 0,1-1 2 16,-4 0-2-16,0-1 0 0,-1 2-1 15,-1-2-2-15,-1-1 0 0,1 2-7 16,-2 0-6-16,-1-1-22 0,0 2-52 0,0 1-15 16,0-1-1-16,0 1 1 0</inkml:trace>
  <inkml:trace contextRef="#ctx0" brushRef="#br0" timeOffset="-91902.02">6871 7847 169 0,'0'0'89'0,"-8"0"1"0,8 0-17 0,0 0-22 16,-13 0-33-16,13 0-17 0,0 0 0 16,-10 0 1-16,10-9 1 0,0 9 2 15,0 0-1-15,-10 0 0 0,10-7 1 16,0 7 0-16,0 0 1 0,0 0-2 0,0 0 0 16,0 0-1-16,0 0-2 0,0 0 1 15,0 0 1-15,2 0-1 0,0 0-1 16,0 0 1-16,2 0 1 0,-1 0 0 15,2 0 1-15,2 0-1 0,1 0 1 16,0 0 0-16,3 0 1 0,4 0 0 0,-1-9 0 16,5 9-2-16,2 0 1 0,3-9-2 15,0 9 2-15,4-11-2 0,1 4 2 16,4-2-2-16,1 1 1 0,0-1 1 16,2-2 0-16,-1 2 0 0,2 0-1 15,-2 0 0-15,-4 0 1 0,1 0-1 0,-3 2-1 16,-1 7 0-16,-3-13-1 0,-4 13 0 15,-2-8 0-15,-2 8 3 0,-4 0 1 16,-4 0-1-16,1-7-1 0,-4 7 1 16,-1 0 2-16,-3 0-1 0,0 0 1 15,-1 0-1-15,-1 0-9 16,0 0-5-16,0 0-7 0,0 0-7 16,0 0-29-16,0 0-53 15,0 0-7-15,-7 0 1 0,7 0 1 0</inkml:trace>
  <inkml:trace contextRef="#ctx0" brushRef="#br0" timeOffset="-89981.61">5200 7804 191 0,'0'0'81'0,"-7"-7"-10"16,7 7-13-16,-11-8-11 0,11 8-13 0,-9-7-15 15,9 7-13-15,0 0 0 0,-12-10 0 16,12 10 2-16,-8-7-1 0,8 7-1 16,0-7 1-16,-13 7-3 0,13 0 0 15,0-8 1-15,-8 8-2 0,8 0-1 0,0 0-1 16,0 0 2-16,0 0-2 0,0-8-1 16,0 8 1-16,0 0 0 0,0 0 0 15,0 0 3-15,4 0-3 16,0 0 0-16,3 0-1 0,0 0 0 15,4 0 1-15,0-7 0 0,0 7 0 16,6 0 0-16,1-10 0 0,-1 10-1 0,6-10 3 16,0 10-1-16,1-11 0 15,3 11 2-15,2-13-1 0,-1 13 0 0,1-12 0 16,0 12 1-16,2-11-1 0,-1 11 0 16,-2-10-2-16,0 10 0 0,0 0 0 15,-3-7 0-15,-2 7 0 0,0 0 1 0,-1 0 1 16,-2 0-1-16,-2 0 5 0,0-8-3 15,-4 8 0-15,2 0 0 0,-2 0 0 16,-2 0-1-16,-1-7-1 0,-2 7 0 16,-1 0-1-16,1 0-1 0,-3-9-2 15,1 9 3-15,-3 0 0 0,0 0 3 0,0 0-2 16,-2 0 1-16,2-7 0 0,-3 7-1 16,-1 0 1-16,1 0-1 0,-1 0 0 15,0 0 0-15,0 0-9 16,1 0-2-16,1 0-3 0,-1 0-8 15,2 0-13-15,0 0-37 0,2 0-39 0,0 0 0 16,1 0-2-16</inkml:trace>
  <inkml:trace contextRef="#ctx0" brushRef="#br0" timeOffset="-83536.7">7048 9422 144 0,'7'-9'95'0,"-1"0"1"0,-1 0-2 15,2 1-8-15,-4-1-64 0,1 1-21 16,-1 0 0-16,-2 0 0 0,-1 0-1 0,0 1 0 16,0-1 4-16,0 8-2 0,-10-12 3 15,10 12 0-15,0 0 2 0,0-8-1 16,-10 8 2-16,10 0-1 0,0-7 0 16,0 7-1-16,-11 0-1 0,11 0-2 0,0-9-1 15,-9 9 0-15,9 0 0 0,-11 0-1 16,11 4 1-16,-12 0 0 0,3 4-1 15,-1 0 2-15,-1 6 0 0,-3 2 0 16,-2 3 1-16,-1 3 1 0,-2 2-1 16,-3 4 0-16,0 1 1 0,-1 3-2 15,-1 2-1-15,-4 1 0 0,0 3 1 0,-1 1-2 16,0 1 0-16,-2 0 0 0,0-1 1 16,-2 1 1-16,1-1-3 0,0 0 1 15,-1 0-1-15,-1-1 1 0,1 1 0 16,0-1 1-16,0 0 0 0,1-3 0 15,1-1 0-15,1 0-1 0,1-4 1 0,2-1-2 16,2 0 2-16,-1-2-2 0,3-2 6 16,2-2-7-16,1 0 1 0,-1-1 0 15,3 0-1-15,1 0 4 0,0-2-3 0,1 0 1 16,2-3-2-16,-2 3 0 16,3-2-5-16,-3 0 6 0,4-2 0 0,-2 0 0 15,2-2 0-15,1-1-4 0,-1-2 4 16,2 1 0-16,2-5 1 0,8 1 0 15,-17-2 1-15,17-2-2 0,-11 1 0 0,11-2-2 16,0-1 2-16,-11 0-1 0,11-1 4 16,0 0-3-16,0 0 0 0,0-1 0 15,0 1 0-15,0-1-2 0,0 0 1 16,0 0 2-16,0 0-5 16,0 0 3-16,0 0 2 15,0 0-2-15,0 0 0 16,0 0 2-16,0 0-1 15,0 2 1-15,0 0-1 0,0 0-2 16,1 1 2-16,3 0-1 0,1 2 1 16,-2 0 0-16,1 1 2 0,1 1-3 0,2 1 1 15,2 2-1-15,-2 1 1 0,3 0 1 16,-1 3 0-16,2 0 0 0,0 0-1 16,3 1 0-16,-1 1 0 0,3 0 2 15,-3 1 0-15,4 0 0 0,-1 1 1 16,2 0-1-16,-1 0 1 0,2 2 0 0,1 0 4 15,-1 0-3-15,2 2 0 0,1 1 0 16,0 1 1-16,0 1-1 0,1 0-1 16,-1 3-1-16,1-2 1 0,1 2-1 15,-1 0 0-15,1 1 1 0,0-1 0 16,2 1 0-16,-1-2 0 0,0 1 1 0,-2-3 1 16,1 2-2-16,-1-1-1 0,0-1 2 15,-1-1-3-15,0-1 2 0,1-1 1 16,-3-1-2-16,-1 0-1 0,-1-2-1 15,-1 0 1-15,0-2 1 0,-2-1-1 16,-2 0 0-16,0-3 1 0,0 0-1 0,-3-2-1 16,0-1 2-16,1 0 2 0,-4-2-1 15,0 0 0-15,0-1 0 0,0-1-1 16,-2 0 1-16,-1 0 1 0,0-1 1 16,0 1 1-16,1 0-2 0,-2 0-1 15,2 0 0-15,-1 1 0 0,-1-1 1 0,0-1 0 16,0 2-3-16,0-1 0 0,-1-1 0 15,1 1-1-15,-1-2 0 0,1 1 1 16,-2-1 0-16,0-1 1 0,0-1-3 0,2 0 0 16,-2-2-2-16,-1 0-7 15,0 0-6-15,1 0-9 0,-1 0-15 0,0-9-24 16,0 1-59-16,0-2-7 0,0-5 2 16,0-2 4-16</inkml:trace>
  <inkml:trace contextRef="#ctx0" brushRef="#br0" timeOffset="-81455.26">6834 11749 159 0,'2'-7'51'0,"1"7"0"16,-1 0-2-16,-1 0-2 0,2 0-4 15,-3 1-5-15,1 0-10 0,1 2-17 0,1-2-5 16,-1 2 0-16,0 0-2 0,1 0 2 15,-1 0 1-15,2 1 1 0,0-1 1 16,-1 2-1-16,1 1 0 0,0 2 1 16,3 0-2-16,-2 2 2 0,1 0-2 0,0 1 0 15,0 1-1-15,2 0 0 0,0 3 2 16,0-1-1-16,1-1 2 0,2 3-1 16,-2-2 4-16,1 1-4 0,2 0 1 15,-1-2-3-15,1 1 1 0,-1-1 1 16,0 1-1-16,2-1 2 0,0 2 0 0,-2 0-1 15,3-1-4-15,-2 1 2 0,0-1 1 16,-1 0-2-16,0 0-1 0,1 1 1 16,-2-1-3-16,0 2 0 0,1-2-1 15,-3-1 0-15,1-1 2 0,-1 0-1 16,-2-3 0-16,0-1 1 0,-1-1-2 0,-1 0-1 16,1-1 1-16,-2-1 1 0,0-1-1 15,-1-1 0-15,1-1-1 0,-2-1 2 16,-1 0-3-16,0 0-1 0,1-1-1 15,0 1-4-15,-1-1-4 0,1 1-10 0,1-1-6 16,-2 0-19-16,0 0-52 0,0 0-23 16,0-10 5-16,0 10-1 0</inkml:trace>
  <inkml:trace contextRef="#ctx0" brushRef="#br0" timeOffset="-77326.05">7114 9238 172 0,'4'-10'69'0,"-3"10"-8"0,1-9-6 16,0 9-6-16,-1-8-13 0,1 8-10 15,0 0-11-15,-1-7-13 0,-1 7-1 16,2 0-1-16,-1 0 0 0,0 0 0 16,-1-7 1-16,0 7 1 15,0 0-3-15,0 0 2 0,0 0 2 16,0 0 0-16,0 0 0 0,0 3 1 16,0 0-2-16,0 1 2 0,0 1 0 15,-12 2-3-15,12 1 3 0,-9 2-3 16,9-1 0-16,-11 2 1 0,11 0 1 0,-15 1-2 15,15 1-1-15,-16-1-4 0,16 2-3 16,-17-1-9-16,17 0-28 0,-13-1-41 16,13-1-9-16,-11-1 0 0</inkml:trace>
  <inkml:trace contextRef="#ctx0" brushRef="#br0" timeOffset="-76842.41">7932 8774 177 0,'0'-6'94'0,"0"6"-1"16,0-14-12-16,0 14-27 0,0-7-24 15,0 7-21-15,0 0-1 0,0 0 0 0,0 1-1 16,0 3 0-16,0 2-1 0,0 1 2 16,0 2-2-16,-10 2 3 0,10 1-8 15,0 2-2-15,0 0 1 0,2 1-8 16,-2 1-1-16,2 0-11 0,-1 1-38 15,1-2-42-15,0 0 0 0,-2 0-5 0</inkml:trace>
  <inkml:trace contextRef="#ctx0" brushRef="#br0" timeOffset="-76642.16">7845 9048 158 0,'-12'5'102'0,"12"-1"-1"15,-11 1-2-15,11 0-12 0,0-3-54 16,-10 1-29-16,10-3-1 0,0 0-2 16,2 0-1-16,2 0 1 0,1-7 1 0,1 7-1 15,4-8-1-15,-1 8 1 0,2-7-2 16,4 7 0-16,1-8-1 0,2 8-3 16,3-7-4-16,-2 7-6 0,3 0-26 15,-3-8-30-15,1 8-26 0,-2 0-4 16,0 1 2-16</inkml:trace>
  <inkml:trace contextRef="#ctx0" brushRef="#br0" timeOffset="-76343.47">8106 9133 165 0,'0'7'93'0,"-10"-1"-2"16,10-1-15-16,0 0-21 0,4 0-24 16,1-1-27-16,7-1-2 0,1 0-1 15,4 1 0-15,4 0 3 0,4 1-1 16,3 1 1-16,1 3 2 0,3 2 1 0,0 0 0 15,1 4-1-15,-1 0 1 0,-2 4-1 16,-4 1 0-16,-3 2-1 0,-7 1 1 16,-7 3-2-16,-3 1-1 0,-6 1-1 15,0 1 0-15,-11 0 0 0,-2 1 1 16,-6-2-1-16,-6-2 0 0,0-1 0 16,-8-2 0-16,-1-4-1 0,-1-4 2 0,1-1-1 15,-1-6-2-15,2-2-6 0,3-6-1 16,2 0-3-16,2 0-3 0,7-14-6 15,2-1-14-15,5-6-18 0,12-5-21 16,-12-6-23-16,12-4 3 0,0-3 3 16</inkml:trace>
  <inkml:trace contextRef="#ctx0" brushRef="#br0" timeOffset="-76175.17">8145 9138 158 0,'9'-23'89'16,"-1"5"-4"-16,-2 9-9 0,-5 9-16 15,-1 0-16-15,0 1-18 0,0 7-18 0,-15 8-3 16,3 3-4-16,-2 5 1 0,-3 4-1 15,1 1-1-15,-5 1-2 0,2 1 0 16,-3 0-2-16,1 0 1 0,2-2-2 0,-2-2-2 16,2-4-2-16,3-1-10 15,3-5-15-15,0-5-27 0,4-4-31 0,9-4-2 16,-12-4 1-16</inkml:trace>
  <inkml:trace contextRef="#ctx0" brushRef="#br0" timeOffset="-75827.71">8482 8950 148 0,'15'0'101'0,"-3"2"1"0,1 0-2 16,-2 0-2-16,-2 2-57 0,3-2-36 16,-3 1-2-16,0 0-1 0,2 1-2 15,-3-2 1-15,1 0 0 0,2 0 0 0,0 1-1 16,0 0 0-16,4 0-4 0,0 2 0 15,3-3-6-15,3 1-2 0,-3 0-6 16,2 1-17-16,-1-2-29 0,0 2-32 16,-2-3-4-16,-2 2 4 0</inkml:trace>
  <inkml:trace contextRef="#ctx0" brushRef="#br0" timeOffset="-75666.61">8709 9126 163 0,'-19'8'88'0,"1"-2"-2"15,2-1-10-15,2 0-14 0,3-2-14 16,2 0-20-16,9-1-19 0,-9 0-4 16,9-2-2-16,0 1 1 0,1-1-2 15,5 1-3-15,2 0-2 0,0-1-6 16,7 1-24-16,-3 1-46 0,2 0-18 16,1 0-2-16,1 2 1 0</inkml:trace>
  <inkml:trace contextRef="#ctx0" brushRef="#br0" timeOffset="-75481.83">8790 9467 137 0,'-14'20'110'0,"14"-2"0"0,-11-2 1 16,11-2-1-16,0-5-26 0,0-1-78 16,0-5-3-16,3-3-4 15,5 0-2-15,1-13 0 0,4 3-2 0,-1-3-3 16,3 0-5-16,1-1-5 0,4-2-9 15,-2 0-27-15,3-4-45 0,-2 0-8 16,0-2-1-16</inkml:trace>
  <inkml:trace contextRef="#ctx0" brushRef="#br0" timeOffset="-75245.43">8975 9020 146 0,'0'0'106'0,"0"0"0"0,0 0 0 0,0-7-1 16,0 7-46-16,8 0-57 0,4 0-2 15,4-12 0-15,2 12-5 0,4-14 1 16,2 3 1-16,0 1-1 0,0 1 0 16,3 1 1-16,-1 8 0 0,2-12-3 0,-1 12-4 15,0-13-6-15,-4 13-17 0,-1-11-39 16,-4 11-30-16,-4-10 0 0,-5 10 0 15</inkml:trace>
  <inkml:trace contextRef="#ctx0" brushRef="#br0" timeOffset="-74677.49">9213 8806 129 0,'0'1'100'0,"-11"0"0"0,11 4-1 0,0 0 0 15,0 2-53-15,0 0-45 0,0 3 0 16,0-1-2-16,0 2-1 0,0 1 1 16,0 1 1-16,-10 0-1 0,10 3 0 0,-8 2 1 15,8 1 1-15,-14 0 0 0,14 1-1 16,-11-2 2-16,11-1-2 0,0-1 0 16,0-1 0-16,0-2 0 0,0-1 0 15,0-3-1-15,4-1 0 0,6-2 1 16,2-1 0-16,5-2 0 0,1 0 1 0,3-1-1 15,2 1 1-15,1 0-1 0,-2 1 4 16,-2 2-1-16,-4 3 0 0,-2 3 0 16,-6 4-1-16,-4 2 1 0,-4 6-1 15,0 4 2-15,0 2-1 0,-19 3 1 16,3 1 1-16,-2-1 3 0,-2 2-1 16,-2-3 1-16,-1-1-1 0,4-2-1 0,-3-3 2 15,6-2-2-15,3-5-2 16,4-2-1-16,9-5-3 0,0-4 0 0,0-3-4 15,5-5 0-15,7 0-3 0,5 0-3 16,5-7-3-16,5-1 0 0,-2-1-3 16,4-3 1-16,3-2-1 0,-1-2 3 0,0-2 2 15,-1-2 2-15,-1-1 4 0,-3 0 5 16,-2 0 1-16,-4 0 4 0,-4 2 2 16,-2 1 2-16,-3 2 2 0,-4 2-1 15,-2 3 3-15,-2 4 0 0,-2 7-3 0,1 0 2 16,-1 0-3-16,-1 1 1 0,0 7-2 15,1 4-2-15,2 2 0 0,0 4-4 16,2 0-2-16,3 3-1 0,2 0-5 16,1-1-5-16,2 0-3 0,2 1-5 15,0-4-5-15,3-2-16 0,-1-5-31 0,2-3-31 16,0-5-3-16,-4-2 4 0</inkml:trace>
  <inkml:trace contextRef="#ctx0" brushRef="#br0" timeOffset="-74412.08">9879 8476 154 0,'-11'0'103'15,"11"0"0"-15,0 0 1 0,0 0-4 16,-8 6-65-16,8 0-34 0,1 2-4 16,1 0-4-16,0 0-1 0,0 1-1 0,0 0 1 15,2 0-4-15,0 1-4 0,2 3-14 16,0 0-40-16,2 1-28 0,1 0 3 16,-1-2 1-16</inkml:trace>
  <inkml:trace contextRef="#ctx0" brushRef="#br0" timeOffset="-74112.21">10204 8550 164 0,'21'-10'104'0,"-3"2"0"0,-4 8 0 15,-2-8-7-15,-1 8-66 0,-5 0-27 16,-5 2-4-16,-1 4 0 0,0 2-4 16,0 1 0-16,-14 3 2 0,0 1-1 15,1 2-1-15,-7 3 1 0,0 2 1 16,0 1 1-16,-2 1 1 0,-2 0 0 15,-1 0 0-15,0 0-1 0,-2-2-1 0,1-1 1 16,2-2 1-16,1-1 3 0,6-2 1 16,4-3-1-16,13-2 3 0,0-5-2 15,0-2 1-15,6-2 0 0,9 0 0 16,9 0 0-16,7-13-2 0,5 3-2 0,8-3 0 16,6-2-1-16,5-1-1 0,4 0-2 15,0-2-5-15,1 2-6 0,-5-1-6 16,-2 2-17-16,-5 1-27 0,-9 1-35 15,-7 5-4-15,-8 8 0 0</inkml:trace>
  <inkml:trace contextRef="#ctx0" brushRef="#br0" timeOffset="-73845.72">10155 8760 143 0,'0'9'100'0,"-12"3"2"16,12 4 2-16,0 4-25 0,-11 3-29 16,11 3-41-16,0 5 4 0,-11 3-4 15,11 3-1-15,-10 3-3 0,10 4 1 0,-9 2-2 16,9 2-1-16,0 2-2 0,-11-2 1 16,11 0-1-16,0-3-1 0,0-4-1 15,0-5-3-15,0-3-2 0,0-5-2 16,0-5-3-16,0-7-5 0,-10-6-6 15,10-6-14-15,0-4-16 0,0 0-13 16,0-15-8-16,0-1-3 0,0-5 1 0,-10-5 9 16</inkml:trace>
  <inkml:trace contextRef="#ctx0" brushRef="#br0" timeOffset="-73229.58">10079 9235 164 0,'8'-40'68'0,"1"2"2"0,1 3-7 16,3 5-5-16,1 1-10 0,3 8-17 0,-1 3-20 15,-1 6-5-15,1 12 3 0,1-7-2 16,-4 7 2-16,1 5-3 0,-5 4 3 15,-2 5-2-15,-1 5 0 0,-3 4-1 16,-1 2 1-16,0 2-3 0,-2 1-3 0,0-1 0 16,0-1 2-16,0-1-1 0,0-2 0 15,0-3 0-15,0-3-2 0,-7-2 0 16,7-6-2-16,0-5-1 0,0-4 0 16,0 0 0-16,0 0-1 0,1-14 0 15,3 1 0-15,1-1-1 0,2-3 2 16,-1-1 1-16,2-1 1 0,3-1 2 0,0 2-1 15,1-1 0-15,2 1 1 0,0 4 1 16,1 2 0-16,1 2 0 0,0 10 1 16,-1-8 0-16,0 8 1 0,0 0-1 15,-1 0 2-15,-1 3-1 0,1 1-1 0,-3 1 0 16,-1 1 0-16,1-2 1 0,-2 0 0 16,0 0-3-16,1-3-1 0,0-1 1 15,0 0-2-15,2 0-2 0,0-8-1 16,1 8-2-16,2-15-3 0,1 5-1 0,0-3-2 15,3-2 1-15,-3-2 0 0,3-1-2 16,0-4 4-16,-1 0 0 0,0-2 3 16,-3 0 2-16,-2-1 2 0,-2 1 1 15,-4 0 1-15,-3 1 1 0,-3 1 2 16,-1 3 0-16,0 1 1 0,0 4 1 16,-12 3 2-16,3 2-2 0,-2 9 2 0,0 0 0 15,-2 0-1-15,2 0 1 0,-1 4-1 16,1 6 0-16,2 5 0 0,9 3-1 15,-8 5 1-15,8 4 0 0,0 4-2 16,0 5 1-16,3 3-1 0,2 5 0 0,2 3-1 16,2 5 0-16,2 2-1 0,-1 3-2 15,1 0 1-15,-2 1 1 0,0-1-1 16,-4 0-1-16,-1-1 1 0,-4-3 0 16,0-3 1-16,0-2 0 0,-10-5-2 15,0-3 0-15,-4-5 0 0,-1-6 0 0,-7-4-2 16,-1-6-2-16,0-2-4 0,-3-5-7 15,-1-5-9-15,0-5-26 0,0-2-44 16,1 0-11-16,2 0 0 0</inkml:trace>
  <inkml:trace contextRef="#ctx0" brushRef="#br0" timeOffset="-72395.82">7981 10070 146 0,'0'4'85'0,"0"0"-1"15,0-3-20-15,0 1-21 0,0-1-18 16,0-1-13-16,3 0-4 0,6 0-1 16,1 0 2-16,2 0 0 0,5 0 0 0,1-8-2 15,5 8 2-15,2 0-1 0,5-11-1 16,2 11-1-16,4-8 2 0,2 8-2 15,4-9 1-15,3 9-1 0,3-7 1 16,3 7-2-16,4 0 1 0,3-10-3 16,3 10 1-16,1 0 1 0,3 0 0 0,1-9 0 15,3 9 1-15,1 0 2 0,1-9-1 16,-2 9 1-16,4-8 0 0,-1 8 0 16,-1-10-2-16,0 10 0 0,-1-9 0 15,-2 9-1-15,0-10-1 0,-2 10-1 16,-1-7 2-16,-3 7-2 0,-3 0 1 0,-3-9 1 15,-1 9 0-15,-4 0 0 0,-3 0-1 16,-3 0 2-16,-6 0-1 0,-1-7-2 16,-6 7 1-16,-3 0-2 0,-4 0 1 0,-2 0-3 15,-7 0-1-15,0-8-4 16,-3 8-4-16,-3 0-8 0,-3 0-12 0,-2 0-34 16,-4-9-53-16,-1 9 0 0,0 0-2 15,0-10 6-15</inkml:trace>
  <inkml:trace contextRef="#ctx0" brushRef="#br0" timeOffset="-71065.09">11559 9074 146 0,'-13'1'74'0,"13"1"-12"16,-11-1-13-16,11 0-11 0,0-1-10 15,-12 1-5-15,12 0-3 0,0-1-3 16,0 0-1-16,0 0 0 0,0 1-2 15,0 0-3-15,0 1 0 0,0 0-3 0,0 0 2 16,0 1-1-16,2-1 1 0,4 2 0 16,3-1 2-16,1 1 1 0,3-2-1 15,5 1 1-15,4-2 1 0,2 1-1 16,3 0 0-16,5 0 0 0,5-1-1 16,2 0-3-16,2-1-1 0,5 2-2 0,0-2 1 15,3 0-4-15,1 0 0 0,-1 0-2 16,0 0-1-16,-3 0 0 0,-2 0 1 15,-4 0-1-15,-4 0-1 0,-3 0-2 16,-4 0-4-16,-5 0 0 0,-5 0-8 0,-3-8-8 16,-5 8-13-16,-7 0-47 0,-4 0-32 15,0-10 2-15,0 10 1 0</inkml:trace>
  <inkml:trace contextRef="#ctx0" brushRef="#br0" timeOffset="-70636.42">12238 8860 191 0,'-13'0'93'0,"1"3"0"15,0 0 1-15,3 0-35 0,9 2-57 16,-9-2-1-16,9 1-2 0,0-1 2 15,3 0-1-15,3-1 5 0,3-1 0 0,3 1 1 16,3 1 1-16,4 1 0 0,2-1 0 16,3 1 2-16,2 0-2 0,2-2 2 15,-1 3-2-15,0-1 0 0,-1 0 0 16,-1 2-2-16,1 1 1 0,-3-1 1 0,0 3-1 16,-1-2-2-16,-2 1 2 0,-2 1-2 15,-2 0-1-15,-2-1 0 0,-3 1 1 16,-4 1 1-16,-3-1-2 0,-4 2 0 15,0 1-1-15,0 3 1 0,-11-1-1 16,0 2 1-16,-4 1-1 0,-3 2-1 0,-2 0 0 16,-3 0 0-16,0 0 1 0,0 1 0 15,-2-2-1-15,2 0 0 0,0-2 1 16,3-2-2-16,1-1-3 0,4-2-2 16,1-3-6-16,4-1-4 0,10-1-5 15,-11-3-10-15,11-2-30 0,0-1-45 0,0 0-9 16,0 0 4-16</inkml:trace>
  <inkml:trace contextRef="#ctx0" brushRef="#br0" timeOffset="-67020.5">7777 9107 127 0,'0'0'82'0,"-17"0"-3"0,17 0-12 15,-14 0-11-15,14 0-12 0,-10-8-13 16,10 8-11-16,0 0-14 0,-10 0 0 16,10 0 1-16,0-7-1 0,0 7 1 0,0 0 0 15,0 0-2-15,0-9-1 0,0 9 0 16,0 0-1-16,0 0-1 0,0-8-1 15,0 8 1-15,0 0 1 0,5-7-1 16,3 7 0-16,1 0 0 0,2-10 2 16,0 10-1-16,4-9-1 0,1 9 0 0,3-10 0 15,2 10-2-15,0-12 1 0,4 12 0 16,1-13 1-16,2 13-1 0,0-13 1 16,1 13-2-16,0-13 2 0,0 13 0 15,0-13 0-15,0 13-1 0,0-12 1 16,1 12 0-16,-4-12 0 0,2 12 1 0,-2-11 0 15,-2 11-1-15,-2-11-1 0,0 11 1 16,-3-8-1-16,-2 8 1 0,0-8 0 16,-4 8 1-16,1 0-2 0,-5-9 1 15,0 9 0-15,-1 0-1 0,-2 0-1 16,-1 0-1-16,-2-7-3 0,2 7-2 0,-4 0-7 16,1 0-9-16,1 0-28 15,-3 1-48-15,3 0-7 0,-2-1 1 0,1 0 3 16</inkml:trace>
  <inkml:trace contextRef="#ctx0" brushRef="#br0" timeOffset="-62483.26">13187 8404 173 0,'0'-7'79'0,"0"7"-8"16,-9 0-10-16,9 0-12 0,0 0-14 15,-10 0-17-15,10 0-17 16,0 0-2-16,0 0-5 0,0 0 5 15,0 0 0-15,0 0 0 0,0 0 2 16,0 0 3-16,0 0-2 16,0 0 0-16,0 0 0 0,0 0-1 15,0 0 0-15,0 0 1 16,0 0-1-16,0 0 1 0,0 0-3 0,0 0 2 16,0 0-3-16,0 0 1 15,0 0 0 1,0 0 0-1,0 0 2 1,0 0 0-16,0 1-1 0,0 0 1 0,0 0-2 16,0-1 1-16,0 1 1 0,0 0-1 15,0 0 0-15,0 0 2 0,0-1-2 16,0 0 1-16,0 2 0 0,2-2-1 16,-2 1 0-16,0-1 1 0,0 0 0 15,0 0 1-15,0 0-4 0,0 0 0 16,0 0-2-16,0 0-7 0,0 0-20 15,1 0-26-15,-1 1-30 0,1 0-3 16,0-1 1-16</inkml:trace>
  <inkml:trace contextRef="#ctx0" brushRef="#br0" timeOffset="-60107.85">13120 8624 126 0,'0'1'101'0,"0"-1"-1"0,0 1-6 15,-9-1 5-15,9 0-48 16,2 0-45-16,1 0-1 0,5 0-1 0,1-8-3 16,5 8-4-16,0-14 2 0,6 7-1 15,-2 7 2-15,4-13-3 0,2 13-5 16,1-10 0-16,2 10-5 0,0-9-4 0,-2 9-11 15,-1-8-17-15,-3 8-23 0,-2 0-24 16,-4 0-2-16</inkml:trace>
  <inkml:trace contextRef="#ctx0" brushRef="#br0" timeOffset="-59930.18">13251 8704 147 0,'-9'6'91'0,"9"-1"-8"0,-11 0-11 16,11-1-16-16,0-1-16 0,2-2-22 0,3 0-17 16,6-1-1-16,1 0-4 0,4 0-6 15,2 0-14-15,1 0-27 0,0 0-37 16,0 0-5-16,-2 0 3 0</inkml:trace>
  <inkml:trace contextRef="#ctx0" brushRef="#br0" timeOffset="-59725.68">13204 8889 155 0,'-19'9'94'0,"7"-3"-1"15,2 1-1-15,10-1-29 0,0-2-35 16,0-3-28-16,1-1-2 0,8 0-4 16,3 0 0-16,4 0 2 0,1-10-1 15,3 10 0-15,1-12 0 0,1 4 1 0,2-1-2 16,0-2 0-16,0 0-2 0,0-4-6 15,-1-2-7-15,-1-2-13 0,-5-2-20 16,-2-1-20-16,-3-2-9 0</inkml:trace>
  <inkml:trace contextRef="#ctx0" brushRef="#br0" timeOffset="-59391.17">13329 8494 204 0,'-15'0'82'16,"2"-8"-7"-16,0 8-10 0,4 0-23 15,9 0-14-15,-14 0-19 0,14 0-7 0,0 0-1 16,0 0 0-16,2 0 0 16,2 0 1-16,0 0-2 0,1 0 3 15,0 0 0-15,2 2 3 0,-2 4-1 16,-1 4 0-16,0 1 1 0,-1 3 0 16,0 4 1-16,-3 4 1 0,0 2 0 0,0 5 1 15,0 5-1-15,0 3-1 0,-9 3 1 16,9 2-2-16,-11 2 2 0,11 2-4 15,-14 0-1-15,14 0-1 0,-14-2-1 16,14-1 0-16,-12 0 0 0,12-4 0 16,-10-2-1-16,10-5 0 0,-8-3 0 15,8-4 0-15,0-3 0 0,0-4 0 0,-11-5-1 16,11-2-2-16,0-3-2 0,0-3-6 16,0-3-2-16,0-2-11 0,0 0-23 15,0-10-32-15,0 0-23 0,0-4 0 16,0-4 1-16</inkml:trace>
  <inkml:trace contextRef="#ctx0" brushRef="#br0" timeOffset="-58576.79">13343 8910 136 0,'7'0'71'0,"1"0"-7"16,-2 5-4-16,-1 2-3 0,0 5-5 15,0 2-7-15,1 4-25 0,-1 2-15 16,-1 4 1-16,0-1-4 0,1 1 1 0,-2 2-1 15,0-2-1-15,1 0-1 16,-3-3 1-16,0-1-2 0,0-2 0 0,-1-2 1 16,0-4-2-16,0-3 2 0,0-3-1 15,0-3 1-15,0-3-1 0,-9 0 0 16,9-8 0-16,0-1 1 0,0-4 0 16,0-4 0-16,0-3 2 0,0-2-1 15,0-3 0-15,0-2-1 0,8-2 3 16,1-4-2-16,3-1-1 0,4-3 0 0,3-1 0 15,3-2 0-15,2-1-2 0,2-1 2 16,2 1-3-16,1-1 1 0,1 1-1 16,-3 1 0-16,1 2 2 0,-4 3-2 15,-2 2 0-15,-5 5 1 0,-3 2 1 0,-4 6-3 16,-5 3 7-16,-5 6-1 0,0 11 2 16,0-11-1-16,-13 11-1 0,2 1 3 15,-3 1-1-15,-1 4 0 0,-1 0 0 0,3 3-2 16,0-1 3-16,5 1-2 0,8 3 1 15,0-1 0-15,0 1 0 0,0 2-1 16,0 0 2-16,5 1-1 0,8 0-1 16,1 1-1-16,3 1-2 0,0 1 2 15,1 0-1-15,-2 1-1 0,-1 1 1 0,-4-1-1 16,-5-1 2-16,-3 2-3 16,-3-2 1-16,0-1-1 0,0 0 0 0,-17 0-1 15,2-1-1-15,-3-1 1 0,-4 1-1 16,-2-1 1-16,-2-1-4 0,2-1 3 15,-1-1 1-15,3 0 0 0,2-3 0 0,4 0 2 16,5-4-1-16,11 1 1 16,-12-2-1-16,12-2-1 0,4-2 4 0,5 0-1 15,5 0-2-15,5 0 2 0,3 0 0 16,4-9-1-16,2 9 1 0,3 0 0 16,0 0 1-16,0 0 1 0,0 0 0 0,-1 2 2 15,-1 3 0-15,-1 1 1 0,-4 2 1 16,-5 3-1-16,-2 3 1 0,-3 0 0 15,-7 2-3-15,-2 3 0 0,-5 1-1 16,0 1-2-16,0 3-1 0,-20-1 0 16,7 1-1-16,-7 1 0 0,-2 0-3 15,-3 0-2-15,-4 1-1 0,-2-2-1 0,-2-3-2 16,0-2 2-16,0-2 0 0,1-3 3 16,1-5 0-16,3-3 4 0,4-2 0 15,4-4 2-15,5 0 1 0,4 0 1 16,11-9-1-16,0-1-1 0,0-2-1 0,5-4-2 15,8-1-1-15,4-1-6 0,6-2 1 16,2 1-9-16,3 0-10 0,2-1-15 16,1 0-21-16,-1 0-18 0,-3 0-8 15</inkml:trace>
  <inkml:trace contextRef="#ctx0" brushRef="#br0" timeOffset="-58343.7">13768 8954 128 0,'-11'0'70'0,"2"0"-6"0,9 2-6 16,-11 6-8-16,11 4-5 0,0 4 4 16,0 3-3-16,0 4-16 0,1 5-17 15,2 3 0-15,1 5 0 0,1 4-3 16,0 4 0-16,-1 3-2 0,-2 0-4 16,-1 2 1-16,-1 0-3 0,0 0-1 15,0-1-1-15,0-1-1 0,-12-2-2 0,12-3-1 16,-12-4-2-16,12-4-4 0,-14-5-2 15,14-5-6-15,-15-7-14 0,15-6-30 16,-9-5-38-16,9-6-1 0,0 0 2 16</inkml:trace>
  <inkml:trace contextRef="#ctx0" brushRef="#br0" timeOffset="-58080.11">13991 8596 144 0,'-10'2'98'15,"10"0"-2"-15,0 0-1 0,0-1-9 0,0-1-72 16,7 0-14-16,6 0-42 0,3 0-21 16,6-11-17-16,4 3-7 0,2-1 2 15</inkml:trace>
  <inkml:trace contextRef="#ctx0" brushRef="#br0" timeOffset="-57827.15">14249 8389 205 0,'-10'0'102'0,"10"1"-3"0,-13 7 0 16,13 5-34-16,-8 6-55 0,8 4-6 16,0 3-1-16,-12 5 0 0,12 1 0 15,-10 3 0-15,10 2-2 0,-17 3 1 16,7 1 0-16,-1 3-3 0,-3-1 0 0,1-1-3 15,-2-3-4-15,1-5-4 0,0-5-4 16,2-4-10-16,1-4-13 0,0-7-17 16,11-5-21-16,-11-3-12 0,11-6-3 15</inkml:trace>
  <inkml:trace contextRef="#ctx0" brushRef="#br0" timeOffset="-57694.48">14152 8910 140 0,'21'-16'88'15,"2"4"-2"-15,-1 0-4 0,-1 3-11 16,1 2-22-16,-1 7-34 0,-2-8-10 15,0 8-2-15,-1 0-3 0,-4 0-1 0,-1 0-5 16,-1 1-6-16,-3 1-15 0,-2-1-28 16,-3 1-33-16,0 0-6 0,-2 0-1 15</inkml:trace>
  <inkml:trace contextRef="#ctx0" brushRef="#br0" timeOffset="-57563.44">14277 8906 219 0,'0'4'96'0,"0"-1"0"0,0-1-16 16,6 0-35-16,4-1-45 0,4-1-2 16,4 0-6-16,3 0-8 0,2 0-10 15,0-8-21-15,1 8-23 0,-3 0-21 0,-2-8-1 16</inkml:trace>
  <inkml:trace contextRef="#ctx0" brushRef="#br0" timeOffset="-57360.19">14319 8961 214 0,'-12'11'86'16,"2"2"-2"-16,1 1-9 0,9 3-18 15,-16 2-25-15,16 2-22 0,-13 1-1 0,13 4-2 16,-14 1 0-16,4 2-1 0,1-2-5 16,-1 2 1-16,-2-1-1 0,1 2-2 15,-2-2-1-15,1-2-2 0,1-2-6 16,-1-4-6-16,3-2-12 0,9-5-25 15,-12-5-31-15,12-4-15 0,0-4-1 16</inkml:trace>
  <inkml:trace contextRef="#ctx0" brushRef="#br0" timeOffset="-56977.75">14353 9156 217 0,'12'0'107'15,"-1"0"0"-15,-3 4-3 0,-1 7-34 16,-1 3-50-16,0 3-4 0,-3 2-8 15,0-1-3-15,2 0-3 0,-2-1-2 16,2-1 0-16,0 1-1 0,1-2-3 16,-1 0-3-16,1-5-2 0,1-2-4 0,2-5-4 15,1-3-5-15,0 0-6 0,1 0-6 16,-2-14-10-16,0 3-11 0,0-4 0 16,0-2 8-16,-2-1 26 0,0 0 16 15,1-2 7-15,0 1 9 0,-2 0 7 16,1 2 16-16,-2 1 14 0,-1 2 4 15,2 4-6-15,-3 3-18 0,0 7-9 0,0 0-2 16,1 0-2-16,-1 0 1 0,2 4-2 16,0 4-2-16,2 1-1 0,-1 1 0 15,2 0-5-15,1 1-2 0,1-1-2 16,1 0-2-16,-1-1 0 0,2-1-3 0,-1 0-3 16,2-3-4-16,-1 0-1 0,-1-1-3 15,0-2-1-15,-1-1-3 0,0-1 0 16,-1 0-1-16,-1 0 0 0,-1-8-2 0,0 8-9 15,-1-13-30-15,0 3-35 16,-2 0 3-16,0-2 3 0</inkml:trace>
  <inkml:trace contextRef="#ctx0" brushRef="#br0" timeOffset="-56645.44">15073 8195 173 0,'4'0'100'16,"-2"0"1"-16,-1 4-1 0,1 6-5 16,-1 3-80-16,-1 5-14 0,1 1-1 15,-1 3-2-15,0 1 3 0,1-1-3 0,-1 2-2 16,1 0-3-16,0-1 1 0,1 1-5 16,1-1-5-16,1-4-21 0,2-5-28 15,2-2-29-15,1-7-5 0,1-3 2 16</inkml:trace>
  <inkml:trace contextRef="#ctx0" brushRef="#br0" timeOffset="-56344.28">15353 8333 200 0,'20'-14'97'15,"0"-1"0"-15,-2 6-11 0,-1 9-24 16,-3-11-42-16,-2 11-13 0,-4 0-3 16,-5 3 1-16,-3 5-1 0,0 3-1 0,0 3 3 15,-16 3-4-15,0 2 0 0,-2 1-1 16,-5 3 0-16,-3 0 0 0,-3 2-1 15,-2 0 0-15,-3 2 0 0,0-2-1 16,-1-2-4-16,2-1 5 0,3-2 1 16,4-5 1-16,4 1 0 0,7-6 0 0,3-1 1 15,12-3 0-15,0-4-1 0,0-2 1 16,5 0-1-16,9 0 1 0,6-7-2 16,6 7-1-16,4-16 0 0,3 7-1 15,2 0-3-15,2-1 0 0,-2 1-3 16,-1-1-4-16,-2 2-3 0,-3-1-3 0,-3 0-9 15,-6 2-12-15,-1-2-18 0,-6 0-20 16,-3-1-17-16,-3 0-1 0</inkml:trace>
  <inkml:trace contextRef="#ctx0" brushRef="#br0" timeOffset="-55944.24">15156 8043 204 0,'0'0'89'16,"0"0"0"-16,-9 0-15 0,9 0-38 16,0 0-34-16,0 2 0 0,2 1-1 0,0 0 1 15,1 0 4-15,0 0 0 0,1 1 2 16,1 0-1-16,2 2 1 0,0 0 2 15,0 1-2-15,1 2 1 0,0 0-1 16,-1 3 0-16,0 2-1 0,-1 2 2 16,1 5 1-16,-1 3-1 0,-1 6 4 0,-2 4 2 15,1 6 1-15,-3 5 0 0,0 2-1 16,-1 5-2-16,1 3-3 0,-1 0 1 16,0 1-2-16,0 1-3 0,0-2-2 15,0-1-2-15,0-4-2 0,-10-2 1 0,10-5 0 16,0-7-1-16,0-3 0 0,0-7-2 15,-9-4 0-15,9-6-4 0,0-2-7 16,0-6-6-16,0-5-10 0,0-3-25 16,0 0-47-16,0-8-16 0,0-4 1 15,0-4 0-15</inkml:trace>
  <inkml:trace contextRef="#ctx0" brushRef="#br0" timeOffset="-55745.59">15257 8671 200 0,'-10'3'108'0,"-1"3"-1"16,-3 4-2-16,2 1-1 0,-1 5-85 15,0 1-19-15,0 1-1 0,0 1-4 16,0-1 0-16,-1 1-1 0,1-1-1 16,-1 0-3-16,0 2-1 0,-2 1-2 15,1-2-9-15,-1-1-20 0,0-3-33 0,-1-5-26 16,2-1 0-16,-1-4 3 0</inkml:trace>
  <inkml:trace contextRef="#ctx0" brushRef="#br0" timeOffset="-55562.78">15111 8797 151 0,'30'-9'107'16,"0"2"-2"-16,2 7 2 0,-1-9 0 15,0 9-57-15,2 0-40 0,0 0-5 16,0 0-4-16,-2-9-1 0,0 9-1 0,-2 0-4 15,-3 0-4-15,-2 0 0 0,-1-6-3 16,-3 6-2-16,-3 0 0 0,-2 1-5 16,-4 2-4-16,-7 1-12 0,-4 1-26 15,0 0-28-15,0 2-6 0,-18 3-2 16</inkml:trace>
  <inkml:trace contextRef="#ctx0" brushRef="#br0" timeOffset="-55379.81">15149 9042 144 0,'-13'11'107'0,"13"-1"0"0,-11-1 0 0,11-3 0 16,2-1-41-16,4-3-58 0,7-2-4 15,4 0-4-15,4 0-1 0,3-9-4 16,3 9 3-16,1-15-2 0,2 7-1 0,2 1-2 16,0 7-4-16,1-13-5 0,0 13-4 15,-2-13-11-15,-2 13-29 0,-4-12-37 16,-4 12-5-16,-2-13 1 0</inkml:trace>
  <inkml:trace contextRef="#ctx0" brushRef="#br0" timeOffset="-55196.18">15462 8880 209 0,'-13'0'106'16,"-1"2"0"-16,0 4 1 0,1 4-32 15,1 4-52-15,0 3-15 0,0 3-4 0,1 3-1 16,-1 1-1-16,1 1-2 0,0 3-2 15,-1-1 0-15,0 2 0 0,-2 0-5 16,1 1-5-16,-1-4-6 0,-1 1-19 16,1-5-36-16,-2-4-31 0,2-4 0 15,-1-4 0-15</inkml:trace>
  <inkml:trace contextRef="#ctx0" brushRef="#br0" timeOffset="-55046.57">15205 9174 145 0,'16'0'104'15,"1"0"2"-15,2 0 2 0,2 0-4 0,3 4-48 16,2 6-45-16,3 2-4 0,2 1-4 16,4 1-3-16,0-1-2 0,3 2-4 15,1-3-6-15,2 2-9 0,-1-2-21 16,0-2-45-16,0-2-20 0,-3-3 0 16,-2-3 2-16</inkml:trace>
  <inkml:trace contextRef="#ctx0" brushRef="#br0" timeOffset="-54699.32">16000 8312 227 0,'2'-9'104'0,"0"1"1"15,-1 8 1-15,0-13-39 0,-1 13-56 16,1 0-5-16,-1 0-2 0,0 0-7 15,0 0 0-15,0 6-3 16,0 3-4-16,0 3-8 0,0 3-9 16,0 1-32-16,-10 1-38 0,10 1-8 15,0 0 2-15</inkml:trace>
  <inkml:trace contextRef="#ctx0" brushRef="#br0" timeOffset="-54548.22">15940 8516 151 0,'0'1'96'0,"0"-1"-3"0,0 0-7 0,4 0-18 15,2 0-19-15,3 0-29 0,1-7-9 16,2 7-2-16,0 0-3 0,3 0-2 16,0 0-1-16,1 0-3 0,0 0-1 0,0 0-4 15,-1 3-5-15,1 1-8 0,-3 1-18 16,-1 1-31-16,-3 0-29 0,-1 0-5 16,-2 0 2-16</inkml:trace>
  <inkml:trace contextRef="#ctx0" brushRef="#br0" timeOffset="-54113.18">16101 8634 129 0,'-11'8'93'16,"2"2"-1"-16,9-1-9 0,-12 1-13 16,12 0-23-16,0 2-31 0,0-1-13 15,5 2 0-15,3 0 4 0,6 0-4 0,1 2 4 16,5 1 1-16,0 2 2 0,2 0 2 16,1 3-2-16,-2 2 3 0,-2 0 0 15,-2 3-4-15,-4-1 1 0,-4 1-3 16,-4 2 0-16,-4-2-3 0,-1 0-1 15,0-2 1-15,-14 0-4 0,2-3 0 0,-4-3-2 16,-2-4-1-16,-3-2-3 0,-2-3-2 16,1-4-1-16,-1-5-3 0,1 0 0 15,1 0-2-15,4-12 1 0,1 0 1 16,4-6 2-16,3-2 2 0,9-5 3 16,0-2 4-16,0-4 5 0,0 0 2 0,0-1 1 15,6 0 1-15,3 3 2 0,1 0 2 16,3 3-2-16,0 4 3 0,1 4-1 15,-2 6-2-15,-1 4 1 0,-3 8-1 16,-3 0 1-16,-5 2 1 0,0 9-2 16,0 3 1-16,-13 6-3 0,-2 1 0 0,-3 3-2 15,-3 0 0-15,-4 1-2 0,-2 0 0 16,-3-1-4-16,-3 1 0 0,1-5 0 16,0-1-1-16,1-2-5 0,3-3-5 15,2-2-3-15,6-3-4 0,3-4-2 16,6-1-7-16,11-4-2 0,0 0-23 0,0 0-35 15,0-10-22-15,4 0 4 0,8-1 1 16</inkml:trace>
  <inkml:trace contextRef="#ctx0" brushRef="#br0" timeOffset="-53797.52">16482 8531 158 0,'13'2'104'0,"-1"2"3"0,1-1-2 15,2 0 1-15,1 0-62 0,2 1-35 16,2-1-6-16,0 1-3 0,1 0 2 16,1 0-2-16,-2 1-2 0,1-1-6 0,-1 1-3 15,-2 2-6-15,1 0-18 0,-4 1-44 16,-2-1-27-16,-4 0 2 0,-3 0-3 16</inkml:trace>
  <inkml:trace contextRef="#ctx0" brushRef="#br0" timeOffset="-53649.72">16529 8713 200 0,'0'6'109'0,"-10"0"-2"0,10 1 0 0,0-1-5 16,3-1-92-16,5 1-10 0,2-2-16 16,4-1-17-16,0 1-32 0,0-2-36 15,0 2-6-15,-2 0-1 0</inkml:trace>
  <inkml:trace contextRef="#ctx0" brushRef="#br0" timeOffset="-53464.39">16532 9055 216 0,'-13'14'115'16,"3"0"-1"-16,10-4 0 0,-12-2-4 0,12-3-82 16,0-3-19-16,0-2-6 0,6 0-2 15,3 0 0-15,1-11-1 0,4 4-1 16,-1-2 0-16,2 0-1 0,2 1-2 15,1-2-8-15,3-1-5 0,0-1-8 0,2-1-17 16,0-1-39-16,-2-2-31 0,-1 0-1 16,-1 1 2-16</inkml:trace>
  <inkml:trace contextRef="#ctx0" brushRef="#br0" timeOffset="-53265.28">16820 8682 214 0,'0'0'113'0,"0"-10"-1"16,0 10 0-16,1 0-1 0,6-9-89 16,4 9-20-16,4 0-2 0,4-9-4 15,2 9 0-15,1-9-2 0,1 9-5 0,-1-8-2 16,0 8-5-16,0 0-3 0,-1 0-8 16,0-9-14-16,-2 9-24 0,-3 0-30 15,-3-7-11-15,-5 7 8 0</inkml:trace>
  <inkml:trace contextRef="#ctx0" brushRef="#br0" timeOffset="-52799.18">17017 8390 219 0,'0'0'94'0,"0"0"3"0,-10 0-23 0,10 0-29 15,0 3-31-15,0 3-10 0,0 2-1 16,0 5 2-16,-11 2 0 0,11 3 1 0,-12 3 3 16,3 3-4-16,0 2 1 0,-1 1 0 15,-1 3 0-15,1-1-2 0,0 0 0 16,0-2-2-16,0-1 0 0,2-1-2 16,8-4-1-16,-11-2 3 0,11-4-1 15,0-1-1-15,3-5 3 0,6-1 0 16,2-4-1-16,4-1 1 0,2-1-2 0,3-1 0 15,-2 1 2-15,2-1-1 0,0 1 3 16,-2 1-1-16,-1 0 2 0,-4 1 0 16,-1 3 0-16,-6 2 4 0,-6 1-3 15,0 5-3-15,0 3 2 0,-18 2-1 0,1 4-3 16,-7 2 0-16,-2 2 0 0,-4 0 1 16,0 1-1-16,0-1-2 0,1-1 3 15,1 0 2-15,4-2-1 0,3-3-1 16,3-3 3-16,6-1 0 0,12-4 0 15,0-3-2-15,0-4-2 0,0-4 0 16,8-2-2-16,9-1-1 0,2 0-2 0,5 0-4 16,0-10-5-16,2 10-9 0,-1-15-4 15,3 4-8-15,-2 1-14 0,-1-3-28 16,-2 0-31-16,-1 1-6 0,-3-3 3 0</inkml:trace>
  <inkml:trace contextRef="#ctx0" brushRef="#br0" timeOffset="-52598.8">17133 9025 180 0,'0'0'103'0,"0"0"3"0,0 0-2 0,0 0-22 16,3 0-34-16,1 0-30 0,0 4 0 15,2 3 2-15,0 1 3 0,2 4 0 16,2 3-1-16,0 2-1 0,0 3-3 16,3 4 0-16,0 2-3 0,1 3-6 15,0 2-5-15,2 1-4 0,-2 2 0 0,0 0-3 16,2-1-6-16,-3-1-8 0,-1-2-8 15,0-1-14-15,-2-5-32 0,-1-2-55 16,-3-5-1-16,-2-5 1 0,-3-4 2 16</inkml:trace>
  <inkml:trace contextRef="#ctx0" brushRef="#br0" timeOffset="-27489.77">8082 11192 167 0,'0'0'66'0,"0"0"-2"15,0 0-4-15,0 0-6 0,0-8-11 16,0 8-9-16,0 0-15 0,0 0-11 0,0 0-2 15,0 0 0-15,-9 0-4 0,9 0-1 16,0 0-2 0,0 0 0-16,2 0 1 0,1-8 1 15,4 8-1-15,0 0 0 0,2-8 0 16,2 8-1-16,3-7 3 0,2 7-1 0,4-10 0 16,1 10 0-16,4-12 0 0,1 4-1 15,4-1 2-15,1-1 0 0,1 0 2 16,3 1 0-16,-1-3-1 0,0 2 3 15,2-1-2-15,-2 1-1 0,-2 0-1 16,1 1-1-16,-4 1-1 0,-1 8 1 16,-3-13-1-16,-4 13-1 0,-2 0 0 0,-4 0-3 15,-4 0 4-15,-7 6-1 0,-2 2 2 16,-2 4-1-16,0 2 0 0,-11 3 0 16,-1 2 1-16,-3 3 0 0,-4 1 0 0,-2 2 0 15,-3 2-2-15,-2-2 2 0,-2 2-1 16,2-1 1-16,-1-2 0 0,3-2 0 15,1-3-1-15,1-1 0 0,5-2 0 16,0-3 1-16,6-3 0 0,11-2 1 16,-12-5 1-16,12-3 1 0,1 0-1 0,7 0 0 15,3-13 0-15,5 3 1 0,5-3-2 16,7-3 1-16,1-1-2 0,4 0-1 16,1-1-2-16,2 0-2 0,3 0-1 15,-3 0-7-15,-1 2-4 0,-2 1-12 0,-3 1-18 16,-4 3-42-16,-5 2-13 0,-4 2 2 15</inkml:trace>
  <inkml:trace contextRef="#ctx0" brushRef="#br0" timeOffset="-27122.82">8418 11122 131 0,'-10'9'63'0,"10"1"-6"0,-12 1-12 16,12 1-2-16,0 0-4 0,-10 3-3 16,10 2-2-16,1 5-9 0,1 4-11 15,2 3 0-15,0 3-1 0,1 3-1 0,0 4-1 16,-3 2 0-16,1 3-4 15,-2 3 1-15,-1 2-3 0,0 1-1 0,0 1 1 16,0-1-1-16,-11-1 0 0,11-2 0 16,-15-2-2-16,6-4 2 0,-1-3-1 0,-1-5 0 15,1-2 0-15,2-6-1 0,-2-3 0 16,10-4-1-16,-15-4-1 0,15-4-2 16,-9-2-2-16,9-4-3 0,0-1-8 15,0-3-4-15,0 0-20 0,0 0-34 16,-10 0-32-16,10-11 2 0,0 4 3 0</inkml:trace>
  <inkml:trace contextRef="#ctx0" brushRef="#br0" timeOffset="-26107.3">8528 11465 166 0,'0'2'79'0,"1"-1"-7"15,1-1-14-15,2 0-8 0,3 0-7 16,2 0-21-16,1-9-10 0,3 9-4 0,5-15-2 16,3 4-3-16,1 0-3 0,3-1 0 15,0-1-1-15,3-1-1 0,-1 2-3 16,1 0-2-16,-1 0-1 0,-2 2 1 16,-4 2 0-16,-1 8 0 0,-4 0 4 15,-6 0 1-15,-5 0 2 0,-5 3 2 16,0 8 3-16,0 5 3 0,-14 3 1 0,0 2 1 15,-3 5-1-15,-3 0-1 16,-5 2 0-16,0 2-2 0,-1-1 1 0,0-2-2 16,3 1-3-16,0-4-1 0,2-3 0 15,4-1-1-15,2-4 0 0,3-3-2 0,12-4 0 16,-11-4 1-16,11-3-1 0,2-2-2 16,4 0 3-16,5-9-1 0,1 0 1 15,6-3 0-15,2-1 1 0,1-3-1 16,2 1 1-16,1 0 0 0,1-1-1 15,-2 1 1-15,4 0 0 0,-3 3 1 0,-1 2-1 16,-1 3 3-16,-2 7-1 0,-1 0 2 16,-5 0-2-16,-2 0-1 0,-3 4 1 15,-4 5-1-15,0 3 0 0,-5-1 1 16,0 2-2-16,0 1-2 0,0 1 2 16,-10 0-3-16,10-3-1 0,-17 1-3 0,6-1-1 15,-1-3-3-15,-5 0-1 0,2-3-4 16,-2-1-3-16,0-3-2 0,1-2-5 15,-2 0 0-15,2 0 0 0,-2-7 0 16,2-1 6-16,1-2 4 0,2-4 5 16,1-1 11-16,1-3 5 0,2-1 9 0,9-2 3 15,-14 1 1-15,14-1 3 0,-9 2-3 16,9 1-2-16,0 2-3 0,0 3-3 16,0 5-2-16,0 8 2 0,0 0 0 15,0 1 2-15,-8 9 1 0,8 5-1 16,0 7 2-16,0 3-2 0,0 5 0 0,0 3-2 15,-10 2-2-15,10 1-3 0,0 1 1 16,0 1-2-16,0-2-2 0,1-2 0 16,3-3 0-16,-1-4-1 0,1-3 0 15,2-5-1-15,0-4-2 0,1-3 1 16,3-5-2-16,-1-3 0 0,4-3 1 0,-1-1-2 16,0 0-1-16,2-8 0 0,-1-2 1 15,1-2 1-15,1-4-1 0,-1-1 4 16,0-2-1-16,0 0 0 0,1-1 4 15,-2 2 3-15,2 1-1 0,-2 0 4 0,0 3 1 16,0 3 4-16,2 3-1 0,-1 8-1 16,-1 0 2-16,2 0-2 0,-2 1-2 15,3 8 0-15,-2 4-4 0,2 1-4 16,-1 1-2-16,0 0-1 0,0 2-1 16,-1-1-4-16,-1-1-2 0,0-2-4 0,-2-1-3 15,-1-1-2-15,-3-3-2 0,0-3-5 16,-1-4-8-16,-3-1-19 0,0 0-23 15,-1-9-23-15,-1-1 1 0</inkml:trace>
  <inkml:trace contextRef="#ctx0" brushRef="#br0" timeOffset="-25556.99">9417 10949 148 0,'0'0'71'0,"0"0"1"0,0 0-4 0,0 0-2 15,0 0-12-15,0 0-14 0,0 0-20 16,0 0-11-16,0 2-1 0,0 4-1 15,0 1-1-15,1 2-1 0,1 5 5 16,1 3-3-16,0 4 4 0,1 5-1 16,0 4 4-16,-1 8-3 0,3 3 1 0,-1 5-1 15,0 2 2-15,1 4-2 0,0 2 1 16,3 0 0-16,-3 0 0 0,1 0-3 16,2-1 1-16,1-3-3 0,0-2-1 15,0-3 0-15,2-3-2 0,-1-5-1 0,0-4 1 16,0-3-3-16,-2-4 1 0,0-3-1 15,1-4 2-15,-5-3-2 0,1-1 1 16,-3-3-3-16,-1-3 0 0,-2-1-3 16,0-3-5-16,0-4-4 0,0-1-8 15,-11 0-7-15,11 0-14 0,-16-8-28 0,7-2-49 16,1-1-1-16,-4-3 2 0</inkml:trace>
  <inkml:trace contextRef="#ctx0" brushRef="#br0" timeOffset="-25390.65">9362 11528 150 0,'-11'0'110'16,"11"5"-5"-16,-18 8 1 0,9 2-8 0,-1 4-58 16,1 2-40-16,9 0-18 0,-15 0-14 15,15-2-32-15,-17-1-37 0,17-2-8 16,-15-2 4-16</inkml:trace>
  <inkml:trace contextRef="#ctx0" brushRef="#br0" timeOffset="-25209.07">9349 11584 145 0,'15'-20'91'16,"4"0"3"-16,-2 2-2 0,1 3-28 15,0 1-40-15,1 3-21 0,0 1 1 0,0 2-1 16,0 8-4-16,-1-11 1 0,3 11-4 15,-1 0-4-15,-1-10-6 0,2 10-11 16,1 0-26-16,-2-10-29 0,0 10-13 16,0-11 0-16</inkml:trace>
  <inkml:trace contextRef="#ctx0" brushRef="#br0" timeOffset="-24440.27">9945 11071 213 0,'1'-11'92'0,"-1"5"-8"0,0 6-13 0,0 0-27 16,0 0-25-16,-12 1-11 0,1 6-4 15,2 4-1-15,1 2-1 0,8 0 2 0,-15 2 0 16,15 0 2-16,0 0-1 16,0-1 1-16,0 1-2 0,5-2 1 0,6-2 2 15,4-3-2-15,3-3 0 0,4-4-3 16,6-1-2-16,1 0 0 0,4-7-1 15,3-1-2-15,0-1 0 0,1-2-2 16,-3-1-4-16,0-3-1 0,-3 0-6 0,-2-2 0 16,-3-1-1-16,-4-1 0 15,-4 1-1-15,-2 0 1 0,-7-1 4 0,-3 2 2 16,-3 0 4-16,-3 1 6 0,0 1 3 16,0 1 2-16,-10 1 1 0,2 2 4 15,-4 0-1-15,1 4 0 0,-4 7-2 0,1-11 1 16,-1 11-2-16,0 0 0 0,2 0-3 15,0 0 1-15,2 0-2 0,1 0 2 16,2 0-1-16,8 0 2 0,-14 1 1 16,14 5 0-16,0 2 1 0,-8 3 2 15,8 1 2-15,0 5 1 0,0 3 1 0,0 3 0 16,3 5 1-16,0 4-1 0,0 6-1 16,0 3 0-16,2 4-2 0,-2 2 0 15,1 2-2-15,1 2 0 0,0 2-2 16,-2-2-2-16,0 1 0 0,0-1-1 0,-1-2 0 15,0-3-2-15,-2-3 0 0,0-4-2 16,0-6 0-16,0-3-3 0,0-5-1 16,0-4-2-16,-13-4 0 0,13-5-3 15,-15-4 1-15,5-4-3 0,-3-4 1 16,0 0 1-16,-1 0 2 0,-1-15 2 16,-1 2 3-16,-2-1 0 0,1-2 3 0,0-2 0 15,0 0 3-15,1 0 0 0,2-1 1 16,2 1-1-16,4 0 0 0,8 1-1 15,0 0 0-15,0 3-1 0,0-1 0 16,5 4 2-16,6 0-1 0,5 1 0 16,3 1 2-16,4 2-1 0,4 7 2 0,2-9 1 15,1 9 2-15,2 0 1 0,0 0 0 16,0 3 1-16,-3 4-1 0,-2 3 1 16,-4 5 1-16,-6 3-2 0,-4 6-4 15,-6 3-1-15,-5 3 0 0,-2 4 0 0,0 1 2 16,-12 2 2-16,1-2 0 0,-3 0-1 15,-3-3-4-15,3-1 4 16,-3-2 0-16,4-4-4 0,3-4-2 0,10-3-4 16,0-6-8-16,0-6-13 0,7-6-13 15,8 0-47-15,10 0-28 0,5-15-3 16,6 2 1-16</inkml:trace>
  <inkml:trace contextRef="#ctx0" brushRef="#br0" timeOffset="-22735.96">10051 12185 191 0,'0'0'76'15,"0"0"-7"-15,-11 0-8 0,11 0-13 16,0 0-16-16,0 0-17 0,-8 0-9 16,8 0-2-16,0 0-1 0,0 0-1 0,0 0 0 15,0-7-1 1,0 7 0-16,-10 0 2 0,13 0-3 15,-3 0 3-15,2 0 1 0,0 0 2 16,3 0-1-16,-1-9 1 0,2 9 2 16,1 0 0-16,1 0-1 0,3 0 1 15,0-7 0-15,1 7-1 0,0 0 1 16,4 0 0-16,-2 0 1 0,4 0 2 0,1-8-1 16,1 8 1-16,1 0 1 0,1-7 1 15,2 7-1-15,1-8 0 0,1 8 1 16,2-10-3-16,-1 10-1 0,3-12 0 0,-1 12-3 15,1-13 0-15,-2 13-2 0,2-14 0 16,-3 14 0-16,-1-13-2 0,-1 13-1 16,-3-11 1-16,-2 11 1 0,-3-7-1 15,-2 7 1-15,-2 0-2 0,-3 0 0 16,-2-8 0-16,-2 8 0 0,-1 0-1 0,-1 0 0 16,-2 0 0-16,-2 0-1 0,1 0-1 15,-1 0-3-15,0 0-3 0,0 0-7 16,0 0-6-16,0 0-11 0,0 0-21 15,1 0-58-15,-1 0-11 0,0-7 2 16,0 7 2-16</inkml:trace>
  <inkml:trace contextRef="#ctx0" brushRef="#br0" timeOffset="-19195.39">10865 10698 142 0,'-12'0'102'15,"1"-9"3"-15,0 9-1 0,-1-8 2 16,2 8-66-16,1 0-33 0,-1-8-3 16,10 8-3-16,-14 0-1 0,0 0 0 15,14 0-1-15,0 3 0 0,0 3-1 16,0 3 1-16,0 3-2 0,6 0-3 15,1 2-2-15,3 0-4 0,0 1-7 16,3 1-20-16,-1-3-42 0,2 0-23 16,-1-2 2-16,3-2 1 0</inkml:trace>
  <inkml:trace contextRef="#ctx0" brushRef="#br0" timeOffset="-18897.06">11152 10679 204 0,'14'0'100'0,"-3"-11"3"16,-4 11-2-16,0 0-40 0,-2 1-49 16,-1 3-10-16,-4 3-2 0,0 3 0 0,0 1-2 15,-14 3 1-15,3 0 1 16,-4 3-2-16,-2 0-1 0,-3 3 2 0,0 0 0 16,-4 2 1-16,-1-1 2 0,0-1 1 15,-2-1 0-15,1-1 2 0,3-2-1 16,1-3 2-16,1-1 0 0,4-3-1 15,2-1 0-15,15-4 0 0,-10-1-1 0,10-3-1 16,2 0-1-16,8 0-1 0,6 0 0 16,7-13 1-16,5 5-2 0,6 0-2 15,3-3-1-15,3 0-2 0,5 0-4 16,0-2-2-16,4 1-5 0,-3 1-5 16,0-1-22-16,-4 4-42 0,-5-1-17 15,-5 9 0-15,-6-11 0 0</inkml:trace>
  <inkml:trace contextRef="#ctx0" brushRef="#br0" timeOffset="-18597.61">11157 10886 163 0,'-19'10'106'0,"-2"4"0"15,1 0 3-15,-1 4-2 0,1 0-68 0,1 2-32 16,3 3-3-16,1 0 1 15,2 4 4-15,2 1-1 0,1 2 4 0,10 6-1 16,-11 3-1-16,11 3 1 0,0 2-3 16,1 2 3-16,2 0-1 0,4 0-4 15,-3 0-2-15,4 0-1 0,-4-2 0 0,-1-2-3 16,-2-2 1-16,-1-4-2 0,0-2 0 16,0-6-2-16,0-4-2 0,-14-3-2 15,14-5-2-15,-16-3-4 0,6-4-4 16,-3-6-4-16,0-3-9 0,0 0-2 15,0 0-9-15,2-14-17 0,-1 1-21 16,1-5-24-16,2-2-3 0</inkml:trace>
  <inkml:trace contextRef="#ctx0" brushRef="#br0" timeOffset="-18279.38">10847 11314 156 0,'6'-29'87'0,"1"1"-1"15,-1 1-12-15,1 4-19 0,-1 3-30 16,3 2-20-16,-1 4-2 0,1 2-1 15,0 2 0-15,3 2 1 0,0 8 3 16,1-11 0-16,0 11 2 0,1 0 1 16,3 0 1-16,1 0 1 0,-2 0 0 0,3 3-1 15,0 3 1-15,0 2-3 0,0 3 2 16,-1 1-2-16,0 5 3 0,-2 1-2 16,0 4 0-16,-4 4 1 0,0 2 1 15,-3 4 0-15,-3 2 0 0,-2 2 0 16,-1 4-2-16,-3-1-1 0,0 2-2 0,0 0 1 15,0-2-3-15,0-1-1 0,-10-2-1 16,10-3 0-16,-9-4 1 0,9-3-3 16,-11-4 0-16,11-4 0 0,0-5-2 15,-11-3 1-15,11-6-8 0,0-4-2 16,-12 0-6-16,12 0-8 0,-12-13-8 0,12 3-6 16,-15-3-21-16,3-1-28 0,0-2-26 15,-3 0 7-15</inkml:trace>
  <inkml:trace contextRef="#ctx0" brushRef="#br0" timeOffset="-17613.77">10959 11528 170 0,'0'-14'93'0,"0"-1"-1"0,2 0-12 0,4-1-20 15,2 1-34-15,5 1-16 0,2 1-2 16,2 4 0-16,0 1-2 0,2 8 2 0,0 0-2 16,-5 0 0-16,0 0 0 15,-3 7-1-15,-4 6 0 0,-3 4-1 0,-3 2 1 16,-1 3-2-16,0 2-1 0,-10 0 2 15,1 2 1-15,-3-2 1 0,-1-1-1 16,-2-2-2-16,1-2 1 0,1-5-2 0,2-3-4 16,11-6 2-16,-11-5-3 15,11 0-2-15,0 0-5 0,6-18 0 0,5 4-2 16,4-4 2-16,2-1-1 0,4-3 1 16,1 0 3-16,2-1 3 0,-1 0 1 15,1 1 5-15,-1 1 3 0,0 2 4 16,-3 3-2-16,-1 3 3 0,-4 3 0 0,-2 10 1 15,-1-9-2-15,-2 9 1 0,0 1-3 16,-2 3 0-16,0 1-2 0,0 4 0 16,-1 0-2-16,0 3-2 0,0-1 2 15,0 1-4-15,2 1 2 0,-3-2-2 16,0 1 1-16,0-2-3 0,0-2-1 0,-2-1-2 16,-1-2-3-16,0-3 0 0,-1-2-4 15,0 0 0-15,-1-8-4 0,0-3-1 16,1-6 1-16,1-4 2 0,-2-5 1 15,3-5 5-15,1-1 2 0,0-3 4 16,0-3 2-16,2 0 5 0,0 1 4 0,0 1 1 16,0 1-2-16,-1 4 3 0,0 2-3 15,0 5 0-15,0 6-1 0,-2 6 1 16,0 12 0-16,-2 0 0 0,0 0-1 16,-1 3 2-16,0 11 1 0,-1 6 2 0,2 5 2 15,1 6-1-15,1 6 2 0,4 2-1 16,-1 6-1-16,2 3-2 0,2 4 1 15,3 2-3-15,-1 1 1 0,2 1-3 16,1 0 1-16,1 0-2 0,-3-1 2 16,2-3 3-16,-1-2 1 0,-3-5-2 0,-5-2 3 15,-2-3-3-15,-2-4 2 0,-3-2-4 16,0-4-3-16,0-2-4 0,-15-3-4 16,0-3-6-16,-2-2-5 0,-3-5-3 15,-4-2-5-15,-1-4-3 0,1-2-5 16,-4-4-2-16,3-3-6 0,0 0-13 0,2 0-33 15,5-12-27-15,3 0 4 0,4-3 3 16</inkml:trace>
  <inkml:trace contextRef="#ctx0" brushRef="#br0" timeOffset="-17132.31">12017 11314 128 0,'0'3'97'0,"0"-1"2"16,0 2 0-16,0 1-15 0,6 0-41 16,2 0-28-16,2-1 0 0,4 0 3 15,7-3 3-15,5-1 3 0,6 0 3 0,5 0 1 16,9 0 0-16,4-11 0 0,8 11-4 15,5-14 0-15,5 6-5 0,6-5-4 16,1 1-2-16,2-2-4 0,0 0-3 16,-1-1-2-16,-4 0-4 0,-5 3-1 15,-4 0-2-15,-7 1-2 0,-6 2-4 0,-9 1-5 16,-9 8-7-16,-8-10-5 0,-9 10-9 16,-6 0-8-16,-9 0-11 0,0 0-37 15,0-7-35-15,-19 7 3 0,3 0 4 16</inkml:trace>
  <inkml:trace contextRef="#ctx0" brushRef="#br0" timeOffset="-16815.6">13031 10867 179 0,'-14'0'104'0,"14"2"-1"0,-17 2-1 0,17 1-6 16,-14 2-84-16,14-1-7 0,0-1-5 15,0 1-1-15,0-1 1 0,0 0 0 16,2 2 1-16,8-1 3 0,3 0 0 16,6 4 4-16,3 0-2 0,5 3-1 0,1-2 4 15,3 1-1-15,1 1 2 0,-1 1 1 16,1-2-2-16,0 1 2 0,-2 1-2 16,-1-2 2-16,-3 1 2 0,0 0 1 15,-3 0-2-15,-5 0 0 0,-4 1-1 16,-7 2-2-16,-5 3 0 0,-2 2-2 0,0 6-1 15,-16 2-2-15,-1 3-4 0,-5 2-1 16,-4 1 0-16,-4 2-5 0,-1 1-9 16,-2 1-9-16,-1-1-15 0,-1 1-48 15,2-2-38-15,3-5-2 0,4-6 1 0,1-5 1 16</inkml:trace>
  <inkml:trace contextRef="#ctx0" brushRef="#br0" timeOffset="-13502.24">13798 10615 188 0,'-8'3'96'16,"8"0"0"-16,0-2-2 0,0 0-45 0,0-1-47 15,0 0 2-15,0 0 0 0,4-10 2 16,5 10 2-16,4-15 1 0,2 6 1 16,5-1 2-16,1 0-2 0,5-1 1 15,1 2-3-15,2-1-3 0,1 0-5 16,-1 0-1-16,0 3-6 0,-3 7-8 0,-1-9-9 16,-5 9-38-16,-3 0-43 0,-6 0 0 15,-5 4 0-15</inkml:trace>
  <inkml:trace contextRef="#ctx0" brushRef="#br0" timeOffset="-13368.06">13839 10708 158 0,'0'7'102'0,"-9"-1"-3"0,9-1-2 0,1 0-4 15,3 0-76-15,2-1-17 0,3-2-16 16,0 0-18-16,1 0-27 0,1-1-31 15,-1 1-7-15,-1 0 2 0</inkml:trace>
  <inkml:trace contextRef="#ctx0" brushRef="#br0" timeOffset="-12086.73">13907 10900 180 0,'-10'14'90'0,"2"-2"-3"16,8-2-10-16,-14-2-20 0,14-3-25 15,0-3-26-15,0-2-3 0,6-9-5 16,2 2-1-1,4-3 0-15,1-1-2 0,1-3-2 0,1-1-3 16,1-2-1-16,1-2-4 0,-3-4-1 16,1-2 0-16,-2-1 0 0,0-3 7 15,-4-2 0-15,-3-1 2 0,-2-1 4 0,-3 0 2 16,-1 1 4-16,0 0 4 16,0 0 0-16,-11 1 2 0,11 3-2 0,-17 2 0 15,8 3 1-15,-2 2-2 0,0 4-2 16,1 3 2-16,0 4-1 0,2 10 2 15,8 0 0-15,-14 0-1 0,14 0 0 16,0 10 1-16,0 3 0 0,0 3 1 16,0 5 2-16,0 4-1 0,3 1 0 0,4 5 0 15,2 2 2-15,0 4-2 0,2 4 1 16,-1 3-1-16,1 2 3 0,-3 1 0 16,0 3-2-16,-1 1 0 0,-2 3-3 15,-2-1 1-15,-2 6-1 0,-1 1-2 16,0 0 0-16,0 0-3 0,0-1 0 0,-13-2 0 15,13-3 0-15,-17-3 0 0,7-6-2 16,0-5-1-16,1-2-1 0,2-8-3 16,-4-5-3-16,11-8-3 0,-14-7-5 0,14-8-1 15,-12-2-4-15,12 0-2 16,0-16 1-16,-10-2 1 0,10-5 2 0,0-7 3 16,0-5 5-16,1-4 3 0,2-4 2 15,2-1 3-15,1-3 2 0,1 1 2 16,2-1 2-16,2 2-1 0,0 3 0 0,0 4 2 15,2 6 1-15,1 4 0 0,1 9 2 16,-1 5 2-16,2 14-2 0,-1 0 1 16,0 0 2-16,-1 9-2 0,0 8 0 15,-1 5-2-15,-1 8 0 0,-1 4 0 16,0 2-4-16,-2 3 0 0,0 1-1 0,-1-4 1 16,-2 0 1-16,-1-3 2 15,-1-3 0-15,0-4 0 0,-3-4 1 0,0-6-4 16,-1-6 2-16,1-8 0 0,0-2-1 15,-1 0-2-15,1-18-1 0,0-2 0 16,2-6-2-16,1-4-1 0,1-7 0 0,2-4-1 16,2-5 0-16,2-6 1 0,4-4-1 15,2-4 1-15,3-3 0 0,3-3 0 16,4-1 1-16,2 0 0 0,3 1 1 16,0 1 0-16,0 3 0 0,0 4 2 0,-1 6-1 15,-1 3-1-15,-3 7-2 0,-4 6 1 16,-3 7-1-16,-7 7 1 0,-5 7 1 15,-6 6 0-15,-2 9-2 0,0 0 2 16,-13 3 1-16,-4 7 2 0,-3 4 1 16,-4 1-1-16,-2 2 0 0,-1 1 0 15,1 1-2-15,3-1 1 0,2 2-1 0,2-1-1 16,6-1 2-16,4-1-1 0,9 0-1 16,0-4 0-16,0 0 0 0,3-2 1 15,8 0 0-15,5-1-1 0,2-1 1 16,4 0 0-16,0 0-2 0,0 0 1 0,-1-1 2 15,0-1-1-15,-3 0 0 0,-1-1 1 16,-4-1 0-16,-1 0-1 0,-5 0 0 16,-4 3 0-16,-3 0-2 0,0 3 0 15,0 2-6-15,-19 2 0 0,4 1-2 0,-7 3-1 16,-3 2 1-16,-1 1 3 16,-3 0 0-16,-2 1 4 0,-1 0 0 0,1 0 4 15,-1-1 4-15,4-1 1 0,2-4-1 16,6-3-1-16,5-2-1 0,6-5-1 15,9-4-1-15,0-3 0 0,6 0 1 0,8 0-2 16,7-7-1-16,5 7 1 16,3-15 0-16,5 6 0 0,1 1 1 0,2-1 1 15,0 1 0-15,0 0 0 0,0 8-1 16,-3-13 1-16,-3 13 0 0,-5 0 2 16,-2-6 2-16,-6 6-2 0,-4 2 1 0,-5 3-1 15,-4 3 1-15,-5 3-1 16,0 2 1-16,0 4-1 0,-11 2-2 0,0 2-2 15,-3 3 0-15,-3 2 0 0,-3 2-2 16,-1 1 0-16,-4 3-1 0,-1 0-2 16,-3 1-2-16,2-3 2 0,-1-2 1 0,1-1 0 15,3-4-1-15,-1-3 2 0,2-4 2 16,2-7-2-16,5-3 4 0,1-5 1 16,6-1-1-16,9 0 2 0,0-13-2 15,0 0 2-15,0-4-1 0,3-3-1 16,11-2-2-16,2-2 1 0,4-2-6 0,5 1-2 15,4-1-3-15,2 0-4 0,2 1-5 16,2 2-12-16,0 1-15 0,0 0-16 16,-2 3-15-16,-2 0-7 0</inkml:trace>
  <inkml:trace contextRef="#ctx0" brushRef="#br0" timeOffset="-11852.6">14801 10838 129 0,'-17'0'85'0,"-2"1"-10"16,-1 2-8-16,-1 4-13 0,1 4-11 15,3 4-19-15,1 6-7 0,2 3-6 16,3 5 0-16,11 5-1 0,-14 4-2 0,14 3 1 16,0 4-2-16,3 2-2 0,3 2 1 15,4-1-4-15,2 2 1 0,1 1 1 16,0-2-2-16,-1-1-1 0,-2-3 0 0,-3 0-1 16,-3-5 0-16,-4-2 0 0,0-3-2 15,0-5-1-15,-13-3-2 0,-1-4-7 16,-3-3 0-16,-4-4-4 0,-4-5-17 15,-4-3-28-15,0-4-35 0,-2-4-1 16,1 0 2-16</inkml:trace>
  <inkml:trace contextRef="#ctx0" brushRef="#br0" timeOffset="-11587.28">14724 10776 208 0,'7'0'105'16,"1"-13"1"-16,1 13-1 0,4-10-19 16,4 10-85-16,4-15-1 0,3 6 3 15,6-2-7-15,4-1 0 0,2-2-1 16,2 0-1-16,2 1-4 0,1 1-1 15,2 2-5-15,-1-1-12 0,-2 1-28 0,-2-1-39 16,-6 0-5-16,-6 2 1 16</inkml:trace>
  <inkml:trace contextRef="#ctx0" brushRef="#br0" timeOffset="-11387.62">15178 10433 196 0,'0'-7'88'0,"-12"7"1"0,12 0-20 0,0 0-31 15,0 0-32-15,1 3-2 0,3 8 0 16,-2 3-1-16,0 6 3 0,-2 2-2 16,0 5 0-16,0 4-1 0,0 2 0 0,-11 4 0 15,11 2-2-15,-17 1-1 0,5 1 0 16,-3-1-1-16,-2-1-4 0,-2-2-5 16,-1-4-19-16,-1-5-36 0,2-3-30 15,1-6-1-15,3-4 2 0</inkml:trace>
  <inkml:trace contextRef="#ctx0" brushRef="#br0" timeOffset="-11236.46">15182 10760 213 0,'21'-9'106'0,"-3"9"1"16,-1-9-2-16,-1 9-28 0,-1 0-73 0,-1 0-4 15,0 1-2-15,-1 0-5 0,1-1-6 16,-1 0-3-16,0 0-4 0,2 0-8 15,-1 2-27-15,1-1-35 0,-2 2-11 16,1 0 2-16</inkml:trace>
  <inkml:trace contextRef="#ctx0" brushRef="#br0" timeOffset="-10920.64">15163 10908 194 0,'-16'8'100'0,"5"0"-2"0,11-2-2 15,0-2-32-15,0-3-64 0,9-1-3 16,8 0-9-16,6 0-2 0,4-10-2 0,5 2 1 16,0-1 1-16,2 2 2 0,-1 7 1 15,-2-12 4-15,-2 12 3 0,-3-8 0 16,-5 8 3-16,-6 0 2 0,-6 0 1 16,-4 2 2-16,-5 4 0 0,0 3 2 15,-14 4 3-15,-2 4 1 0,-5 2 2 16,-4 3-1-16,-2 5 2 0,-2 0 0 15,-1 2 0-15,0 2 0 0,1 2 0 0,2 1-2 16,1 1-2-16,3-2-2 0,2 0-1 16,5-1-6-16,1-3 0 0,4-2-5 15,3-2-6-15,8-4-8 0,-13-3-27 0,13-3-49 16,0-4-9-16,0-5 0 16</inkml:trace>
  <inkml:trace contextRef="#ctx0" brushRef="#br0" timeOffset="-10721.51">15195 11155 194 0,'13'0'102'0,"-1"0"-2"15,2 0 0-15,-2 3-31 0,1 6-63 16,2 0-4-16,-2 2 2 0,2 1-3 16,0 1-1-16,0-2 0 0,-1 1 1 0,1-1 1 15,-1 1-3-15,2 0-2 0,-1 0 0 16,0-2-4-16,-3-2-5 0,2-1-7 15,-5-4-29-15,-1-2-48 0,-2-1-6 16,-1 0 0-16</inkml:trace>
  <inkml:trace contextRef="#ctx0" brushRef="#br0" timeOffset="-10488.66">15548 11160 176 0,'7'-12'107'15,"-1"12"1"-15,0 0-1 0,0 0-13 16,-1 4-71-16,1 2-20 0,-2 4-3 0,1-2-6 15,0 1-3-15,3-2-6 0,-1-2-3 16,2 1-5-16,4-4-12 0,0 1-16 16,4-3-14-16,1 0-7 0,5 0 10 15,1 0 24-15,2 0 32 0,0-7 6 16,2 7 9-16,-1-9 13 0,0 9 19 0,-2-10 14 16,-1 10 9-16,-3 0-5 0,0-9-22 15,-2 9-32-15,-3 2-5 0,0 1-2 16,-4 2-20-16,-1 0-44 0,-2 0-29 0,-3 0 2 15,0 0-1-15</inkml:trace>
  <inkml:trace contextRef="#ctx0" brushRef="#br0" timeOffset="-9883.42">16225 10061 128 0,'2'0'97'0,"0"0"0"0,0 0 1 15,-1 0-8-15,1 7-52 0,-1 3-36 16,1 2 1-16,0 4-1 0,2 2-1 16,-1 1 1-16,1 1-1 0,1 3 0 15,0 1-1-15,2-1 0 0,-1 2-1 0,3-1 1 16,-1-1-4-16,0-2 1 0,0-3-4 16,2-1-4-16,-2-4-9 0,-1-2-19 15,1-4-33-15,0-3-24 0,-1-4-2 16</inkml:trace>
  <inkml:trace contextRef="#ctx0" brushRef="#br0" timeOffset="-9589.32">16527 10233 136 0,'12'-12'96'0,"-2"3"-4"16,-1 1-6-16,-3 8-20 0,-1 0-30 0,-4 0-24 16,-1 0-6-16,0 1-2 0,-11 8-2 15,0 3 0-15,-3 2 0 0,-4 3 1 16,-3 2 0-16,-2 2 0 0,-2 3-1 15,-3 1-1-15,0-1 2 0,-1 2-2 16,0-1 2-16,0-2-2 0,4-1 0 0,1-2-1 16,3-4 0-16,5-1 1 0,4-3 0 15,12-5 0-15,0-1-1 0,0-2 2 16,0-4 0-16,8 0 1 0,8 0 0 0,7-10 0 16,3 3-1-16,5-2 0 15,4-1-2-15,2-1 0 0,2-1-1 0,3 0-1 16,-1-1-4-16,0 0-1 0,-1-1-3 15,-3 1 0-15,-4-1-7 0,-4 0-8 16,-4 0-22-16,-5-1-33 0,-5 0-17 0,-6-2 2 16</inkml:trace>
  <inkml:trace contextRef="#ctx0" brushRef="#br0" timeOffset="-9240.36">16377 9918 132 0,'-11'0'95'15,"11"-10"-2"-15,0 10 1 0,0 0-16 0,0 0-56 16,0 0-21-16,0 2 0 16,4 1-1-16,1 2 0 0,1 1 1 0,1 2 2 15,0 3 4-15,3 4 0 0,-1 3 3 16,0 3 1-16,2 3 1 0,0 4 0 15,-1 2 1-15,1 2 0 0,-2 4-1 0,-1 3-1 16,0 3-1-16,0-1-3 0,-1 2 1 16,-1 2 2-16,-1-2-3 0,0 0-3 15,2-3 1-15,-3 0 1 0,-1-3-3 16,0-1 0-16,-2-4-2 0,-1-3-1 16,0-4 0-16,0-1-7 0,0-4-4 0,-11 1-7 15,11-3-11-15,-17-3-20 0,6-2-42 16,-3-3-24-16,1-3 2 0,-1-5 2 15</inkml:trace>
  <inkml:trace contextRef="#ctx0" brushRef="#br0" timeOffset="-9056.42">16515 10546 164 0,'0'0'100'0,"0"4"-1"16,-9 4 1-16,0 4-25 0,-4 3-53 0,-1 1-18 15,-5 3-1-15,1 0-2 0,-4 0-1 16,0-1 0-16,1 2-2 0,1-3-2 16,-1 1-4-16,4 0-4 0,0-2-10 15,2-1-24-15,2-2-40 0,2-4-13 16,1-1 1-16</inkml:trace>
  <inkml:trace contextRef="#ctx0" brushRef="#br0" timeOffset="-8873.77">16487 10591 211 0,'26'-13'99'16,"-2"1"0"-16,0 3-5 0,-2 9-50 15,-1-10-42-15,-2 10-2 0,-1 0-1 16,0 0-2-16,-2 0 0 0,-1 0-5 16,-1 0-1-16,0 2-4 0,-2 0-1 15,1 1 0-15,0 1-4 0,-2 1-16 0,-3 0-28 16,-3 0-29-16,-3 1 1 0</inkml:trace>
  <inkml:trace contextRef="#ctx0" brushRef="#br0" timeOffset="-8674.35">16477 10881 218 0,'-18'17'101'0,"5"-1"-1"0,4-2-16 15,9-3-27-15,0-3-45 0,0-4-4 0,2-2-2 16,9-2-6-16,6 0 1 0,4 0-1 15,5-10-1-15,3 10 1 0,4-14 0 16,0 7-3-16,3-1-1 0,2 0-2 16,-2-1-5-16,0 2 1 0,-3-1-6 15,-2 1-6-15,-4 0-17 0,-4-1-25 0,-7 1-31 16,-2 0-3-16</inkml:trace>
  <inkml:trace contextRef="#ctx0" brushRef="#br0" timeOffset="-8507.66">16851 10747 136 0,'-16'-10'93'0,"0"10"-4"0,0 0-10 0,0 0-15 16,2 4-27-16,-1 4-26 0,2 4-3 16,-1 3-4-16,0 3 1 0,0 4 0 15,0 3 0-15,-1 2-2 0,0 1 0 16,-1 4-1-16,-1 0-2 0,-1 2-1 16,1 1-3-16,-4 0-4 0,-1 0-11 0,0 0-25 15,-2-3-46-15,0-2-7 0,0-5 0 16</inkml:trace>
  <inkml:trace contextRef="#ctx0" brushRef="#br0" timeOffset="-8339.77">16472 11098 150 0,'23'-12'101'0,"-1"4"1"0,1 8-1 16,0 0-10-16,1 0-68 0,0 5-16 15,2 6-1-15,0 3-2 0,-1 3-2 16,1 0-1-16,-1 1-1 0,1 1-1 15,2-1-3-15,2 0-2 0,-2-2-3 0,3-1-7 16,-2-7-6-16,0-2-22 0,-2-4-35 16,-2-2-20-16,-1 0-2 0</inkml:trace>
  <inkml:trace contextRef="#ctx0" brushRef="#br0" timeOffset="-7706.4">17327 9839 147 0,'0'0'103'0,"0"0"-1"0,0 0 1 16,0 0-9-16,1 0-60 0,0 1-30 16,1 6-4-16,0 2-1 0,1 0-4 15,1 4-3-15,1-1-1 0,0 3-3 0,0 1-1 16,1 2 0-16,-1 0-4 0,-1 3 0 15,1-3 1-15,-3 1 3 0,0-3 2 16,-2-1 6-16,0-3 5 0,0-1 2 16,0-2 4-16,-10-1 7 0,10-4 4 15,-14 2 1-15,14-4 0 0,-15 0 0 0,15-2-2 16,-12 0-3-16,12 0-1 0,0 0-5 16,0 0-3-16,1-10-5 15,6 10-2-15,3-8-3 0,3 8-3 16,2-10-1-16,2 10-3 0,1-11-3 15,-1 11 0-15,1-12 0 0,-1 12-2 0,-2-13-5 16,-1 13-5-16,-5-11-3 0,-3 11 1 16,-2-10 1-16,-3 10 5 0,-1 0 7 15,0-8 8-15,0 8 11 0,-16 0 8 16,5 3 11-16,-1 0 8 0,-1 5 4 16,-2 2 1-16,2 2 1 0,-2 5-3 0,2 2-6 15,0 4-6-15,1 3-3 0,1 3-2 16,1 3-3-16,1 0-3 0,9 1-3 15,-14-1-4-15,14 1-2 0,-9-1-5 16,9-2-6-16,0-3-13 0,-12-2-25 16,12-4-47-16,0-4-9 0,-9-5 1 0</inkml:trace>
  <inkml:trace contextRef="#ctx0" brushRef="#br0" timeOffset="-7506.05">17463 10164 175 0,'11'0'101'0,"0"0"0"16,-3 0 1-16,0 0-16 0,-2 4-73 15,1 6-12-15,-2 2-1 0,0 3 1 16,-1 1-2-16,1 2 1 0,-2 0 0 0,1 1 0 16,-1 3-2-16,-1 1-1 0,0-1-3 15,-2 0-6-15,0-2-9 0,0-2-29 16,0-3-45-16,0-3-5 0,-16-2 0 15</inkml:trace>
  <inkml:trace contextRef="#ctx0" brushRef="#br0" timeOffset="-7242.02">17201 10273 180 0,'0'5'100'0,"-13"3"1"0,13 4 0 15,-13 3-23-15,13 2-61 0,-14 3-15 16,14-1 0-16,-12 1-1 0,12-1 0 16,-13 1-1-16,13-2 1 0,-11 1 0 15,11 0 0-15,-11 1-1 0,11 1-1 0,-12-2-1 16,12-3-3-16,0-1-5 0,-11-2-2 16,11-2 0-16,0-2-2 0,0-1-2 15,0-2-1-15,0-3-2 0,0-2-1 0,4-1-4 16,2 0-9-16,2 0-12 15,1-9-19-15,1 0-21 0</inkml:trace>
  <inkml:trace contextRef="#ctx0" brushRef="#br0" timeOffset="-6705.39">17595 10240 170 0,'30'0'105'16,"-2"0"0"-16,-4 0 0 0,-4 0-7 15,-7 9-81-15,-4 4-12 0,-7 5-3 0,-2 3-2 16,0 2 0-16,-15 1 1 0,-2 2 0 16,-5 3-1-16,-4 0 1 0,-2 1-1 15,0 0 0-15,0-2-1 0,1-2 1 16,2-3 0-16,3-3 3 0,4-3-3 16,4-2-1-16,3-3 1 0,11-2-1 0,0-3 0 15,0-1 0-15,5-2 1 0,10-1 0 16,4 1 1-16,3 1-4 0,5 2 2 15,0 1 2-15,2 2 1 0,1 0 0 16,-1 4 2-16,-3 0 0 0,-4 3 1 16,-4 2 2-16,-7 2 0 0,-4 3 0 15,-7 1 0-15,0 3-2 0,0 0 0 0,-21 0 1 16,3 1-4-16,-4 0-1 0,-5-2-1 16,-4 1-1-16,-3-2-4 0,-3-2-1 15,0-2-3-15,1-3-2 0,2-4-3 16,2-4-4-16,2-4 0 0,5-5-2 0,4-2-1 15,5 0 2-15,2-13 1 0,14-1 2 16,-10-3 4-16,10-4 4 0,1-2 6 16,3-2 3-16,6 0 4 0,2 0 5 0,4 2 0 15,3 3 4-15,3 1 2 0,2 5 0 16,1 4-1-16,2 10-1 0,1 0 0 16,1 0 1-16,1 0-3 0,0 9-1 15,1 3-1-15,-1 4-3 0,2 1-3 16,-1 2-4-16,0 1-1 0,0-2-6 15,-2 0-6-15,0-1-7 0,-2-2-6 16,-3-2-19-16,-3-4-34 0,-1-3-28 0,-2-2-2 16,-5-4 5-16</inkml:trace>
  <inkml:trace contextRef="#ctx0" brushRef="#br0" timeOffset="-6323.85">18083 9812 176 0,'0'0'102'16,"0"0"-3"-16,0 0 2 0,0 0-20 15,0 3-69-15,0 3-11 0,0 2 0 16,0 3-1-16,0 2-1 0,0 2 1 15,0 3-1-15,0 3 1 0,0 2-1 0,0 3-3 16,0 2-6-16,1 1-6 0,-1 2-13 16,0-1-36-16,0-1-32 0,0-3-3 15,0-3 1-15</inkml:trace>
  <inkml:trace contextRef="#ctx0" brushRef="#br0" timeOffset="-5975.8">18078 9908 197 0,'4'-14'92'16,"1"2"0"-16,2 4-8 0,2 8-47 0,2-12-37 15,2 12 0-15,3 0-1 0,1-8 1 16,2 8 0-16,1 0-2 0,2 0 5 16,-1-10-2-16,2 10 1 0,1 0 2 15,-1 0-1-15,-2 0 5 0,0 0 1 16,-3 0-1-16,-3 0 2 0,-3 0-2 0,-1 3 3 15,-5 5 0-15,-1 2-1 0,-3 3 1 16,-2 2-4-16,0 4 0 0,0 2 3 16,0 3-2-16,0 2-1 0,0 1-2 15,-10 2 2-15,10-1-2 0,0 2-1 16,0-2 0-16,-10 1 0 0,10-4-3 0,0 0-1 16,0-3 0-16,0-2 0 0,0-4-1 15,0-2-2-15,0-2 1 0,0-4-2 16,0-1-5-16,0-3-6 0,0-3-8 0,0-1-9 15,0 0-37-15,-11-9-37 0,11 0-3 16,-10-1 2-16</inkml:trace>
  <inkml:trace contextRef="#ctx0" brushRef="#br0" timeOffset="-5776.07">18206 10097 143 0,'-11'-8'98'15,"11"8"1"-15,0 0 0 0,-10 0-8 16,10 0-54-16,2-8-34 0,1 8-3 16,3 0-2-16,2-8 0 0,2 8-2 0,2 0 1 15,1 0-4-15,1 0 0 0,1 0-4 16,0 0 0-16,1 0-3 0,0 0-7 16,-3 0-18-16,-2 1-21 0,-2 3-31 15,-4-1-2-15</inkml:trace>
  <inkml:trace contextRef="#ctx0" brushRef="#br0" timeOffset="-5607.35">18190 10174 199 0,'-13'4'94'0,"5"1"-4"0,8-1-15 0,-8 1-27 16,8-1-40-16,1 0-7 0,4-3-1 16,3 1-5-16,2 0 1 0,5-1-1 15,0 0-1-15,2 0 1 0,0 1-1 16,0-1-2-16,0 0 1 0,-2 0-3 15,-2 1-4-15,-2-1-14 0,-5 0-32 0,-3 0-27 16,-3 0-2-16</inkml:trace>
  <inkml:trace contextRef="#ctx0" brushRef="#br0" timeOffset="-5343.57">17780 10389 200 0,'-12'7'105'0,"3"-2"2"16,9-1-2-16,0-1-18 0,0 2-74 16,7-3-6-16,6 0-3 0,4-1 1 0,7-1 2 15,2 0 3-15,5 0 2 0,6 0 1 16,3-8 1-16,3 8-1 0,4 0-2 16,4 0-1-16,-1-10-3 0,2 10-3 15,-1-8-3-15,-5 8-1 0,-3-9-5 16,-3 9-3-16,-6 0-6 0,-3-8-5 15,-6 8-7-15,-5 0-7 0,-5 0-14 0,-6 0-32 16,-5 0-33-16,-4 0-1 0,0 0 4 16</inkml:trace>
  <inkml:trace contextRef="#ctx0" brushRef="#br0" timeOffset="-5110.33">18208 10384 154 0,'0'8'81'0,"-8"2"2"0,8 4-5 16,0 3 0-16,0 3-23 0,0 3-38 15,-11 4-2-15,11 2-4 0,0 2-2 16,-12 2-3-16,12 0-4 0,0 0-1 0,-11-1-1 16,11-1 0-16,0 0-1 0,-10-2-1 15,10-3-2-15,0-4-6 0,0-2-1 16,0-4-4-16,0-4-8 0,0-3-24 15,0-5-33-15,-11-2-20 0,11-2 2 16</inkml:trace>
  <inkml:trace contextRef="#ctx0" brushRef="#br0" timeOffset="-4677.21">18156 10585 148 0,'6'-13'89'0,"0"2"2"16,0 4-11-16,0 7-25 0,2 0-38 15,-1 0-15-15,1 0-2 0,0 0 2 16,3 0 3-16,-1 2 1 0,2 2 3 16,3 0-1-16,1 0 4 0,2 0-1 15,2 0 2-15,2-1 1 0,1 1-3 0,0-1-2 16,1 1-2-16,0 0 0 0,0 0-1 16,0 2-3-16,-2-2-1 0,0 3 0 15,-2 1-1-15,-2-2 3 0,-2 1-3 16,-2 0 1-16,-2-1-1 0,-3 1-1 15,-1-1 0-15,-7 1 0 0,-1 2 0 16,0 0-1-16,0 2-1 0,-15-1-4 0,4 3 3 16,-3-1-1-16,-3 1 1 0,-2 1 0 15,-2 0-2-15,-1 1 0 0,-2 0 1 16,-2 0 0-16,-2 2 1 0,0-2 0 16,1-2 2-16,3-2-2 0,1-1 1 0,2-2 2 15,3-1 0-15,1-2 1 0,3 1 1 16,2-2 1-16,4 0 0 0,8-2 4 15,0 1-4-15,0-2-1 0,0-1-1 16,4 0-1-16,5 0 0 16,3 0-2-16,2 0-3 0,2-6-5 0,-1 6-8 15,2 0-8-15,-3-11-34 0,1 11-38 16,-3-11-4-16,-3 11 2 0</inkml:trace>
  <inkml:trace contextRef="#ctx0" brushRef="#br0" timeOffset="-4503.81">18248 10749 133 0,'0'0'106'0,"-10"-9"-1"15,10 9-1-15,0-7-4 0,3 7-55 16,5-8-45-16,2 8-4 0,3-9-7 0,3 9-4 16,-1-11-2-16,2 11-1 0,-1-9 0 15,0 9 1-15,-1-9-4 0,1 9-13 16,-2-8-24-16,-1 8-26 0,-4-8-7 15</inkml:trace>
  <inkml:trace contextRef="#ctx0" brushRef="#br0" timeOffset="-4207.81">18311 10594 190 0,'0'-7'89'0,"-10"7"-7"16,10 2-18-16,0 2-26 0,0 3-21 15,0 3-5-15,0 2 3 0,0 2 2 16,0 4 2-16,0 4 2 0,0 2 0 16,0 2 0-16,0 5 1 0,0 2-2 0,0 2-2 15,0 1-5-15,-11 1 0 0,11 1-3 16,0 1-4-16,0 0-1 0,-10 1-1 16,10 0-3-16,0 0 1 0,0 0 1 15,0 0-1-15,-9-3-1 0,9-2 0 0,0-1-1 16,0-2 1-16,1-3-2 0,1-1 0 15,0-3-4-15,1-2-7 0,-1-4-7 16,1-2-8-16,-1-5-18 0,-2-5-48 16,0-2-24-16,0-5-1 0,0 0 1 15</inkml:trace>
  <inkml:trace contextRef="#ctx0" brushRef="#br0" timeOffset="-3744.23">18175 11291 166 0,'0'-10'98'0,"0"1"7"0,-10 2-6 0,10 0-29 16,0 7-55-16,0-14-7 0,2 14-5 15,3-13-1-15,1 13-1 0,5-9 0 16,0 9 0-16,4-8-5 0,4 8 6 16,2 0 0-16,3 0 2 0,2 0-2 0,2 0 1 15,0 0-1-15,1 0 1 0,-3 0 0 16,-1 0-1-16,-4 3 1 0,-3 3-1 15,-3 0 2-15,-5 2-3 0,-5 2 0 16,-5 1 0-16,0 3-1 0,0 1 0 16,-17 1 0-16,2 2 0 0,-6 0 3 0,-2 0-2 15,-4 1-1-15,-3-1 1 0,-2 2 1 16,2-3-1-16,1 1 0 0,1-2 0 16,5-3 1-16,4 0 0 0,6-3-5 15,13-3 4-15,-10-1 1 0,10-3-1 16,4-1 2-16,6-2 2 0,7 0 2 0,3 0 3 15,6 0 2-15,4 0 0 0,3-7 3 16,3 7 0-16,2 0 1 0,0-7-1 16,1 7-1-16,0 0-1 0,0 0-4 15,-1 0 0-15,-1 0-1 0,-2-8-1 0,0 8-2 16,-4 0 0-16,-1 0-1 0,-3 0 1 16,-3 0-1-16,-3 0-4 0,-4 0-3 15,-3 0-9-15,-4 0-11 0,-4 0-21 16,-4-6-61-16,-2 6-24 0,0 0 0 15,-13 0 0-15</inkml:trace>
  <inkml:trace contextRef="#ctx0" brushRef="#br0" timeOffset="3615.24">19109 8632 198 0,'0'0'90'0,"-13"0"0"16,13 0-18-16,-9 0-46 0,9 0-25 16,-10 0-1-16,10-7 0 0,0 7 1 15,0 0 3-15,0-7 2 0,0 7-1 16,0 0 1-16,0 0 3 0,0 0-2 16,0 0 1-16,0 0-1 0,0 0-1 15,0 0-2-15,0 0-1 0,0 0-1 16,0 1 0-16,0 0-1 0,1 0 0 15,4 2 1-15,0-1-3 0,2 3 3 16,1 1 2-16,3 1 1 0,0 2-2 16,2 0 2-16,3 1-2 0,0 3 0 15,4 0 3-15,0 2-2 0,1-1 0 16,3 1-1-16,0 1 1 0,1 0-2 0,0-1 1 16,0 0 1-16,0 0 0 15,1-1-2-15,-1 0 2 0,0-1-2 0,-3-1 1 16,2 1-1-16,-1 0 0 0,-1-1 0 15,-2 0 0-15,0 2 2 0,0-1-4 16,-2-1 1-16,1 2 0 0,-1-1 0 0,-1 0-1 16,2 0 1-16,-2-1-1 0,0 1-1 15,-1-1 1-15,2-1-3 0,-3-1 4 16,0 1 0-16,-1-2-2 0,1-1 2 16,-2 0-1-16,0-1 0 0,-2 0 0 15,-2 0 1-15,0-1-1 0,-1 1 1 0,-1-1-1 16,-1-1 0-16,-2 2 0 0,0 0 0 15,0 0 1-15,-3 0 1 0,-1 2-1 16,0 1 0-16,0 0 0 0,0 2 0 16,-10 2 0-16,10 0 0 0,-16 3-1 15,5 1 3-15,-2 3-1 0,-3 2-1 0,-2 1 2 16,-3 2 0-16,-2 3 1 0,-1 2 2 16,-2-1 0-16,-2 3-1 0,-1 0 1 15,0 0 0-15,-1 2-1 0,1-2 1 16,-1 0-1-16,1-1 0 0,1-1-2 15,1-2 1-15,2-3 0 0,2-2-1 0,2-1 1 16,3-4 0-16,1-3-1 0,4-2 0 16,0-2 0-16,4-2-1 0,9-2 0 15,-15-2 0-15,15-2-1 0,0-1-1 0,-10-1-1 16,10-2-4-16,0 0-3 16,0 0-7-16,0 0-8 0,0-9-6 0,-11 9-12 15,11-8-37-15,0 8-39 0,-13-14-2 16,13 6 4-16</inkml:trace>
  <inkml:trace contextRef="#ctx0" brushRef="#br0" timeOffset="5096.28">20385 8704 127 0,'0'9'88'15,"0"-1"1"-15,0 2-2 0,0 2-34 0,-8 2-32 16,8 3-18-16,0 1 0 15,0 1 1-15,0 2-1 0,0 1 3 0,0 2-3 16,0 2-1-16,0 1 0 0,0 0 0 16,0 0-2-16,2-1 0 0,-1-2-5 15,0-2-12-15,-1-2-45 0,0-3-31 0,0-3 0 16,0-3 1-16</inkml:trace>
  <inkml:trace contextRef="#ctx0" brushRef="#br0" timeOffset="5646">20418 8843 204 0,'7'0'85'0,"1"0"-3"0,0 0-16 15,-1 0-57-15,-1 0-9 0,1 0-7 16,1 0 2-16,0 0 3 0,-1 0 1 0,1 0 3 15,2 0 1-15,-1 0 2 0,1-8 3 16,3 8-2-16,0 0 0 0,2 0 0 16,-1-7-2-16,3 7-1 0,-2 0-1 0,0 0-1 15,0 0 1-15,1 0-1 0,-1 0-1 16,-1 0 2-16,1 0-4 0,-1 3 4 16,-2 1 0-16,-1 1 0 0,-1 2 1 15,-4 0 1-15,-3 2-2 0,-1 0 1 16,-2 3 1-16,0 0-2 0,0 2 1 0,-18-2-3 15,6 3 0-15,-2-1 0 0,-3 0-1 16,-1 0 0-16,0 0 0 0,-1-1 1 16,0-2-1-16,0-1 2 0,2 0-2 15,2-4 1-15,4-1 0 0,11-3 3 16,-13-2-4-16,13 0 0 0,0 0-1 0,4-10-2 16,6 10 3-16,1-12-2 0,3 12 1 15,4-13 1-15,0 13-1 0,1-9-2 16,1 9 4-16,-1 0 0 0,-2 0 2 0,0 2 0 15,-5 4-1-15,-2 2 2 16,-2 6 1-16,-6 1 0 0,-2 4 0 0,0 3-1 16,0 0 2-16,-8 1 0 0,8 2 0 15,-15 0 0-15,6-2-2 0,-1 0 1 16,1-3-2-16,9-1 1 0,-15 1 0 16,15-4-3-16,-10-2 0 0,10-1-3 15,0-2-2-15,0-2-3 0,0-4-1 0,0-2-3 16,3-3-3-16,2 0-10 0,0 0-16 15,0-10-23-15,-2 3-19 0,-1-2-6 16</inkml:trace>
  <inkml:trace contextRef="#ctx0" brushRef="#br0" timeOffset="5868.44">20563 9174 177 0,'-12'5'90'15,"2"4"-4"-15,10 3-10 0,-12 7-17 0,12 5-32 16,0 5-13-16,0 6-1 15,0 3-4-15,0 4-2 0,5 0-2 0,3 1-2 16,1 0 1-16,4-1 0 0,0-2 3 16,1-3-1-16,1-2 2 0,0-5-1 15,1-7 0-15,1-6 2 0,1-7-1 0,1-8-4 16,0-2-2-16,2 0-2 16,1-15-4-16,0-1-4 0,-2-5-6 0,1-6-8 15,0-2-15-15,-1-4-39 0,0-6-33 16,-2-2 2-16,-1-2 3 0</inkml:trace>
  <inkml:trace contextRef="#ctx0" brushRef="#br0" timeOffset="6264.23">20961 8810 170 0,'-10'0'95'15,"10"-9"0"-15,0 9 0 0,0 0-43 16,0 0-48-16,2 0-4 0,3 0 1 16,2 0-2-16,0 0 0 0,2 0 2 15,4 0 1-15,0-7 0 0,3 7 1 0,1 0 2 16,2 0-1-16,-1 0 1 0,3 0 0 16,-2 1 2-16,-1 4-1 0,-1 2 0 15,-4 2 2-15,-1 5-2 0,-4 5-1 16,-6 3 1-16,-1 7-2 0,-1 4 0 0,0 5-2 15,-9 5 0-15,-1 3 0 0,-1 4-1 16,-2 1-1-16,-1-1-1 0,0 0 1 16,-1-4 2-16,0-3 2 0,1-4 1 15,3-6 4-15,2-2-2 0,9-6 1 16,-12-10-1-16,12-3 0 0,0-10 1 0,3-2-3 16,5 0-4-16,2-11-1 0,3-2-2 15,1-2-5-15,2-2-6 0,2 0-5 16,0-2-7-16,2-1-15 0,-1 0-36 15,0-1-34-15,-1-1 1 0,-3 2 3 16</inkml:trace>
  <inkml:trace contextRef="#ctx0" brushRef="#br0" timeOffset="6761.89">21185 8843 190 0,'-10'-8'98'16,"10"8"-3"-16,0-10-1 0,0 10-41 0,0 0-51 16,1-11-2-16,4 11-1 0,0 0-2 15,3-10 0-15,1 10-2 0,3-8 2 16,0 8 1-16,3 0 1 0,-1 0-1 16,3-8 3-16,-1 8 1 0,3 0 2 15,-1 0 0-15,2-7 0 0,-3 7 1 0,0 0-1 16,-2 0 2-16,-1 0-3 0,-1 0 0 15,-3 0 2-15,1 0-2 0,-1 0 1 16,-1 5 0-16,-1 1 0 0,-1 0-2 16,-1 3 2-16,-2 3 0 0,-3 1-2 15,-1 4 0-15,0 1-1 0,0 2 0 0,0 1 0 16,-9 2-2-16,9 0 3 16,-11 0-2-16,11 1-2 0,-13-1 0 0,13-2 0 15,-15 1-1-15,15-4-3 0,-13-1 1 16,13-3-3-16,-13-1-1 0,13-3-3 15,-10-1 5-15,10-2-2 0,-10-2 3 0,10 0 0 16,-11-2 3-16,11-1 1 0,0 0 3 16,-10 0 3-16,10-1 0 0,0-1 1 15,-9 1 3-15,9 0-2 0,0-1 0 16,0 0 0-16,0 0-1 0,0 0-1 16,0 0-2-16,0 0-1 0,0-8-1 0,3 8-1 15,1 0-2-15,1-9-2 16,0 9-3-16,1-9-4 0,1 9-10 0,-2-9-27 15,1 9-38-15,-1-14-10 0,-2 14 0 16</inkml:trace>
  <inkml:trace contextRef="#ctx0" brushRef="#br0" timeOffset="6946.45">21215 9039 213 0,'-15'0'101'0,"5"0"-2"0,10 0-13 15,0 0-36-15,0 0-44 0,1 0-6 16,11-7-1-16,5 7-2 0,5-11-2 16,5 4-2-16,2 7-3 0,1-13-2 15,2 13-4-15,0-11-15 0,1 11-28 16,-2-11-34-16,-3 11-2 0,-5 0 2 0</inkml:trace>
  <inkml:trace contextRef="#ctx0" brushRef="#br0" timeOffset="7145.23">21337 9022 200 0,'-11'5'96'0,"11"2"-2"15,-9 1-19-15,9 3-27 0,1 3-32 16,5 1-7-16,5 2 1 0,4 3-3 16,5 3 0-16,3 0-2 0,1 4-1 15,2 1-1-15,2 1-3 0,0 0 3 0,-1 0-6 16,0-1 1-16,-3 0-3 0,-3-2-7 15,-2-2-11-15,-5 1-43 0,-2-3-37 16,-4-6 1-16,-2-2 5 0</inkml:trace>
  <inkml:trace contextRef="#ctx0" brushRef="#br0" timeOffset="7358.77">21756 9156 233 0,'7'0'117'0,"-4"-7"0"0,-2 7-1 16,-1 1-10-16,0 4-106 0,0-2-1 16,0 2-3-16,-15 0-9 0,6-1-2 15,-3 2-3-15,-2-1 0 0,-2 0 0 0,-2 2 0 16,-1 2 4-16,0 0 0 0,-1 0 0 16,1 0 0-16,0-1-4 0,1-3-12 15,1-4-24-15,0-1-39 0,4 0-4 16,1 0 3-16</inkml:trace>
  <inkml:trace contextRef="#ctx0" brushRef="#br0" timeOffset="7926.28">21905 8570 212 0,'0'0'106'0,"0"-10"-1"0,0 10-1 0,0 0-40 16,0 0-60-16,0 0-7 15,0 3-5-15,0 1-4 0,1 1-5 16,2 2-3-16,-1 0-2 0,2 2-5 16,1 0-11-16,1 2-12 0,1-2-14 15,2-1-14-15,2-2-11 0</inkml:trace>
  <inkml:trace contextRef="#ctx0" brushRef="#br0" timeOffset="8715.18">22208 8546 202 0,'9'0'88'0,"1"-11"-11"16,-6 11-11-16,-1 0-22 0,-3 0-27 16,0 7-5-16,0 0-5 0,-17 4 0 15,6 1 2-15,-5 4-2 0,-2 0 3 16,-2 2-1-16,-1 2 3 0,-2-2-1 16,-1 0-3-16,1 1-2 0,2-2 3 0,1-1-3 15,2-3 1-15,5-2-3 0,5-2-1 16,8-2-2-16,0-5 0 0,0-2 0 15,7 0 0-15,6 0-1 0,6 0 0 0,4-11 0 16,4 11 1-16,3-11-1 0,0 11 0 16,2-11 0-16,0 11-1 0,-1-9 0 15,-2 9-1-15,-8 0 1 0,-3 0-1 16,-8 0 0-16,-6 2-3 0,-4 3 1 16,0 3 1-16,-12 1 0 0,-4 3 1 15,-5-1-1-15,-5 2 1 0,-3-1 2 16,-2 0 0-16,-2-1 0 0,0 0 2 0,0-2 0 15,5 0-1-15,2-2 0 0,5-1-1 16,5-2 0-16,4-1-1 0,12 0 0 16,0-1-1-16,0 0 1 0,0-1-2 0,1 2 2 15,8 0-1-15,1 1 2 16,1 0 0-16,0 2 0 0,-1 2 1 0,-2-1-2 16,-1 2 2-16,-4 1 0 0,-2 0-1 15,-1 2 1-15,0-1 2 0,0 1-1 16,-15-1 0-16,7 0 2 0,-2 0-1 0,-1-3 2 15,1 1 1-15,10-3 0 0,-11-1 0 16,11-4 2-16,1-1-1 0,5 0 0 16,7 0-3-16,7 0 1 0,7-11 1 15,5 4-3-15,7-1-2 0,7-1-1 16,0 0 0-16,4 0-4 0,0 0-4 0,1 0 0 16,-2 1-3-16,-4 0-2 0,-4 8-3 15,-6-12 1-15,-5 12 0 0,-7-7-1 16,-6 7 1-16,-10 0 2 0,-5 0 3 15,-2-9 2-15,0 9 2 0,-17 0 3 16,2-9 2-16,-5 9 1 0,-2-11 1 0,-3 11 4 16,-2-14 1-16,-1 8 1 0,1-2-1 15,0 0-1-15,2 8-5 0,2-12 6 16,2 12-1-16,2 0 1 0,4 0 2 16,1 0-3-16,4 0 1 0,2 7 3 15,8 5 3-15,-13 3 0 0,13 6 1 0,0 3-1 16,-13 4-2-16,13 4 0 0,-13 4-1 15,2 3-1-15,0 1-4 0,-3 4-2 16,-2-1 0-16,-1 0-1 0,-1 0 0 0,-2-4 1 16,1-2-4-16,-2-3 0 15,0-2-2-15,3-5-3 0,-1-2-3 0,2-5-5 16,3-5-8-16,3-5-9 0,1-7-26 16,10-3-34-16,-9 0-18 0,9-9 0 15</inkml:trace>
  <inkml:trace contextRef="#ctx0" brushRef="#br0" timeOffset="8962.14">22295 9008 188 0,'21'-13'97'0,"-3"6"1"16,-1 7-12-16,-5 0-34 0,-2 0-39 16,-2 2-5-16,-2 7 0 0,-3 3 2 0,0 4 4 15,0 1-3-15,-1 6 1 0,1 2-2 16,0 1 4-16,2 3-1 0,0 5-1 15,1 0-2-15,0 1-2 0,1 0 0 0,3-1-5 16,-2 0 1-16,0-1-1 0,1-4-3 16,-1 0 0-16,-2-4-3 0,-1-1-4 15,-2-3-4-15,0-2-4 0,-3-3-6 16,0-4-7-16,0-2-15 0,0-5-29 16,-13-2-35-16,13-3-5 0,-17 0 6 0</inkml:trace>
  <inkml:trace contextRef="#ctx0" brushRef="#br0" timeOffset="9293.78">22458 9108 188 0,'11'0'100'0,"-2"0"1"15,-1 0-3-15,0 0-33 0,1 0-64 16,0 4 0-16,1 1-1 0,1 2 0 0,-1 0 2 15,0 4 5-15,1 0 2 0,-1 5 2 16,0 4 2-16,1 3 0 0,0 4 1 16,0 2 0-16,2 3 0 0,-2 0-3 15,0 1-1-15,-2 1-3 0,0-1-1 16,-1-2-2-16,0 0-1 0,-1-3 0 0,-2 0-1 16,1-4-1-16,-1-4 1 0,1-2-1 15,-2-2-1-15,0-4 0 0,-1-2-1 16,-1 0-2-16,0-4-2 0,-2-1-3 15,0-2-5-15,0-2-4 0,0-1-7 16,0 0-6-16,-11 0-18 0,11-7-25 0,-15-1-32 16,7-2-5-16,-1-3 4 0</inkml:trace>
  <inkml:trace contextRef="#ctx0" brushRef="#br0" timeOffset="9445.33">22539 9294 211 0,'0'-11'102'16,"0"11"-1"-16,0 0-4 0,0 0-43 0,0 0-56 16,5 0-13-16,1 0-10 15,1 0-19-15,1 0-21 0,0 0-21 16,-1 2-13-16,0 0 1 0</inkml:trace>
  <inkml:trace contextRef="#ctx0" brushRef="#br0" timeOffset="9617.27">22487 9390 138 0,'-13'2'93'15,"1"-1"-2"-15,12 0-6 0,-12-1-20 0,12 0-21 16,0 0-29-16,6 0-10 16,3 0-5-16,6-9-3 0,4 9-2 0,1 0-8 15,3 0-9-15,0 0-25 0,-1 0-32 16,0 0-17-16,-3 0 0 0</inkml:trace>
  <inkml:trace contextRef="#ctx0" brushRef="#br0" timeOffset="9758.1">22527 9599 199 0,'-22'15'114'16,"1"-3"-4"-16,3-4 0 0,6-4-26 16,12-4-47-16,0 0-34 0,7-12-6 15,10 0-8-15,6-3-5 0,5-2-9 16,5-2-9-16,1 0-27 0,2-3-43 15,0 0-3-15,0-2 2 0</inkml:trace>
  <inkml:trace contextRef="#ctx0" brushRef="#br0" timeOffset="10008.34">23030 8490 157 0,'0'5'97'0,"0"3"-1"15,0 3-6-15,0 1-41 0,2 4-49 16,1-2-14-16,1 2-34 0,1 0-39 15,2-4-9-15,2-1 1 0</inkml:trace>
  <inkml:trace contextRef="#ctx0" brushRef="#br0" timeOffset="10292.39">23350 8557 127 0,'2'0'93'0,"-2"0"2"0,0 0-11 0,0 4-18 15,-14 2-28-15,2 3-31 0,-2 3-3 16,-3 1-2-16,-2 3 0 0,-3-1-1 0,-2 3-1 16,-1 0 0-16,0 1-1 0,-1 0 1 15,0 0-1-15,2-1 1 0,1-1 0 16,3-2 2-16,3-1 2 0,2-2 0 16,3-2 1-16,12 0 1 0,-9-4 2 15,9-1-2-15,0-2 0 0,6-1 0 0,5-2-2 16,2 0-3-16,6 0-1 0,2 0-1 15,5-8-2-15,0 8-7 0,3-8-1 16,1 8-7-16,-2-11-16 0,0 3-30 16,-2-1-34-16,-3 0-2 0,-2-1 1 15</inkml:trace>
  <inkml:trace contextRef="#ctx0" brushRef="#br0" timeOffset="10659.98">23153 8332 176 0,'0'0'79'0,"0"-7"-6"0,0 7-15 16,0 0-14-16,0 0-14 0,0 0-15 0,3 0-4 15,0 0 1-15,1 6 3 0,-1 3-2 16,1 4-1-16,-1 1 0 0,2 4 0 15,-2 1-2-15,1 2 1 0,0 4 1 16,-1 1-2-16,1 2 2 0,0 2-4 16,1 1 4-16,-1 2 1 0,0 0-1 15,0 2 0-15,-1 0-1 0,1 1-1 0,0-1-1 16,-1 3 0-16,0-1-2 0,1 1-2 16,-2-1-1-16,1 1 0 0,-1-3-1 15,0 1 0-15,0-2-3 0,0-1-2 16,-1-2-1-16,-1-3-5 0,0-2-1 0,0-3-5 15,0-5-5-15,0-2-6 0,0-5-7 16,-9-4-9-16,9-5-19 0,0-2-28 16,-13 0-22-16,13-10 0 0</inkml:trace>
  <inkml:trace contextRef="#ctx0" brushRef="#br0" timeOffset="10994.09">23173 8960 205 0,'-8'-7'94'0,"8"7"-6"0,-12 0-22 15,1 1-26-15,-2 5-34 0,-2 5-4 0,-3 2-2 16,-2 2 0-16,-1 2-4 0,-2 0 1 16,-1 1-2-16,1-1 1 0,0-1-3 15,2-2 0-15,0-1 1 0,5-3-1 16,2-2 0-16,4-5 1 0,10-2-2 16,0-1 2-16,0 0 1 0,0 0-1 15,1-12 3-15,9 4 2 0,3-2 4 0,3-1 4 16,3-1 2-16,0 1 4 0,3 0 4 15,1 1 3-15,3 0 0 0,0 0 3 16,2 1 0-16,0 1-3 0,2 1 1 0,2 7-2 16,2-12-3-16,0 12-4 15,0-10-3-15,1 10-5 0,0-8-4 0,0 8-2 16,-2 0-6-16,-2-7-4 0,-3 7-7 16,-3 0-5-16,-5 0-3 0,-6 0-9 15,-6 4-17-15,-7 0-15 0,-1 0-13 16,0 4-7-16,-17 0-2 0</inkml:trace>
  <inkml:trace contextRef="#ctx0" brushRef="#br0" timeOffset="11174.3">22994 9240 208 0,'0'10'91'0,"0"0"-2"16,0-3-10-16,0-2-17 0,12-3-37 15,9-2-11-15,5 0-4 0,5 0-6 16,6 0 0-16,2-13-3 0,3 5-1 15,1-1-2-15,-1-1-2 0,-2 0-4 0,-1 1-2 16,-6 0-8-16,-3 0-16 0,-5 1-26 16,-6 0-33-16,-6-1-6 0,-6 9 0 15</inkml:trace>
  <inkml:trace contextRef="#ctx0" brushRef="#br0" timeOffset="11357.84">23300 9119 199 0,'-12'0'102'0,"3"0"0"15,9 3-8-15,-14 4-35 0,14 4-43 16,-11 4-7-16,11 2-3 0,-13 4-1 16,13 3 1-16,-18 2-4 0,8 3-2 0,-4 1 1 15,0 2-2-15,-3 1 1 0,-2 1-2 16,-2 0-5-16,-1-2-2 0,0-2-6 16,-1-3-12-16,1-6-29 0,2-3-44 15,4-5-5-15,2-6 1 0</inkml:trace>
  <inkml:trace contextRef="#ctx0" brushRef="#br0" timeOffset="11542.17">23153 9426 130 0,'29'-8'110'15,"0"8"4"-15,-1 0 1 0,-2 0-12 16,2 10-41-16,-2 4-42 0,-1 5-3 0,0 4-4 16,0 3-4-16,-1-1-2 0,0 1-6 15,0-2-1-15,-2 1 0 0,-1-1-1 16,-2-2-2-16,1-4-1 0,-4-4-4 0,-1-4-4 15,-4-3-6-15,0-6-7 16,-1-1-15-16,-4 0-35 0,-1-11-37 0,-3 1-2 16,0-4 2-16</inkml:trace>
  <inkml:trace contextRef="#ctx0" brushRef="#br0" timeOffset="11873.72">23568 8716 157 0,'4'1'94'0,"4"-1"-4"0,1 1-1 15,3-1-36-15,4 1-53 0,2-1-6 0,2 0-1 16,2 0 1-16,2 0-2 16,-1-9 3-16,1 9 0 0,1 0 1 0,-1 0 2 15,-2-9-1-15,2 9-2 0,-2 0-16 16,-2-8-35-16,-3 8-29 0,-3-14 0 15</inkml:trace>
  <inkml:trace contextRef="#ctx0" brushRef="#br0" timeOffset="12340.21">23810 8542 224 0,'-9'6'107'0,"9"4"-2"16,0 3-1-16,0 4-51 0,2 1-47 15,3 2-5-15,2 1-1 0,2 2-2 16,-2-1 0-16,1 0-2 0,-1 0-1 16,0 2 1-16,-2-1-1 0,-1 2 0 15,-1-2 1-15,-1-2 2 0,-2-2 2 0,0-3 1 16,0-3-1-16,0-2 0 0,-8-1 1 16,8-4-1-16,-13 0 0 0,13-4 0 15,-11-1-1-15,11-1-1 0,0 0-1 16,0 0 1-16,0-11 1 0,1 11 0 0,6-14 0 15,4 7 1-15,0 0-2 0,3-1 5 16,1 8-2-16,1-13 1 0,1 13 0 16,0-9 0-16,1 9 0 0,0 0 0 15,-3 0 0-15,-1 0-1 0,-4 5 1 16,-3 3 0-16,-4 4 0 0,-3 3-2 0,0 3 0 16,0 4 0-16,-14 2 0 0,4 1-1 15,-1 1 2-15,-1 2 1 0,-1-3 2 16,3 2 2-16,-1-3 0 0,11-1 1 15,-14-4 1-15,14-2 1 0,0-5 0 16,2-5-1-16,5-5-3 0,8-2-4 0,5 0-1 16,5-9-2-16,4-1-4 0,4-5-5 15,3 1-5-15,0-4-5 0,1-3-8 16,-2 0-18-16,-2-2-19 0,-3 0-20 16,-5 0-14-16,-4 0 3 0</inkml:trace>
  <inkml:trace contextRef="#ctx0" brushRef="#br0" timeOffset="12507.85">24022 8889 127 0,'-29'5'97'15,"2"2"-3"-15,0 2-3 0,4 2-14 0,-1 2-25 16,0 2-38-16,2 4-2 0,0 1-5 16,-1 4 0-16,-2 1-4 0,1 1-2 15,-1 1-1-15,-1 0-2 0,-3 0-3 0,-2 1-5 16,0-1-6-16,-1-2-23 0,-1-2-40 15,0-3-23-15,2-4 0 0</inkml:trace>
  <inkml:trace contextRef="#ctx0" brushRef="#br0" timeOffset="12723.32">23539 9205 156 0,'37'0'113'0,"-2"-8"2"15,1 8 3-15,-2 2-2 0,1 5-66 16,-3 4-31-16,-1 3-2 0,0 5-6 15,-1 2-1-15,-1 2 0 0,0 1-5 0,-1 2 0 16,1 1 1-16,-1 1-2 0,2 1-1 16,0-4-3-16,-1 1-2 0,0-3 0 15,-3-3-4-15,1-2-4 0,-3-3-5 16,-1-5-11-16,-3-1-11 0,-1-5-38 16,-3-3-45-16,-2-1-3 0,-3 0 3 0</inkml:trace>
  <inkml:trace contextRef="#ctx0" brushRef="#br0" timeOffset="12956.5">24781 9372 151 0,'5'16'119'16,"0"-1"1"-16,-3 0-1 0,-1 4 0 16,-1 0-60-16,0 3-46 0,0-1-13 15,0 1-3-15,0-1-7 0,-14 0-11 16,14 0-15-16,-16-1-32 0,7 0-46 0,-3 1-4 16,-1-1 2-16</inkml:trace>
  <inkml:trace contextRef="#ctx0" brushRef="#br0" timeOffset="14055.73">25223 8526 168 0,'-10'-11'89'15,"10"11"1"-15,-11 0-15 0,11-7-36 16,-10 7-34-16,10 0-1 0,-9 2 1 0,9 1 5 16,-10 3-2-16,10 2 1 15,0 3-1-15,-9 1 0 0,9 3 3 0,0 2-2 16,0 0 0-16,2 1-1 0,1 0-3 16,1 0-1-16,4-2 2 0,0-2-1 15,3-1 2-15,2-5-3 0,2-2 0 0,4-3 1 16,1-3-3-16,4 0 0 0,1 0-2 15,1-12-2-15,1 4-4 0,0-2-3 16,-1-1-5-16,0-1-4 0,-2-3-6 16,-1 1-22-16,-2-1-25 0,-4-1-27 15,-1 0-1-15</inkml:trace>
  <inkml:trace contextRef="#ctx0" brushRef="#br0" timeOffset="14487.89">25545 8399 166 0,'-12'-11'81'0,"12"11"-8"0,-10 0-12 0,10 0-10 16,0 0-18-16,-13 4-22 16,13 4-2-16,0 4-2 0,0 2 2 0,-9 3-1 15,9 3 1-15,0 2-2 0,0 1-2 16,0 3-2-16,0 3 0 0,-8 1 0 16,8 2 1-16,-12 1-2 0,4 1 0 0,-2-2-1 15,-4 0 0-15,0 0-1 0,-4-1 1 16,-1-2-1-16,-2 0 1 0,-3-2 1 15,0-3-2-15,0-2 2 0,1-3-1 16,1-1 1-16,3-5-2 0,2-3 0 16,3-3-3-16,3-3 2 0,11-4-1 0,-9 0-1 15,10-7 1-15,4-1 1 16,4-2 1-16,5-1 1 0,0 0 1 16,4-1-2-16,3-1 1 0,1 2 1 15,2-1-2-15,2 3 0 0,1 0 0 16,0 9 1-16,1-8-1 0,-3 8 0 0,0 0 0 15,-4 4 2-15,-2 3-1 0,-7 6 1 16,-4 2-1-16,-7 6 0 0,-1 2-1 16,0 6-2-16,-16 2-1 0,-2 2 1 15,-5 3 0-15,-5-1-2 0,-3 0 1 16,-4-1-3-16,-1-3 2 0,0-3-5 0,0-4-7 16,3-5-17-16,3-6-28 0,5-5-33 15,5-5-4-15,5-3 1 0</inkml:trace>
  <inkml:trace contextRef="#ctx0" brushRef="#br0" timeOffset="14687.55">25491 9063 161 0,'33'0'107'16,"-2"0"1"-16,-4 0 1 0,-4 3-23 0,-1 7-61 16,-4 6-14-16,-3 0 0 15,-1 3-4-15,-4 1 0 0,0 0-4 0,0-1 0 16,-2 0 0-16,0-2-1 0,4 1-1 15,-1-4-1-15,1-3 0 0,3-2 0 16,1-5-2-16,1-3-3 0,1-1-4 16,3 0-3-16,0 0-5 0,2-14-4 15,-2 5-7-15,3-4-16 0,-1-3-33 0,1-1-28 16,-2-4 2-16</inkml:trace>
  <inkml:trace contextRef="#ctx0" brushRef="#br0" timeOffset="15889.31">25325 8826 179 0,'1'2'75'0,"0"0"-4"0,1 0-4 16,1-1-12-16,1 1-18 0,0 0-24 15,2-1-3-15,2 1-4 0,2-2-1 16,1 2 0-16,1-2-1 0,4 0-2 16,0 0 2-16,3 0-1 0,3 0 1 0,1 0 2 15,4-9-1-15,-1 9 2 0,2 0 0 16,2-8-1-16,0 8 0 0,0 0-1 16,-1-9-3-16,-1 9-2 0,-2 0 0 15,-3-9-5-15,-1 9-5 0,-3 0-9 16,-5-8-20-16,-3 8-40 0,-5 0-22 0,-3 0-1 15,-3-7 1-15</inkml:trace>
  <inkml:trace contextRef="#ctx0" brushRef="#br0" timeOffset="16336.65">25534 8581 178 0,'0'0'79'16,"0"0"-6"-16,1 0-5 0,2 0-10 15,-1 0-27-15,2 1-22 0,2 0-2 0,-1 0-2 16,2 0 0-16,1-1 1 0,3 0 2 15,-1 0-1-15,1 0 2 0,2 0 0 16,2 0 0-16,1 0-2 0,2-10-1 16,1 10 1-16,2 0-4 0,-3-10-3 15,3 10-1-15,-4 0-5 0,2-9-9 16,-2 9-12-16,-2 0-30 0,-2 0-42 0,-1-8-3 16,-3 8-1-16</inkml:trace>
  <inkml:trace contextRef="#ctx0" brushRef="#br0" timeOffset="17585.61">26202 8600 174 0,'-11'1'93'0,"11"1"-5"15,0-1-15-15,0 1-22 0,0-1-21 16,0 0-12-16,0-1 0 0,4 0-2 15,4 0 3-15,2 0-1 0,6 0-2 0,2-10-3 16,5 10 0-16,4-10-4 0,3 10-5 16,3-14-4-16,3 8-2 0,2-1-6 15,2-1-8-15,-3 1-7 0,-1-1-14 16,-4 8-36-16,-5-13-35 0,-3 13-2 16,-8-12 2-16</inkml:trace>
  <inkml:trace contextRef="#ctx0" brushRef="#br0" timeOffset="18102.07">26423 8434 200 0,'0'0'100'0,"-10"1"0"16,10 7 1-16,0 3-42 0,0 4-55 16,-9 1-3-16,9 3-1 0,0 2 0 15,0 1 3-15,0 3-2 0,0 2 0 16,0 0 1-16,-9 1-1 0,9 2 3 0,0-1 0 15,-8-4 0-15,8-2 0 0,0-3 2 16,0-3-3-16,-12-2 1 0,12-4-2 16,0-3 0-16,0-2-1 0,0-2-1 15,0-3 1-15,0-1-2 0,5 0 0 16,2 0-1-16,3 0 1 0,3 0 0 0,1-7 3 16,2 7-3-16,2 0 0 0,3 0 1 15,2 0-2-15,1 1 3 0,1 1-1 16,1 2 0-16,-2 0 1 0,1 3 1 15,-3 2-2-15,-1 2 5 0,-3 3 1 16,-4 2 0-16,-5 4 1 0,-1 2 0 16,-6 3 1-16,-2 2-1 0,0 3 0 0,0 2-1 15,-17 2-1-15,6 2-1 0,-4 1 0 16,-1 0-1-16,-1-2 0 0,-1 0 2 16,1-4-3-16,-1-1-2 0,4-4 0 0,-2-3 2 15,3-3-2-15,0-5-1 0,0-3-3 16,2-6-2-16,-1-3 0 0,1-3-4 15,-1 0 3-15,0 0 1 0,1-15-2 16,-1 3-1-16,-1-3 2 0,4-3 3 16,0-4 1-16,9-1 0 0,-13-2 0 0,13-3-3 15,0 1-1-15,0-3-5 0,6 1-3 16,4 0-7-16,3 0-10 0,5 1-25 16,1-1-29-16,4 4-16 0,2 1 1 15</inkml:trace>
  <inkml:trace contextRef="#ctx0" brushRef="#br0" timeOffset="18471.45">26814 8872 176 0,'18'-9'91'0,"2"-3"-6"0,2 3-11 15,0-4-24-15,3 2-34 0,1 0-11 16,0-1-1-16,2 4 1 0,0-2 1 16,1 10 2-16,-2-10 2 0,0 10 2 0,0 0 0 15,-2 0 3-15,-2 0 1 0,-4 7-1 16,-2 4-1-16,-4 3-3 0,-4 4-1 0,-5 3-1 15,-3 2-2-15,-1 3-3 16,0 1-3-16,-12 1-1 0,1 1-3 0,-4 0-2 16,-4 0-4-16,-4 0 0 0,-2-1-3 15,-2-3-5-15,-6-1 0 0,1-4-2 16,-2-4-1-16,1-2 0 0,0-6 1 16,2-2 0-16,1-4 1 0,2-2 2 0,6 0 1 15,1-9-2-15,5-1-1 0,7-4 2 16,9-3 8-16,0-2 7 0,0-1 4 15,0-2 4-15,8 2 1 0,5 1 3 16,2 1 3-16,4 3 6 0,2 3 4 16,0 3-9-16,2 9-4 0,0 0-3 0,-1 0 0 15,1 0-4-15,-3 1-4 0,-3 7 0 16,-1 4-5-16,-5 1-10 0,-1 0-25 16,-5 0-36-16,0 1-19 0,-2-2 1 15</inkml:trace>
  <inkml:trace contextRef="#ctx0" brushRef="#br0" timeOffset="18617.75">27184 8988 179 0,'26'-17'96'15,"1"0"-1"-15,2 1-7 0,1 2-38 0,1 2-49 16,0 1-1-16,1 2-4 0,-1 0-5 16,0 2-1-16,-1 7-4 0,-2-13-8 15,-4 13-12-15,0-11-17 0,-4 11-19 16,-2-10-15-16</inkml:trace>
  <inkml:trace contextRef="#ctx0" brushRef="#br0" timeOffset="18983.7">27542 8470 193 0,'0'4'98'0,"0"9"1"0,0 6-28 15,0 5-22-15,0 4-24 0,0 4-10 16,0 3-1-16,0 0-3 0,2 4 3 16,1 1-2-16,2 3-1 0,-2 1 0 0,1 0-1 15,-2 1-1-15,0-2 1 0,0-1-3 16,-1-3-2-16,-1-1-2 0,0-2-3 16,0-3-1-16,0-2-3 0,-12-2-1 15,2-2 0-15,0-5-3 0,-2-3 0 16,-2-4-1-16,0-5 1 0,-2-3 0 0,1-5 3 15,-2-2 1-15,2 0 3 0,0-9 2 16,3 0-1-16,1-3 4 0,11-2 0 16,-14-3 1-16,14-1-1 0,0 0-1 15,0 0 1-15,5 0-3 0,3 1-1 16,4 2-3-16,2 1-3 0,3 2-8 0,0 2-8 16,3 2-13-16,0 1-35 0,-2-2-35 15,-1 2-3-15,-1-1 1 0</inkml:trace>
  <inkml:trace contextRef="#ctx0" brushRef="#br0" timeOffset="19716.97">27984 8242 154 0,'0'0'96'15,"0"2"-1"-15,0 0-3 0,-12 1-27 16,12 1-57-16,-13 0-7 0,4 2-5 0,-1-1-2 15,1 1-2-15,9-2 3 0,-16 1 2 16,16 0 1-16,-14-1 5 0,14 3 1 16,0-2 1-16,0 2-1 0,0-1 2 15,0-1-2-15,5-2-1 0,5 1 0 0,4-2-1 16,2 0 1-16,3 0-3 0,3 0-1 16,-1-1 1-16,2 1 0 0,1 1-1 15,-2-1 1-15,-1 1-2 0,-2 2 1 16,-5-1-1-16,-2 1-2 0,-5 2 6 15,-6 0-3-15,-1 1-1 0,0 3 1 0,-13-2 2 16,-1 5 0-16,-4-1 3 0,-4 3 0 16,-4 0 2-16,-2 3 0 0,-2 2-2 15,-1 1 3-15,0 3 0 0,-1 0 0 16,2 3 0-16,0 0-2 0,4 1-1 16,3 0 0-16,3-1 0 0,3 0-1 0,4-1 0 15,2-3-1-15,11-1-1 0,-16-2-1 16,16-3 0-16,0-4 0 0,0-1-1 15,0-3-1-15,0-2-1 0,0-3-4 16,0-3-3-16,0-2-1 0,0 0-3 16,0 0 1-16,2-9-3 0,1 1 0 0,1-2 0 15,3-4 1-15,1-1 5 0,2-1 4 16,3-3 1-16,2 0 5 0,3 0 2 16,2-1 1-16,4-1 2 0,3 2 2 15,1-1 6-15,3 2-3 0,1 3-2 0,1 1 1 16,0 5 1-16,0 1-2 0,-1 8 2 15,-1 0-1-15,-1 0-1 0,-3 0-3 16,-3 0-2-16,-5 1-1 0,-3 5-2 16,-6 3 0-16,-5 1-2 0,-5 3-3 15,0 1-5-15,0 0-3 0,-20 3-4 0,3-1-13 16,-5-1-16-16,-5-1-18 0,-2-2-15 16,-3-1-13-16</inkml:trace>
  <inkml:trace contextRef="#ctx0" brushRef="#br0" timeOffset="20133.21">27907 8775 158 0,'3'0'95'0,"7"-9"1"0,2 9-7 16,2 0-17-16,2 1-33 0,-3 4-24 15,2 4-5-15,-5 3 0 0,-4 5-2 16,-4 2-1-16,-2 3-3 0,0 2-1 0,-10 3-1 16,-1 0 0-16,-5 1-1 0,-3 0-1 15,-4-2 0-15,-2-1-1 0,-3-4-3 16,0-2 0-16,0-3-1 0,-1-3 0 15,4-5-1-15,3-3-3 0,3-4-1 16,5-1 1-16,4 0-2 0,10-9 3 16,0 0 1-16,0-3 4 0,0-2-2 0,10-1-3 15,3-1 5-15,5 2 1 16,2-1 3-16,4 3 1 0,4 1 0 0,1 2 3 16,2 9 3-16,1-8-2 0,0 8 5 15,1 1 2-15,0 5 0 0,-1 2 1 16,-2 5 1-16,-1 2 1 0,-2 4-3 0,-2 4 0 15,-2 0-2-15,-4 4-2 0,-2 1 0 16,-4 1-4-16,-2 0 0 0,-4 0-2 16,-2-1-2-16,-4 0-1 0,-1-3-1 15,0-1 0-15,0-3-3 0,-16-1-1 16,4-4-1-16,-1-4-1 0,-3-3-2 0,0-3-2 16,-3-3 1-16,0-3-2 0,0 0-4 15,-1 0 0-15,2-14-4 0,-2 3-3 16,3-3-15-16,2-4-21 0,0-4-29 15,4-2-13-15,3-3 2 0</inkml:trace>
  <inkml:trace contextRef="#ctx0" brushRef="#br0" timeOffset="20434.81">28053 9027 196 0,'12'0'92'0,"-1"0"-7"0,-4 0-13 16,-4 2-20-16,-3 5-32 0,0 3-9 15,0 4-4-15,-17 2-2 0,3 2-3 16,-4 1-2-16,-2 0 1 0,-2 0 2 15,-1-1-3-15,1 1-1 0,0-2 0 16,0-1-3-16,2-2 0 0,5-3 0 0,4-1 1 16,11-3 0-16,-12-2 1 0,12-1-4 15,0 0 5-15,4-2 4 0,3 1 1 16,0-1-2-16,1 3 1 0,1 0 0 16,0 1 1-16,-2 1-1 0,-1 2 1 0,-1-2-2 15,-2 3-2-15,-2 0-2 0,-1-1 1 16,0 0-1-16,0 0-1 0,0-3-1 15,-13 0-3-15,13-2-2 0,-11-2-2 16,11-2-3-16,0 0 0 0,0 0 0 16,0-15-9-16,0 5-9 0,4-3-10 15,6-4-5-15,6-2-6 0,4-4-1 0,6-2 5 16</inkml:trace>
  <inkml:trace contextRef="#ctx0" brushRef="#br0" timeOffset="20634.29">28108 9149 146 0,'43'-28'41'0,"2"0"10"15,-3 2 7-15,0 1 3 0,0 4-1 16,-5 3-8-16,-1 2-16 0,-5 5-26 15,-4 3-2-15,-6 8-1 0,-6 0 0 0,-6 0 0 16,-6 3 3-16,-3 4 1 0,0 3-1 16,-12 3 2-16,1 1 0 0,-4 1-1 15,0 0 1-15,-1 1 2 0,1 0 1 16,-1 1-3-16,2-1 1 0,2 0 0 0,3 0-4 16,9 0-2-16,0-3-5 0,0 1-2 15,3-2-3-15,9-2-10 0,4 1-8 16,6-2-11-16,3 0-24 0,1-3-44 15,3 0-19-15,1-1 4 0,1-2 1 16</inkml:trace>
  <inkml:trace contextRef="#ctx0" brushRef="#br0" timeOffset="21682.34">28764 8429 205 0,'0'0'91'0,"1"-10"-3"16,0 10-21-16,-1 0-33 0,0 0-25 16,0 3 1-16,0 6-1 0,0 0 2 15,0 3 2-15,0 3 2 0,1 0 1 0,1 1 1 16,2 0 1-16,2 1-2 0,3-1-1 16,1 0 1-16,5-4-5 0,1-2-2 15,4-3-5-15,5-3-4 0,1-3-1 16,4-1-8-16,2 0-3 0,2 0-5 0,-2 0-6 15,1-9-7-15,-3 9-9 0,-3-11-21 16,-1 3-28-16,-4-1-18 0,-3-2 2 16</inkml:trace>
  <inkml:trace contextRef="#ctx0" brushRef="#br0" timeOffset="21934.36">29108 8319 199 0,'-13'-8'93'0,"1"8"-3"0,1 0-18 15,1 0-29-15,10 0-28 0,-14 0-6 16,14 10 3-16,-9 1 0 0,9 6 4 0,0 4 2 16,0 4 2-16,-8 2-1 0,8 7 1 15,0 2 0-15,0 4-1 0,0 3-2 16,-12 4 1-16,12 2-3 0,-10 0 0 16,10 1-1-16,-11-1-1 0,11 1 0 0,-12-4 0 15,12-1 0-15,0-2-2 0,-10-4-3 16,10-2 1-16,0-4-4 0,0-3-5 15,0-4 0-15,0-4-2 0,0-4-7 16,0-4-4-16,0-3-13 0,0-4-7 16,0-4-5-16,0-3-10 0,0 0-13 0,-13 0-20 15,13-13-30-15,-14 2-11 0,5-3 5 16</inkml:trace>
  <inkml:trace contextRef="#ctx0" brushRef="#br0" timeOffset="22299.4">28792 8972 150 0,'-9'-14'103'0,"9"2"1"0,1 3-3 0,4-1-22 16,5 10-35-16,7-11-27 0,4 11-6 16,6-8-1-16,7 8-3 0,5 0 0 15,3 0-1-15,4 0-1 0,3 0 0 16,1 0-3-16,-2 0 1 0,-1 4-1 16,-2 2 0-16,-4 0 0 0,-6 2-1 0,-7 2-1 15,-8 0-1-15,-10 2 0 0,-8 1-1 16,-2 2 1-16,-10-1-1 0,-9 1-1 15,-9 1 0-15,-6 0 0 0,-7-1 2 16,-4 0 1-16,-3-1 1 0,-1 0 2 16,-2-1 0-16,1-2 1 0,6-1-2 0,2-1 2 15,4-2-1-15,8 0 1 0,7-1 0 16,6-1-1-16,8-1 0 0,9 1 1 16,0-3 1-16,3 0-3 0,9-1 0 15,6 0 0-15,7 0-2 0,3-1 0 16,4 0-2-16,1 0-3 0,4 0-4 0,-1 0-2 15,2 0-6-15,0-8-2 0,-2 8-3 16,0-11-3-16,-3 11-3 0,-1-12-2 16,-4 4-7-16,-1-1-15 0,-4-1-20 0,-4-1-21 15,-2-1-2-15</inkml:trace>
  <inkml:trace contextRef="#ctx0" brushRef="#br0" timeOffset="22631.37">29504 8447 194 0,'0'0'98'0,"0"0"-9"0,1 0-17 0,4 0-17 16,5 0-27-16,3 2-10 0,3-1-2 15,5 0 1-15,5 0-5 0,2 0-3 16,3-1 0-16,4 0-3 0,3 0-3 16,2 0-1-16,3 0-2 0,-1-8-3 15,2 8-3-15,-2 0-7 0,-2-8-1 0,-3 8-7 16,-4 0-10-16,-6-8-21 0,-7 8-35 15,-6 0-15-15,-6-7 0 0</inkml:trace>
  <inkml:trace contextRef="#ctx0" brushRef="#br0" timeOffset="23379.47">29752 8435 205 0,'0'14'96'0,"0"2"1"0,-9 4-20 0,9 3-38 16,0 2-25-16,-12 4-2 0,12 1 1 16,-12 3-1-16,12 3 4 0,-19 1-4 15,9 2-2-15,-2-1-1 0,-3 2 1 16,0-1-2-16,-1-1-3 0,0-2-1 16,-2-3-2-16,2-2-2 0,-1-6-4 0,1-3 1 15,1-5-1-15,1-3-3 0,0-5-2 16,4-5-2-16,0-4 0 0,10 0 1 15,0 0-1-15,0-13 3 0,0 0 5 16,5-2-3-16,5-2 4 0,3-1 3 16,4-1 0-16,1 2 3 0,4 0-1 0,1 2 1 15,1 2-1-15,2 4 1 0,-1 9-1 16,0-9 4-16,-1 9 1 0,-3 3 2 16,-4 5-1-16,-3 4 2 0,-4 3-1 15,-4 4 0-15,0 3 1 0,-5 1-4 16,0 0 1-16,-1 1-3 0,0-2-1 0,0-2 1 15,0-1-1-15,-10-2-2 0,10-2 0 16,-11-4-2-16,11-3 0 0,-14-5-1 16,14-1-2-16,-14-2-2 0,14 0-2 0,-13-10-2 15,13-1-1-15,-11-2-3 16,11-5-2-16,0-2-2 0,-11-4-1 0,11-3 1 16,0-3-3-16,0-4 0 0,1-4-2 15,5-4 2-15,1-2 3 0,3-4 2 16,3-1 5-16,1-2 5 0,2-1-1 0,-1 1 6 15,2 1 2-15,-2 2 5 0,1 2 0 16,-2 2 0-16,1 4 3 0,-2 3-1 16,0 6-1-16,-3 4-1 0,-1 6 3 15,-1 5 1-15,0 7 3 0,-1 9-1 16,0 0 3-16,1 0-1 0,0 8 2 16,0 8 1-16,0 7 1 0,2 7-3 0,-1 4 1 15,0 7-3-15,3 3 0 0,-1 6-2 16,2 4-2-16,2 2 0 0,-1 3 0 15,2 3 1-15,0 0 0 0,2 1-3 16,0 0 1-16,1 0-1 0,2-3 0 0,0-2-2 16,-1-1-1-16,2-2-3 0,-1-4-2 15,-2-3 0-15,-1-5-4 0,-2-4-1 16,-2-5-4-16,-2-5-3 0,-4-5-8 16,0-5-4-16,-5-7-8 0,-1-8-4 15,-2-4-6-15,0 0-12 0,0-15-21 0,1-5-27 16,-1-7-12-16,0-5 7 0</inkml:trace>
  <inkml:trace contextRef="#ctx0" brushRef="#br0" timeOffset="23580.09">30404 8782 196 0,'-10'-8'101'0,"10"8"1"0,-12 0-14 0,12 0-25 15,-15 5-41-15,15 8-7 0,-15 1-3 16,15 4 0-16,-18 2 0 0,9 2-2 15,-2 2-4-15,-1 2 0 0,-2 0 0 0,1 1-3 16,-3 1-1-16,-1-1 1 0,-1-1-3 16,0-4 0-16,0 0-1 0,-1-5-3 15,1-3-7-15,-1-3-6 0,2-4-7 16,0-3-13-16,2-4-27 0,-1 0-41 16,2 0-6-16,-1-12 2 0</inkml:trace>
  <inkml:trace contextRef="#ctx0" brushRef="#br0" timeOffset="23863.37">30222 8008 188 0,'-8'0'102'0,"8"1"-1"0,0 1 1 16,0 4-29-16,0-1-65 0,0 2-5 0,6 2-2 15,6-1-2-15,1 0 1 0,2 2-2 16,4 0 4-16,2-2-2 0,2 3-4 16,0-1-3-16,1 1-7 0,1 0-17 15,-1-1-51-15,-3 0-17 0,-2-2-2 16,-5-3 2-16</inkml:trace>
  <inkml:trace contextRef="#ctx0" brushRef="#br0" timeOffset="24295.67">30718 9118 135 0,'6'3'104'16,"-4"-2"1"-16,1 2 2 0,-1 0-15 15,0 2-44-15,-2 0-36 0,0 2-4 16,0 1-2-16,0 3-3 0,0 0-1 15,-10 3-2-15,10 1 0 0,-12 2-4 0,12 1-10 16,-16 3-18-16,5-1-61 0,-2 2-14 16,-1 0-3-16,0-3 2 0</inkml:trace>
  <inkml:trace contextRef="#ctx0" brushRef="#br0" timeOffset="43662.55">20216 10503 127 0,'7'9'96'0,"1"-2"3"0,2 0 1 15,6-2-15-15,2-1-59 0,4-3-11 16,5-1 0-16,3 0 0 0,4 0 0 0,5-12-1 16,3 2-1-16,2-3-3 0,5 0-2 15,2-2-7-15,4-2-1 0,0-2-1 16,0 0-2-16,-1-1-2 0,-1 0-5 0,-2 0-3 15,-5 0-8-15,-3 0-10 0,-7 3-25 16,-6-1-37-16,-7 2-15 0,-7 0 2 16</inkml:trace>
  <inkml:trace contextRef="#ctx0" brushRef="#br0" timeOffset="43961.33">20814 9922 207 0,'4'0'91'16,"4"0"-6"-16,-1 0-15 0,2 0-19 15,-2 4-37-15,-2 6 1 0,-2 5 2 16,-2 5-1-16,-1 6 0 0,0 6-1 16,0 6-3-16,-17 5 1 0,3 5 1 15,-3 5 0-15,-5 2-1 0,-3 2 0 0,-4 2 0 16,-4 1-1-16,-3-1-2 0,-2 0 1 15,-4 0-2-15,1-4-1 0,0-3-3 16,1-4-1-16,1-7-1 0,3-5-3 16,4-5-6-16,2-5-1 0,5-5-4 0,3-4-5 15,4-5-6-15,4-5-1 0,5-5-11 16,9-2-10-16,0 0-19 0,0-9-29 16,0-2-24-16,0-1 4 0</inkml:trace>
  <inkml:trace contextRef="#ctx0" brushRef="#br0" timeOffset="44294.51">20593 10605 147 0,'16'0'105'16,"1"2"1"-16,-3 11 1 0,0 8-22 0,-5 5-53 15,-2 7-17-15,-2 7-5 0,-3 4 0 16,-2 5-4-16,0 5-2 0,0 2 1 15,-12 3-2-15,12 1-3 0,-15-1-1 16,6-4-5-16,0-2-3 0,0-6-3 0,9-7-4 16,-13-8 2-16,13-7 1 0,0-9 4 15,0-8 1-15,0-8 5 0,7 0 5 16,5-7 3-16,4-7 7 0,4-7-1 16,6-5 4-16,2-4 0 0,4-4-4 0,3-2 1 15,5-2-3-15,3 0-4 0,3 0-3 16,3 2-2-16,0 3-2 0,2 1-4 15,0 2-6-15,-2 1-4 0,-1 3-4 16,-3 0-9-16,-4 2-9 0,-4 0-17 16,-7 0-19-16,-5 1-16 0,-8 1 0 0,-7 0 19 15</inkml:trace>
  <inkml:trace contextRef="#ctx0" brushRef="#br0" timeOffset="44477.75">21423 10697 153 0,'-19'-11'51'0,"5"4"21"16,-6 7 22-16,-2 0 5 0,-1 0-13 15,1 6-34-15,1 8-25 0,2 5-3 16,5 6-2-16,4 5-1 0,10 3 1 0,-11 4-2 15,11 2-1-15,0 3-2 0,3 2-1 16,5 0-3-16,1 1-3 0,4-2-4 16,3-2-4-16,0-4-2 0,3-5-5 15,-1-4-6-15,0-6-6 0,0-6-6 16,-1-6-9-16,2-7-6 0,-1-3-8 16,0 0-8-16,1-17-22 0,-2-2-25 0,1-8-18 15,-1-5 6-15</inkml:trace>
  <inkml:trace contextRef="#ctx0" brushRef="#br0" timeOffset="44677.66">21777 10458 176 0,'15'-32'108'0,"-1"8"5"0,-2 10-5 0,1 14-27 16,-2 0-43-16,-1 4-8 0,-3 12-2 16,-3 12-1-16,-3 8 0 0,-1 8-3 15,0 7-5-15,0 7-4 0,0 4-3 0,-9 4-7 16,9 2-5-16,0 2-1 0,-12-4-5 15,12-5-7-15,-9-5-6 0,9-9-5 16,-12-7-6-16,12-10-13 0,-10-11-21 16,10-11-33-16,0-8-28 0,-10 0 3 0,10-12 4 15</inkml:trace>
  <inkml:trace contextRef="#ctx0" brushRef="#br0" timeOffset="45043.27">21764 10413 184 0,'0'-47'94'0,"7"5"1"0,3 4-16 0,6 5-34 16,0 6-37-16,5 6 3 16,2 5 2-16,2 3 2 0,0 4 3 0,5 9 2 15,0-12 1-15,4 12 0 0,2-9 1 16,2 9 1-16,1 0-3 0,0-8-1 0,3 8-1 16,-1 0-1-16,-1 0-2 0,1 2 0 15,-1 0 1-15,-1 2 0 0,-2 3 1 16,0 1 1-16,-2 4 2 0,-2 4 4 15,-2 3-1-15,-1 8 4 0,-4 5 1 16,-3 6-1-16,-2 6-2 0,-3 7-3 0,-5 6-1 16,-2 5-5-16,-1 6-3 0,-4 6-3 15,-2 5-3-15,-1 2-2 0,-2 3-2 16,-1 0 1-16,1-2 0 0,-1-5-1 16,0-4-1-16,0-7-2 0,0-7-1 0,0-7-3 15,-10-6-7-15,10-9-8 16,0-9-9-16,0-11-10 0,0-9-8 0,-10-8-9 15,10 0-7-15,0-13-2 0,-13-7-3 16,13-8-1-16,-14-6-8 0,3-6-16 16,-1-3-20-16,0-4-7 0,-5-5 8 15</inkml:trace>
  <inkml:trace contextRef="#ctx0" brushRef="#br0" timeOffset="45375.91">22149 10710 197 0,'-32'-8'105'15,"4"8"0"-15,9-11-1 0,5 11-34 0,14-11-63 16,0 11-5-16,0-14-1 0,6 6-2 16,12 8-1-16,6-12 4 0,4 12 3 15,5 0 3-15,1 0 3 0,3 0-1 0,1 0 2 16,-1 8 1-16,-4 6 1 0,-5 7 1 16,-6 5 0-16,-5 5 1 0,-7 6 0 15,-5 5 1-15,-5 2 1 0,0 1-1 16,0-2-1-16,0-1-1 0,-15-2 3 15,15-4-5-15,-14-4-2 0,14-7-3 0,-11-6-3 16,11-6 0-16,0-11-1 0,0-2-2 16,1 0 0-16,4-15-2 15,1-1-2-15,0-5 0 0,0-1-2 0,-2-3-3 16,-3 1-1-16,-1-2-3 0,0 1-4 16,0 2-3-16,-17 2-9 0,7 2-9 15,-1 2-15-15,-3 4-38 0,-1 3-42 0,0 1 3 16,2 9 0-16</inkml:trace>
  <inkml:trace contextRef="#ctx0" brushRef="#br0" timeOffset="45642.56">22833 10260 184 0,'12'-7'115'0,"-1"7"2"15,4 0 2-15,2 0 0 0,4-7-91 0,2 7-18 16,5-10-2-16,3 3-2 0,3-3-3 16,4-1-3-16,0-1 0 0,3 1-6 15,2 0-7-15,1-2-6 0,1 1-11 16,-2 0-15-16,-4-1-35 0,-2 0-38 15,-6 0 1-15,-7 1 4 0</inkml:trace>
  <inkml:trace contextRef="#ctx0" brushRef="#br0" timeOffset="45874.73">23374 10003 224 0,'-19'0'107'16,"3"5"2"-16,0 7-14 0,2 4-37 0,-1 9-35 15,1 3 0-15,-2 8-1 0,1 5 3 16,-3 5-2-16,-1 4 3 0,-1 5-4 15,-3 2-3-15,2 4-3 0,-4 0-2 16,0 0-6-16,-1-1-4 0,1-3-4 16,2-5-6-16,-1-3-5 0,2-7-8 15,2-8-4-15,3-6-6 0,1-6-4 0,4-8-3 16,3-6 0-16,9-8-1 0,-9 0 1 16,9 0 4-16,0-18 0 0,5 1-4 15,0-3-5-15,2-5-6 0,3-3-2 16,2-2-10-16,0-1-7 0</inkml:trace>
  <inkml:trace contextRef="#ctx0" brushRef="#br0" timeOffset="46408.46">23132 10471 150 0,'19'0'101'15,"-2"-8"4"-15,0 8-1 0,-3 7-11 0,0 6-28 16,-3 6-33-16,-1 7 0 0,-2 6-4 16,-3 6-1-16,-4 6-4 0,-1 3-3 15,0 2-3-15,0 1-5 0,-11 1-7 16,11-1-5-16,-15-3 0 0,7-2-5 15,-1-6-1-15,9-4-6 0,-16-5-2 16,16-5 1-16,-15-7-2 0,15-7 1 0,-9-8 0 16,9-3 1-16,0 0 3 15,0-12 0-15,3-4 1 0,2-8 3 0,3-5 0 16,1-6 1-16,0-1 2 0,3-5 0 16,0-1 4-16,3-1-3 0,-1-1 0 15,2 2 2-15,0 2 0 0,1 3 1 0,0 5 0 16,1 5 2-16,1 6 0 0,0 5 5 15,2 7-2-15,-1 9 3 0,1 0 3 16,1 2 3-16,-1 8 2 0,1 10 3 16,0 2 0-16,-2 6 3 0,1 4-2 0,-1 5 2 15,-3 1-2-15,1 3-2 0,-3 0-4 16,-1 0-1-16,-2-1-3 0,-2-1-2 16,-1-1-4-16,-4-2 0 0,-1-4-1 15,-2-2-2-15,-2-4-1 0,0-2-2 0,0-4 1 16,0-2-2-16,-13-4-2 0,13-3-3 15,-19-5 0-15,7-4-3 0,-4-2-5 16,-1 0 0-16,-4-9-2 0,-2-4-1 16,-1-4 1-16,-2-2 3 0,0-5 1 15,-1-1 2-15,1 0 2 0,2-1 5 16,3 1 0-16,2 0 3 0,5 0 1 0,5 2 2 16,9 2-1-16,0 3-2 0,1 2 1 15,10 4-3-15,6 2-5 0,5 2-3 16,6 8-4-16,5-14-7 0,2 6-5 15,5-2-11-15,3-3-15 0,1 1-26 0,1-3-28 16,-3 0-11-16,-1-1 4 16</inkml:trace>
  <inkml:trace contextRef="#ctx0" brushRef="#br0" timeOffset="46676.43">24093 10098 158 0,'0'0'107'0,"0"-9"5"0,0 9-9 16,0 4-24-16,0 7-28 0,1 6-19 16,0 8 3-16,-1 9 1 0,0 7-1 15,0 8-1-15,0 5-3 0,0 4-6 16,0 4-4-16,0 4-9 0,0 2-9 0,-9 0-3 15,9-3-7-15,0-1-13 16,0-6-10-16,0-6-14 0,0-8-10 0,0-9-22 16,0-10-29-16,0-8-20 0,0-9-5 15,0-8 6-15</inkml:trace>
  <inkml:trace contextRef="#ctx0" brushRef="#br0" timeOffset="46826.93">24163 10733 165 0,'13'-40'104'0,"0"3"-2"16,2 3-7-16,0 3-23 0,2 4-38 15,-2 5-22-15,2 5-4 0,1 4-4 16,-2 6-3-16,2 7-1 0,-2 0-1 0,1 0-5 16,-2 0-3-16,0 0-4 0,0 0-3 15,-1 6-2-15,-3 0-12 0,-3 2-10 16,-1 3-12-16,-5 2-15 0,-2 3-13 16,0 2-11-16</inkml:trace>
  <inkml:trace contextRef="#ctx0" brushRef="#br0" timeOffset="46992.2">24266 10832 221 0,'-28'28'121'0,"2"-2"4"0,3-4-1 16,4-1-26-16,4-4-46 0,6-2-11 16,9-5-4-16,0-1-6 0,0-3-5 15,9-3-2-15,8-1-5 0,7-2-6 0,5 0-6 16,7 0-7-16,5 0-2 0,7-8-10 16,3 8-11-16,3-10-13 0,2 10-18 15,-1-15-27-15,-3 6-54 0,-2 1-11 0,-5-2 3 16,-4 2 4-16</inkml:trace>
  <inkml:trace contextRef="#ctx0" brushRef="#br0" timeOffset="49588.71">22359 9730 145 0,'3'0'99'0,"-1"0"1"0,1 0 1 16,-1 5-34-16,2 2-41 0,-1 2-10 15,-1 5 2-15,-1 3 0 0,-1 4 1 16,0 4-4-16,0 4 6 0,0 4 0 16,0 5-2-16,0 5 2 0,-12 3-2 0,12 5 0 15,-10 4-2-15,0 0 1 0,-1 3-2 16,-1-1-5-16,-3 1-3 0,-1-2 1 15,-1-2-5-15,1-3 1 0,-1-3-2 16,0-4-2-16,-1-4-1 0,2-4-2 16,-1-5-3-16,2-5-4 0,-2-5-4 15,3-3-4-15,0-5-6 0,2-5-8 0,1-3-8 16,3-5-9-16,8 0-27 0,-14 0-43 16,14-10-5-16,-11-1 4 0</inkml:trace>
  <inkml:trace contextRef="#ctx0" brushRef="#br0" timeOffset="49938.36">22169 10162 175 0,'3'0'105'0,"-2"3"5"15,0 4-6-15,1 3-36 0,0 4-44 16,2 2-2-16,0 3 4 0,3 1-1 0,1 2 1 15,1 2-2-15,4 2-3 0,0 1 3 16,5 3 0-16,0 2 2 0,3 2-4 16,2 0-1-16,0 1 2 0,2 1-4 15,1 0-1-15,1 0-1 0,0 1-1 16,-1-1-1-16,-1 1-2 0,-1-1-1 16,-1 1-2-16,-1-1-1 0,-3-2 1 0,-1-2-1 15,-4-1 0-15,0-3-3 0,-4-4-1 16,-2-3 1-16,0-2-2 0,-2-3 0 15,-3-3-3-15,-1-4-1 0,-1-2-4 16,-1-4-7-16,0-2-7 0,0-1-7 16,0 0-15-16,-9-6-16 0,9-3-18 0,0-1-48 15,-11-2-33-15,11-1 4 0,0-2 6 16</inkml:trace>
  <inkml:trace contextRef="#ctx0" brushRef="#br0" timeOffset="51957.4">24978 10165 127 0,'0'0'102'0,"0"0"3"0,3 0-5 16,3 0-24-16,4 0-31 0,1 0-27 16,2-8 1-16,4 8-1 0,3-8-1 15,0 8-2-15,4-9-2 0,1 9 1 0,1-10-1 16,3 10-2-16,-1-10-2 0,1 10-4 15,-1-10-1-15,0 10-4 0,-1-10 0 16,-2 10-2-16,-1-10-2 0,0 10-6 0,-3-10-5 16,0 10-3-16,-2-12-5 15,-1 12-7-15,-2-13-13 0,-2 6-29 0,-2-1-34 16,-5 1-5-16,-1 7 3 0</inkml:trace>
  <inkml:trace contextRef="#ctx0" brushRef="#br0" timeOffset="52236.41">25287 9879 215 0,'-13'0'94'15,"13"0"-6"-15,-11 0-17 0,11 0-25 16,-9 4-25-16,9 7-3 0,-10 5-1 15,10 5 2-15,-11 5 1 0,11 5-2 16,-11 5 0-16,11 2-1 0,-13 4-2 16,13 1-3-16,-15 3-3 0,15 0 0 0,-14 0-3 15,14-3 0-15,-13-3-4 0,13-3-2 16,-8-3-3-16,8-4-6 0,0-6-6 16,0-3-9-16,0-5-11 0,0-4-22 0,0-3-41 15,0-4-22-15,0-3 2 16,2-2 4-16</inkml:trace>
  <inkml:trace contextRef="#ctx0" brushRef="#br0" timeOffset="52685.03">25373 9935 197 0,'12'-20'99'0,"0"4"-13"16,-3 3-12-16,-1 6-21 0,-2 7-24 0,0 0-11 15,-4 0-2-15,-1 8 0 0,-1 6-2 16,0 7-1-16,0 6-4 0,-13 4-1 16,3 7 0-16,-2 6-4 0,-5 5 0 15,-2 3-2-15,-2 4 0 0,-5 1-1 16,-1 1 0-16,-4 0-1 0,-1-2 2 0,-2-3 1 16,0-2 2-16,1-6 4 15,1-3 2-15,2-7-1 0,3-6 1 0,5-7 1 16,4-6-1-16,8-8 0 0,10-4-2 15,0-4-4-15,0 0-3 0,4-11-2 0,11-2 0 16,5-4 0-16,7-3 0 0,4-3-2 16,4 0 0-16,4 0-1 0,0 0-1 15,0 2 2-15,1 2 1 0,-3 5 1 16,-3 1 1-16,-3 13-1 0,-6 0 1 16,-7 0 2-16,-7 0 0 0,-7 11 2 15,-4 7-1-15,0 5 1 0,-13 4 0 0,-3 4-2 16,-7 2 0-16,-3 1-1 0,-6 0-2 15,-2 0 0-15,-2-2-4 0,-2-1-5 16,-1-4-3-16,3-3-10 0,2-4-11 16,3-4-14-16,4-5-40 0,4-4-39 15,6-6 2-15,5-1 3 0</inkml:trace>
  <inkml:trace contextRef="#ctx0" brushRef="#br0" timeOffset="52835.84">25246 10758 126 0,'40'-7'118'15,"-1"7"2"-15,1 0 5 0,-2 0 0 0,-3 2-41 16,-1 3-63-16,-4 6-3 0,-1 0-7 16,-4 2 0-16,-3 2-6 0,-3 0-5 15,-3-2-2-15,-1 1-7 0,-1-3-9 0,-1 0-10 16,0-3-15-16,0-2-37 0,-2-3-45 16,-1-2 0-16,-2-1 2 0</inkml:trace>
  <inkml:trace contextRef="#ctx0" brushRef="#br0" timeOffset="53452.16">26106 9645 128 0,'0'-9'105'16,"0"9"2"-16,0 0 2 0,0 0-20 15,0 0-39-15,0 0-31 0,0 0-5 16,0 4-2-16,0 5-4 0,0 2 0 15,-9 0-5-15,9 4-3 0,0 1-1 16,0 2-7-16,0 1-5 0,-9 2-8 0,9 0-4 16,-10 0-6-16,10 0-8 0,-14-4 10 15,5 0 9-15,0-3 8 0,-1-3 9 16,0 0 7-16,-1-4 12 0,-1-1 9 16,1-2 8-16,1-3 10 0,-1 0-13 15,11-1-1-15,-14 0-5 0,14 0-5 0,0-9-2 16,0 9-6-16,4-10-3 0,3 10-2 15,5-12-2-15,2 12-5 0,4-13 1 16,2 13-9-16,3-12-4 0,1 12-5 0,2-16-6 16,-1 16-7-16,1-12-17 0,-3 12-21 15,-1-13-30-15,-4 13-16 0,-1-8 5 16</inkml:trace>
  <inkml:trace contextRef="#ctx0" brushRef="#br0" timeOffset="53601.78">26260 9835 204 0,'-14'12'105'0,"5"4"-3"15,0 4-10-15,-1 3-23 0,1 3-41 0,-2 3-6 16,-1 4-5-16,1 4-1 0,-1 1-7 16,-1 4 0-16,1 0-5 0,0 1-3 15,0 0-1-15,0-1-5 0,0 0-7 16,1-5-8-16,1-3-7 0,1-4-12 16,9-7-7-16,-11-4-20 0,11-7-11 0,0-7-9 15,0-5 4-15,0 0 0 0</inkml:trace>
  <inkml:trace contextRef="#ctx0" brushRef="#br0" timeOffset="54067.99">26120 10279 132 0,'17'-39'78'0,"1"2"1"0,1-1-4 16,1 5-2-16,-2 1-12 0,3 4-21 15,-2 5-20-15,1 5-4 0,0 4-1 16,-1 5-1-16,-1 9 0 0,-2 0 1 16,-2 0-5-16,-5 7-1 0,-2 4-3 0,-2 3-2 15,-5 4-2-15,0 3-1 0,0 0 1 16,-10 3 2-16,1-2-3 0,-2 1 0 15,-3 0 0-15,-1-2 0 0,-2 1-1 16,0-2 0-16,0-1 1 0,3 0 3 16,0-1-4-16,5-1-2 0,9-2 2 0,-10 0-2 15,10 1 1-15,0-2 1 0,5 0 0 16,1 1 1-16,4-2 1 0,2 3-1 16,2 0 3-16,2 1 2 0,2 1 1 15,1 0 3-15,0 2 0 0,2 1 3 16,0 2 2-16,-2 2 1 0,0 1 0 0,-1 2 1 15,-2 3-1-15,-3 1-2 0,-1 1-1 16,-5 1-3-16,-2 1 0 16,-4-1-4-16,-1 1-1 0,0-2-2 0,-9 0-2 15,-1-4 0-15,-4-1-1 0,-3-4-1 16,-4-5-1-16,-2-4 0 0,-3-5-4 0,0-3 0 16,-3-4-1-16,0-3 0 0,0 0-1 15,1 0 2-15,4-12 2 0,3 3-1 16,5-3 0-16,5-4 2 0,11 0 0 15,0-4 0-15,0 2-5 0,0-3-2 16,13 1-4-16,4 0-5 0,5-1-6 0,5 0-2 16,5 0-5-16,4-1-4 0,5-1-19 15,0 0-30-15,1-1-31 0,2 1 1 16,-3-2 5-16</inkml:trace>
  <inkml:trace contextRef="#ctx0" brushRef="#br0" timeOffset="54467.68">26786 10110 133 0,'0'0'112'15,"0"0"3"-15,0 0 0 0,0 0-9 0,0 0-48 16,7 0-41-16,5 0-9 0,6-7 1 16,5 7-3-16,3-7-3 0,1 7-3 15,5-10-2-15,3 10-3 0,-1-12-4 16,2 12-7-16,-1-11-8 0,-2 11-9 16,-4-12-26-16,-5 12-36 0,-4-11-17 0,-6 11 0 15</inkml:trace>
  <inkml:trace contextRef="#ctx0" brushRef="#br0" timeOffset="54683.85">27022 10101 201 0,'0'17'106'16,"0"4"3"-16,0 4-5 0,0 7-24 16,0 3-44-16,1 3 0 0,-1 5-1 0,0 2-1 15,0 2-3-15,0 2 0 16,0-1-6-16,0 0-10 0,-8-1-8 0,8-2-7 15,-9-5-4-15,9-4-10 0,-10-4-7 16,10-7-9-16,-10-5-8 0,10-6-12 16,0-4-13-16,-12-6-16 0,12-4-23 15,0 0-20-15,-10 0 4 0</inkml:trace>
  <inkml:trace contextRef="#ctx0" brushRef="#br0" timeOffset="54983.19">26968 10501 201 0,'7'-22'90'15,"2"1"-12"-15,3 3-14 0,1 4-18 16,0 1-19-16,2 2-13 0,1 3 1 0,1 0 0 16,1 8-1-16,-2-12-1 0,1 12 1 15,-2-10-1-15,2 10-1 0,-3 0 0 16,1 0 0-16,-1 0 0 0,0 0 2 0,-3 0-1 16,-1 6 1-16,0 4 0 15,-2 3 2-15,-1 2 1 0,-1 6 1 0,-2 1 2 16,2 3 4-16,-2 3-4 0,-1 4 0 15,0 1 0-15,0 2 1 0,-1 0-4 16,-1 1 0-16,1 0-5 0,0-1-6 0,-1-3-6 16,1-2 0-16,-1-3-3 15,1-4-6-15,-1-1-6 0,1-5-8 0,-2-4-10 16,0-4-11-16,0-5-7 0,0-4-11 16,0 0-19-16,0 0-28 0,0-12-22 15,-9 2 4-15,9-4 6 0</inkml:trace>
  <inkml:trace contextRef="#ctx0" brushRef="#br0" timeOffset="55116.52">27112 10658 224 0,'-13'-9'109'15,"2"1"0"-15,0 8-6 0,11-11-47 0,-10 11-45 16,10 0-6-16,0-8-5 0,2 8-2 16,6 0-6-16,3 0-3 0,2 0-8 15,0 0-11-15,4 0-24 0,-2 0-34 16,2 2-20-16,0 2 3 0</inkml:trace>
  <inkml:trace contextRef="#ctx0" brushRef="#br0" timeOffset="55265.18">27206 10757 149 0,'-9'10'109'0,"0"1"2"16,9-3-2-16,-15 0-5 16,15-2-54-16,0-2-40 0,0-1-10 0,0-3-3 15,4 0-4-15,6 0-5 16,1-13-5-16,3 5-8 0,2-2-17 15,2-1-16-15,2-2-25 0,2-3-24 16,1-1 1-16</inkml:trace>
  <inkml:trace contextRef="#ctx0" brushRef="#br0" timeOffset="55666.42">27699 10085 186 0,'9'-25'100'16,"-4"7"-3"-16,-5 8-12 0,0 10-20 0,0 0-25 15,-12 3-14-15,2 10-5 0,-2 6-1 16,-2 4 0-16,0 7-3 0,0 3-3 16,3 0-4-16,2 2-4 0,9 0-2 0,-11-1-3 15,11 1-1-15,1-3-1 16,4-3-1-16,4-1 0 0,4-2 1 0,6-3 1 16,4 1 1-16,1-1 2 0,4-2 2 15,2 1 3-15,-1 0 3 0,0 0 1 16,-2 3 1-16,-1 0 1 0,-4 2 1 15,-5 0-2-15,-1 0-2 0,-6 1 0 16,-4-2-5-16,-4 0 1 0,-2-3-3 0,0 0-1 16,-11-4-2-16,0-2-1 0,-5-3-1 15,-5-4 0-15,0-1-2 0,-6-4-2 16,0-4 3-16,-2-1-4 0,0 0 2 0,0 0 2 16,2-9 0-16,0 1 1 15,5-2 1-15,2-2 1 0,2-2 1 0,6 2 0 16,3-2-3-16,9-1 0 0,0 0-1 15,0-1-6-15,1 1-6 0,8-1-7 16,6 1-11-16,2 0-23 0,5 2-54 16,0 1-22-16,2 1 3 0,0 2 2 0</inkml:trace>
  <inkml:trace contextRef="#ctx0" brushRef="#br0" timeOffset="55867.31">28455 10683 280 0,'16'13'178'0,"-2"-1"-9"15,-3 3 7-15,-2 1-2 0,-2 2-11 0,-2 0-121 16,-3 0-42-16,-1-1-11 0,0-2-17 16,-1-3-7-16,0-2-13 0,-8-3-14 15,8-3-48-15,-9 2-64 0,9-3 10 16,0-2 4-16,-12-1 3 0</inkml:trace>
  <inkml:trace contextRef="#ctx0" brushRef="#br0" timeOffset="57564.73">28532 10653 169 0,'0'0'79'0,"0"0"-6"0,0 0-6 16,0 1-10-16,0-1-14 0,0 0-19 16,-9 0-10-16,9 0-3 0,0 0 0 0,-9 0 0 15,9 0-1-15,0 0 1 0,-12-8-4 16,12 8 1-16,0 0 1 0,-10 0-2 16,10-8-1-16,0 8-1 0,-9 0 0 15,9 0 1-15,0 2-1 0,-14 1 0 16,14 3 1-16,-14 2 0 0,14 1-1 0,-16 1 2 15,16 2 0-15,-16 1-1 0,16-1 3 16,-17 3-2-16,17 0 0 0,-13 0 0 16,13 2 0-16,-9-1-2 0,9-3 3 15,0 0-3-15,0-2-1 0,2-2-3 16,4 0 0-16,2-5 0 0,4 0-1 0,1-3 0 16,1-1 0-16,3 0-1 0,0 0-3 15,0-6 4-15,2 6-1 0,-2-16 1 16,0 6 0-16,-2-1-1 0,-1-2 2 15,-4 0-1-15,-1 0 0 0,-3-2 0 16,-4 3 1-16,-2-1-2 0,0 1-4 0,0 2-3 16,-13 1-7-16,3 9-6 15,-3-11-14-15,0 11-34 0,-4 0-49 0,1 0-3 16,-1 0 0-16</inkml:trace>
  <inkml:trace contextRef="#ctx0" brushRef="#br0" timeOffset="117308.05">6627 13627 205 0,'0'-8'119'0,"0"1"2"15,0 7-1-15,0-12 0 0,0 12-101 16,0-9-12-16,0 9-1 0,0 0-4 0,0 0-1 16,-8 3-1-16,8 1-1 0,0 2 0 15,0 4 0-15,0 3-2 0,0 5-1 16,0 1 0-16,0 1-5 0,1 3 0 15,3 0-8-15,-1 1-6 0,0 0-10 16,2-2-29-16,-2-1-45 0,0-3-9 0,2-5 0 16</inkml:trace>
  <inkml:trace contextRef="#ctx0" brushRef="#br0" timeOffset="117610.15">6998 13563 164 0,'9'-8'110'0,"-4"8"-1"16,-5 0 1-16,0 0-3 0,0 7-86 16,-12 4-16-16,2 4-4 0,-5 3-1 0,-4 2 1 15,-3 2-1-15,-3 1 2 0,-2 2 1 16,0 0 0-16,0 2 0 0,-3 0 0 16,3-2 0-16,-1-1 3 0,0-2-1 15,2-3-2-15,1-2-1 0,2-2 0 16,1-2-1-16,2-2 1 0,5-2-2 15,-1-2 2-15,6-2 0 0,10-2 0 0,0-2 1 16,0-1 0-16,0 0 1 16,3 0 1-16,9-9-1 0,5 9 0 0,4-14-3 15,6 5 0-15,1-2-1 0,5-1-4 16,1 1-5-16,1-1-2 0,2-1-4 16,-2 1-7-16,-2-1-4 0,-4 2-6 0,-3 1-16 15,-4 1-28-15,-5 0-26 0,-5 0-7 16,-6 1 3-16</inkml:trace>
  <inkml:trace contextRef="#ctx0" brushRef="#br0" timeOffset="117908.11">6721 13266 165 0,'0'-16'96'16,"-16"-1"-1"-16,16 4-18 0,-13 2-20 15,13 2-31-15,-10 9-15 0,10 0 0 16,0 0 1-16,0 0 0 0,0 9 0 16,1 8 2-16,5 5 1 0,-1 6 3 0,5 7-2 15,1 5 0-15,0 6-2 16,3 4-3-16,0 4-1 0,1 5-2 0,0 3 0 16,-1 2-5-16,-1 3-1 0,0-1-1 15,-3-1-1-15,-2-3-2 0,-2-2-1 16,0-4-4-16,-3-4 0 0,-1-5-6 0,-2-6-6 15,0-3-3-15,0-6-11 0,0-7-23 16,-8-6-38-16,8-6-22 0,-14-10 3 16</inkml:trace>
  <inkml:trace contextRef="#ctx0" brushRef="#br0" timeOffset="118491.8">6820 13924 210 0,'0'-15'98'16,"0"15"-3"-16,0 0-26 0,-8 0-42 15,-2 7-27-15,-4 13-1 0,-6 6 0 16,-4 6 0-16,-5 4-1 0,-4 2-1 0,-2 1-1 16,-1-1 4-16,2-3 1 15,3-1 2-15,2-6 2 0,6-5 2 0,5-8 0 16,7-7 1-16,11-7 2 0,0-1 0 16,0-9 0-16,11-5 0 0,6-7-1 0,8-5-1 15,5-5 0-15,6-2-1 0,1 0 1 16,3-1-2-16,3 1-1 0,-3 2-2 15,1 3 0-15,-1 4-1 0,-3 4 0 16,-5 5-2-16,-4 5 0 0,-2 10-1 16,-9 0-3-16,-3 0-3 0,-5 3-1 15,-6 11-4-15,-3 5-3 0,0 4-5 0,0 5-2 16,-20 4-9-16,5 2-8 0,-5 4-2 16,-3 1 5-16,-3 1 18 0,-4 1 12 15,-1-1 6-15,0 0 8 0,-3-4 4 16,1 0 14-16,2-5 8 0,3-4 5 15,0-2-2-15,5-5-15 0,2-4-6 0,9-2-2 16,12-4-4-16,-12-3-3 0,12-2-3 16,1-3-3-16,7-2 0 0,3 0-1 15,7 0-1-15,3-7-3 0,5-1-3 16,2-1-3-16,2-2 0 0,3-1-3 16,1-2-2-16,-1-2 2 0,-4-1 0 0,1-2 0 15,-2-1 2-15,-3-3 4 0,-2-2 2 16,-4-1 1-16,-1-1 3 0,-6 0 3 15,0 0 3-15,-3 2 2 0,-5 2 1 16,-1 3-1-16,-2 2 0 0,-1 4 1 16,0 5 1-16,0 9 2 0,-10 0 0 0,10 2-1 15,-17 11 0-15,6 6-2 0,-1 9 1 16,-2 5 0-16,-2 6-2 0,-1 3-3 16,0 4-4-16,-1 1 0 0,-2 2-5 0,1 1-3 15,1-2-9-15,-3-1-20 16,3-5-50-16,0-6-21 0,1-6 2 0</inkml:trace>
  <inkml:trace contextRef="#ctx0" brushRef="#br0" timeOffset="118674.33">6816 14539 229 0,'25'-9'115'0,"3"9"1"0,1 0-2 15,3 0-30-15,-1 6-78 0,1 3-4 16,2 4-2-16,-2 2-4 0,1 0-4 0,-1-2-4 15,-1-1-2-15,1-2-4 0,1 1-10 16,-3-2-4-16,0-4-22 0,-4-2-31 16,-3-3-24-16,-4 0 3 0</inkml:trace>
  <inkml:trace contextRef="#ctx0" brushRef="#br0" timeOffset="119325.74">7347 13571 163 0,'0'0'113'0,"-11"0"-1"15,11 0 1-15,-8 0 0 0,8 0-86 16,0 2-22-16,0 0-2 0,-10 0-2 16,10 1-2-16,0-1 1 0,0 1-1 15,0 0 1-15,1 2 1 0,3 2-1 0,-1 1-3 16,4 2-1-16,-1-2-2 0,3 1-3 16,0 2 0-16,-2-2-4 0,2 1 1 15,0 0-2-15,-1-2-4 0,1 1 1 16,0-1 8-16,-1-1-7 0,0-1 1 15,-1-1 3-15,-1-1 3 0,1-1 3 0,-2 1 7 16,0-3 4-16,-1 1 2 16,-1-1 2-16,1-1 3 0,2 0-2 0,-1 0 0 15,0 0-1-15,2 0-2 0,3 0-4 16,2-10-2-16,1 10-1 0,2 0-4 16,2 0 0-16,0 0-7 0,1 0-2 0,1 0-2 15,-2 0-7-15,-3 2-7 0,-2 5-6 16,-1 1-1-16,-5 4 8 0,-5 0 12 15,-1 4 16-15,0 1 4 0,0 1 7 16,-15 1 7-16,3-1 8 0,1 1 6 16,-2-2 2-16,1 0-3 0,2-2-13 0,10-1-10 15,-9-1-1-15,9-2-2 0,1-1 0 16,6-1 1-16,5 0-1 0,5 0 1 16,4-2 0-16,2 4-1 0,5-1 0 0,1 3 0 15,-1 2-1-15,2 2-2 0,-3 1 1 16,-5 1 0-16,-2 2-1 0,-6 1-1 15,-2 3-1-15,-9 2 0 0,-3-1 0 16,0 1-1-16,0-2-1 0,-15-1-2 16,1-2-5-16,0-3-3 0,-3-3-5 0,-4-4-8 15,2-6-21-15,-2-4-25 0,-1-2-27 16,3 0-5-16</inkml:trace>
  <inkml:trace contextRef="#ctx0" brushRef="#br0" timeOffset="119489.69">7659 14125 191 0,'4'-27'101'0,"-2"8"-2"15,2 3-17-15,-1 6-26 0,-1 10-34 16,-1 0-10-16,-1 0-2 0,0 9-1 16,-10 7-3-16,0 4-4 0,-5 7-2 15,-2 1-1-15,-6 5-2 0,-2 1 0 16,-1 3-6-16,-3 0 2 0,-2 2-2 0,2-2-2 16,-1 1-2-16,1-3 2 0,2-2-14 15,2-5-24-15,2-5-33 0,4-6-15 16,4-5-1-16</inkml:trace>
  <inkml:trace contextRef="#ctx0" brushRef="#br0" timeOffset="119788.99">8045 13675 228 0,'18'0'110'0,"-3"0"2"0,2 0 1 0,-3 2-46 16,1 4-59-16,0 1-5 0,0 1-2 15,0-1 1-15,2 2-1 0,-1-2 0 16,1 0-1-16,-2 0-3 0,4 1-4 15,1 0-6-15,-2-1-7 0,2-1-14 0,-2 1-36 16,-1-3-42-16,-3-1 0 0,-4-1 1 16</inkml:trace>
  <inkml:trace contextRef="#ctx0" brushRef="#br0" timeOffset="119956.36">8225 13891 204 0,'-9'12'107'15,"9"-2"-2"-15,-13 0-4 0,13 0-22 16,0 1-79-16,0-3-8 0,1 0-9 0,4-2-5 16,1 1-4-16,1-2-3 0,-2 1-5 15,1 2-7-15,1 1-4 0,-2 3-10 16,0 1-12-16,0 3-13 0</inkml:trace>
  <inkml:trace contextRef="#ctx0" brushRef="#br0" timeOffset="120096.76">8185 14350 159 0,'0'11'101'0,"0"-2"-3"0,0-5-10 16,0-3-19-16,0-1-32 0,4 0-24 0,4 0-6 15,4-14-2-15,1 5-5 0,1-2-4 16,1 1-1-16,-1-2-5 0,3 0-9 16,-3-1-18-16,1 1-32 0,-2-1-37 15,-1 0 0-15</inkml:trace>
  <inkml:trace contextRef="#ctx0" brushRef="#br0" timeOffset="120256.23">8433 13948 161 0,'15'-22'110'16,"3"3"-2"-16,2 2 2 0,0 0-14 0,5 4-73 16,-1 0-22-16,4 2-1 0,0 0-5 15,1 0-7-15,-2 2-3 0,2 0-7 16,-3 1-15-16,1 8-31 0,-2-13-34 15,0 13-5-15,-3-13 1 0</inkml:trace>
  <inkml:trace contextRef="#ctx0" brushRef="#br0" timeOffset="120623.7">8800 13608 211 0,'-11'8'103'0,"1"6"0"16,2 6-18-16,8 3-40 0,-16 5-39 15,16 5 0-15,-15 2-3 0,5 2 0 16,2 1 2-16,0 0-1 0,8-1 4 16,-18-1-1-16,18-2 1 0,-11-2-1 15,11-5 1-15,0-2 0 0,0-7 0 0,0-4-6 16,0-6-2-16,1-5 0 0,11-3-4 16,4 0 1-16,6-8-2 0,0 0 1 15,5-2-3-15,1 0 1 0,2 3-2 16,0 7 5-16,0-11 1 0,-3 11 2 0,-2 0 2 15,-6 2-4-15,-2 5 5 0,-11 5-1 16,-5 7 3-16,-1 5 1 0,0 3 0 16,-18 6 3-16,1 0 2 0,-6 1-1 15,1 0 0-15,-5-2-1 0,2 0 0 0,2-4-5 16,1-1-2-16,5-5-2 16,2-4-4-16,15-5-7 0,-8-6-7 0,8-5-7 15,3-2-7-15,8 0-14 0,4-9-25 16,4-2-22-16,2-3-20 0,3-2 6 15</inkml:trace>
  <inkml:trace contextRef="#ctx0" brushRef="#br0" timeOffset="120741.32">9111 14223 174 0,'16'-17'110'15,"2"2"2"-15,-6 4-12 0,1 4-19 16,-3 7-37-16,-2 0-26 0,0 0-9 16,-4 3-8-16,0 5-1 0,1 3-5 0,-1 4-7 15,1 0-15-15,2 2-31 0,-1 0-56 16,1 1 0-16,1 1-1 0</inkml:trace>
  <inkml:trace contextRef="#ctx0" brushRef="#br0" timeOffset="121754.82">8841 14414 127 0,'0'5'102'0,"-12"1"1"0,12-2-1 16,-9-1-21-16,9-2-41 0,0-1-34 15,1 0-3-15,5 0-3 0,3-7 0 16,2-1-2-16,4-1 0 0,3-2-3 0,3 0-1 16,3-2-4-16,3-1-2 0,3-1-7 15,2-1-18-15,0 0-35 0,0-2-28 16,-2 1-1-16</inkml:trace>
  <inkml:trace contextRef="#ctx0" brushRef="#br0" timeOffset="122173.09">9843 13626 136 0,'6'-7'105'0,"-3"7"-1"16,0 0 3-16,0 1-15 0,0 1-41 16,1 3-38-16,-1 1 2 0,3 4-1 0,0 0 1 15,2 3 0-15,-2 3 0 0,2 2-2 16,1 2-1-16,0 3-5 0,1 3-2 15,0 1-5-15,0 3-5 0,0 1-4 16,0 1-7-16,-3 0-10 0,-1-2-10 16,-2-1-24-16,-1-2-44 0,-3-2-18 0,0-5 3 15</inkml:trace>
  <inkml:trace contextRef="#ctx0" brushRef="#br0" timeOffset="122520.19">9975 13750 155 0,'8'-18'106'16,"-1"2"0"-16,3 4-1 0,0 2-8 0,2 0-77 15,5 1-20-15,3 0 0 0,2 1-3 16,2-2 1-16,4 2 2 0,2 0 0 16,2 0 2-16,2 8 0 0,0-11 3 15,3 11 0-15,0 0 0 0,-2-7-1 16,-2 7-1-16,-6 2 1 0,-5 3 0 0,-6 5-4 15,-9 4 0-15,-6 4 1 16,-1 4-4-16,0 5 2 0,-19 3 0 0,-1 4 3 16,-6-2 2-16,-5 4 2 0,-5-1 2 15,-2-1 3-15,-4 1 3 0,2-3-1 16,1-3 1-16,3-4-2 0,4-3-2 0,6-5-5 16,6-6-4-16,8-7-1 15,12-2-3-15,0-2-4 0,0 0-5 0,10-13-5 16,8 1-5-16,4-4-4 0,6-3-8 15,5-1-14-15,-2-2-31 0,2-2-32 16,-1-2-1-16,-3 1 3 0</inkml:trace>
  <inkml:trace contextRef="#ctx0" brushRef="#br0" timeOffset="122937.14">10079 13239 210 0,'-17'-12'103'0,"-1"12"0"16,0-8-6-16,0 8-58 0,3 0-35 16,3 0-1-16,2 0-2 0,10 0 0 15,-12 3 0-15,12 3 4 0,0 1-1 16,0 3 2-16,2 3 1 0,6 4 1 0,2 4 3 15,1 5 2-15,5 2 1 0,3 5 2 16,-3 5 1-16,2 5 2 0,-2 7 0 16,2 4 0-16,-4 7 0 0,0 6-3 15,-1 8 0-15,0 4-1 0,1 4 2 0,-2 4-2 16,1 1-1-16,1 1 0 16,-2 0 1-16,-1-3 2 0,1-1-1 0,-1-3-1 15,0-5-1-15,1-6-3 0,0-6-2 16,-1-6-1-16,0-9-3 0,-2-7-3 15,-2-8-2-15,1-4-2 0,-2-6-5 16,-2-4-6-16,-2-4-8 0,-1-5-11 0,-1-6-19 16,0-6-24-16,0 0-64 0,0 0-8 15,-14-18 3-15,14 0 5 0</inkml:trace>
  <inkml:trace contextRef="#ctx0" brushRef="#br0" timeOffset="123852.29">10947 13641 222 0,'0'2'103'0,"-14"-1"1"15,14-1-1-15,0 0-69 0,3 0-35 16,7-12-2-16,8 3-3 15,4-2 1-15,5-3 3 0,5-1 0 0,3 0 0 16,5-2 0-16,2 0 3 16,5-1 1-16,1 0 1 0,-3-1 0 0,0 1 0 15,-4 2 0-15,-4 1-1 0,-5 3 1 16,-5 2 1-16,-7 10 1 0,-6-8 2 16,-5 8-2-16,-6 1 1 0,-3 5 2 0,0 5 1 15,-9 4 3-15,-3 3-1 0,-6 4 2 16,-3 3 1-16,-2 4-1 0,-3 1 1 15,-5 3-1-15,1 2-1 0,-3 1-2 16,-1 1-3-16,0 0 0 0,-1 0-4 16,2-1-3-16,0-2-1 0,2-1-3 0,2-1-4 15,1-2-4-15,3-1-1 0,2-2-5 16,2-2-5-16,4-4-7 0,0-3-6 16,4-3-19-16,3-5-36 0,10-3-24 15,-14-6 2-15</inkml:trace>
  <inkml:trace contextRef="#ctx0" brushRef="#br0" timeOffset="124019.76">11175 13836 229 0,'22'0'118'0,"-4"0"-2"16,1 5 1-16,-8 9-49 0,1 8-53 0,-4 5-5 16,-1 5-7-16,-2 5-3 15,-3 1-3-15,0 3-6 0,-2 0-1 0,0 2-5 16,0 0-6-16,0-1-7 0,0-2-12 15,0-6-20-15,0-7-19 0,0-7-11 16,0-7-17-16</inkml:trace>
  <inkml:trace contextRef="#ctx0" brushRef="#br0" timeOffset="124151.46">11402 14091 168 0,'24'-40'103'16,"0"2"-1"-16,1 4-8 0,0 3-28 15,-1 8-44-15,0 5-17 0,0 6-5 0,-2 12 0 16,0-9-8-16,-1 9-2 0,-5 2-11 15,-1 2-20-15,-3 1-33 0,-1-1-30 16,-2 1 2-16</inkml:trace>
  <inkml:trace contextRef="#ctx0" brushRef="#br0" timeOffset="124618.67">12010 13278 149 0,'2'0'116'0,"-2"0"2"0,0 0-2 15,0 11 0-15,-9 3-54 0,9 4-60 0,0 0-2 16,0-1-3-16,0-3-2 16,1-1 1-16,5-3 0 0,3-3-1 0,6-2 3 15,5 0-1-15,5-3 3 0,5-2-1 16,3 0 1-16,3 0-1 0,5-16 0 15,-3 4-1-15,0-1-4 0,-2 0-1 0,-1-2-6 16,-3 1 1-16,-6 0-1 16,-1 0-2-16,-3-2 0 0,-4 2 1 0,-5 0 3 15,-4 2 2-15,-2 0 3 0,-4 2 3 16,-3 2 3-16,0 8 1 0,0-9 1 16,-14 9 1-16,2 0 0 0,-3 1 2 0,-2 4 2 15,-3 4 1-15,-3 3 3 0,-3 5-2 16,3 1 3-16,-2 4 4 0,-1 3-3 15,1 5 1-15,0 2 0 0,2 2-2 16,0 3 0-16,1 3-3 0,3 2 2 0,2 0-5 16,2 4-1-16,1-1-1 0,2 0-1 15,2 1-1-15,1 1-1 0,9 0-1 16,-13-1 0-16,13-1-3 0,-12-2-6 16,12-3 1-16,0-2-7 0,-11-3-6 15,11-5-8-15,0-5-18 0,-11-4-33 16,11-6-38-16,-8-8 2 0,8-5 4 0</inkml:trace>
  <inkml:trace contextRef="#ctx0" brushRef="#br0" timeOffset="124917.54">12136 13759 151 0,'17'-33'98'0,"0"5"0"16,1 4-8-16,-1 3-29 0,1 6-40 15,-1 3-11-15,-1 5-1 0,-2 7 2 16,2 0 2-16,-2 0 0 0,0 4 2 15,-3 7 1-15,2 5 1 0,-2 3 0 16,-1 7-1-16,0 1-1 0,-1 4-1 0,0 3-3 16,-2 3-1-16,0 2-1 0,-2 1-1 15,1 2-2-15,-1 0-1 0,0 0-2 16,1 0 0-16,-1-4-1 0,0-2 0 16,0-4 3-16,-2-2-2 0,1-5-2 15,0-2-1-15,-2-3-1 0,1-4-3 0,-2-2-2 16,-1-4-6-16,0-4-5 0,0-4-5 15,0-2-11-15,-12 0-5 0,12 0-17 16,-15-14-25-16,5 2-30 0,-1-5-7 16,-2 0 5-16</inkml:trace>
  <inkml:trace contextRef="#ctx0" brushRef="#br0" timeOffset="125202.2">12164 13869 214 0,'0'0'105'15,"0"-11"3"-15,0 11-8 0,0 0-43 0,0 0-52 16,1 0-4-16,5 1-1 0,2 3-3 16,1 1 0-16,-1-1 1 0,-1 4 0 15,-1 0-1-15,0 2 0 0,-2 1 1 0,0 2 1 16,0 1 2-16,-3-2 0 0,-1 1 1 16,1-2 2-16,-1 0 0 0,0 0 0 15,0-3 2-15,0 1 0 0,0-2-1 16,0-4-1-16,0-2 2 0,0-1-2 15,0 0 0-15,6 0-2 0,4-12-2 0,1 3 0 16,2-2-5-16,3-2 1 16,-1 0-7-16,4-3-2 0,0-2-3 0,0 1-1 15,0-3-7-15,3 0-3 0,-5-1-10 16,2-1-18-16,-2 1-20 0,-1-1-15 16,-1 1-6-16</inkml:trace>
  <inkml:trace contextRef="#ctx0" brushRef="#br0" timeOffset="125800.48">12719 13339 131 0,'3'-10'88'0,"0"10"-7"15,-1 0-8-15,0-8-15 0,-1 8-19 16,1 0-21-16,-2 2-13 0,2 2 1 0,0-1 2 15,0 5-2-15,0 1 1 0,-1 2 2 16,0 1 0-16,1 2 0 0,-1 3-2 16,1 0 1-16,-1-2-2 0,1 2-3 15,-1-1 0-15,0 0 1 0,-1-2-2 16,1-1-2-16,-1-2 1 0,0-2-1 0,0-3 0 16,0-3 0-16,0-2-1 0,2-1 1 15,-2-9-1-15,2 2 0 16,0-2 1-16,1 0-3 0,2-3 3 15,-3 1 0-15,2 0-1 0,-1 0 1 16,1 1 0-16,-1 3 3 0,-1 7 2 0,0 0 2 16,-2 0 3-16,0 5 1 0,0 8 1 15,0 8 3-15,-8 5 0 0,8 8 1 16,-12 6-2-16,2 4-1 0,1 6-2 0,0 1-2 16,9 2 1-16,-15 1 0 15,15-2-3-15,-9-5 2 0,9-3-2 0,0-6 0 16,1-6 0-16,5-9-3 0,4-7-2 15,3-9-1-15,4-7-1 0,6 0-1 16,4-7-4-16,2-8-1 0,2-3-2 16,3-5-2-16,-1-2 1 0,1-1 0 15,-1-1 2-15,-2 0 0 0,-5 2 0 0,-2 1 5 16,-5 3-1-16,-7 4 2 0,-6 5 0 16,-6 4 2-16,0 8 0 0,0 0 2 15,-22 0-1-15,4 0 0 0,-6 4 0 0,-3 4-1 16,-3 3-1-16,-2-1-1 15,0 2 0-15,2-3-5 0,1 2-6 0,3-2-10 16,3-1-10-16,4-3-23 0,1-3-43 16,6-2-23-16,4 0 3 0,8 0 0 15</inkml:trace>
  <inkml:trace contextRef="#ctx0" brushRef="#br0" timeOffset="126299.9">12866 13526 171 0,'-9'11'125'15,"9"-1"-1"-15,-15-2 1 0,15 1-1 16,0-2-62-16,0-3-52 0,2-2-8 0,6-2-2 16,4 0-6-16,2 0-2 0,4 0-2 15,1-9-2-15,2 9-4 0,1-11-1 16,3 11-2-16,-1-11-1 0,2 11 0 15,0-11 0-15,-1 11-1 0,-3-10-2 16,-4 10-4-16,-1-11-14 0,-5 11-22 0,-3-13-18 16,-4 13-20-16,-1-14 3 0</inkml:trace>
  <inkml:trace contextRef="#ctx0" brushRef="#br0" timeOffset="126470.11">13132 13321 222 0,'0'-14'112'16,"0"1"-5"-16,0 2-11 0,0 0-25 15,0 3-36-15,0 8-9 0,0-11-3 16,0 11-1-16,-8 0-3 0,8 4-4 0,-15 3-2 16,3 4-3-16,-3 3-2 0,-2 2-2 15,-2 3-5-15,-3 2-1 0,-3 2-10 16,0 0-10-16,-2 2-16 0,1 0-39 16,-2 0-54-16,1-2 1 0,1-4-1 15,2-3 1-15</inkml:trace>
  <inkml:trace contextRef="#ctx0" brushRef="#br0" timeOffset="129980.53">5940 15089 207 0,'5'-8'97'15,"-1"0"1"-15,0 0-18 0,-1 1-45 16,2 7-35-16,-1-14-1 0,-2 6-1 0,2 1 1 16,-3 7 0-16,1-13 2 0,1 13 2 15,-1-9 0-15,2 9 2 0,0 0-1 16,0-9 2-16,1 9 2 0,1 0 0 15,2 0-2-15,-2 0 1 0,1 0-1 16,0 0 3-16,0 0 1 0,1 6 1 0,3 0-2 16,-3 3 0-16,2 1 0 0,2 1 1 15,1 1 3-15,2 2-2 0,1 0 0 16,2-1-4-16,3 1-3 0,2-2 4 16,1-2 0-16,5-2-1 0,3-2-2 0,3-3-1 15,1-3 0-15,4 0-1 0,4 0-1 16,0-12 0-16,3 2 0 0,0-2-1 15,3-1-1-15,1-3 2 0,-2-2 1 16,3 1-1-16,-1 1 0 0,-3 0 1 16,1 4 2-16,-2 0 2 0,2 4-2 0,-3 8 3 15,1 0 0-15,-1 0 0 0,2 0 0 16,-3 3 0-16,2 5 0 0,-1 4-4 16,3 0 0-16,-2 2 1 0,3 0-3 15,-1 0 0-15,1-2-2 0,1-2 0 16,0-4 0-16,0-2-2 0,1-4-1 0,2 0 3 15,-2 0-4-15,3-14 3 0,0 3-2 16,1-3 0-16,0-4 0 0,-1 0 1 16,2-2 0-16,0 0 4 0,1 0 0 15,0 1-1-15,1 3 2 0,-2 2-2 0,-1 2 2 16,1 2 3-16,-3 2-3 0,-1 8 1 16,-1-10-1-16,-3 10-2 0,1 0-1 15,-3-6 0-15,-1 6 0 0,-1 0 0 16,-2 0 0-16,-1 0-1 0,-2 0 1 15,-2-8-1-15,2 8 0 0,-3 0 3 0,-1 0-2 16,0 0 0-16,0 0-1 0,1-8 0 16,0 8 0-16,-1 0-2 0,3 0-1 15,2-8-2-15,2 8-1 0,3 0-5 16,2-10 1-16,3 10 1 0,0-9-1 16,4 9 0-16,1-9 3 0,1 9 1 15,1-7 2-15,0 7 3 0,-1 0 6 0,2 0 2 16,-4 0 3-16,0 0 3 0,-2 0-1 15,-3 0-1-15,0 0 1 0,0 0-2 16,-3 2-1-16,3-1-5 0,1 0 0 0,1-1-3 16,3 0-1-16,0 0-2 0,4 0 1 15,-2-13 0-15,4 5 0 0,0 0 0 16,3-3 0-16,-1 0-1 0,1-2 1 16,-1 1 1-16,1-1-1 0,-2 2 1 15,-2 0 1-15,0 1 1 0,-4 0 2 0,0 3 0 16,-1 7-1-16,-2-12 3 0,-2 12-2 15,3-7 1-15,-4 7-1 0,0 0 0 16,1 0-1-16,-1 0-1 0,-1 0 0 16,-1-8-1-16,0 8 0 0,-2 0-1 15,-1 0-1-15,1-7-5 0,-1 7 0 0,-2 0-2 16,-1-12-4-16,-2 12-5 0,-1-9-4 16,-3 9-8-16,-1-13-12 0,-2 13-41 15,-3-13-43-15,-4 5 3 0,-2 0 0 16</inkml:trace>
  <inkml:trace contextRef="#ctx0" brushRef="#br0" timeOffset="152839.58">7288 13848 193 0,'0'0'74'15,"0"0"-11"-15,0 0-10 0,0 0-14 16,0 0-14-16,0-7-20 0,0 7-7 31,0 0 0-31,0 0 0 0,0 0 0 0,0 0-1 16,-11 0 7 0,11 0-2-1,0 0 0-15,0 0 1 0,0 0-2 16,0 0 1-16,0 0 0 0,0 0 0 0,0 0-3 15,-8-7 4-15,8 7 0 0,0 0-4 16,0 0 3-16,0 0 0 0,0 0 3 16,0 0-1-16,0 0 0 0,0 0 3 0,0 0-1 15,0 0-1-15,0 0 2 16,0 0 0-16,0 0-1 0,0 0-1 0,0 0-1 16,0 0 0-16,0 0-2 0,2 0 1 15,-2 0-1-15,2 0-1 0,1 0-1 16,-1 0-1-16,2 0 1 0,2 0 0 15,0 0 0-15,1-8 0 0,3 8 0 16,1 0-1-16,1-11 1 0,3 11 1 0,1-12 0 16,1 5 0-16,2-1 1 0,1-1-1 15,1 0 1-15,1-2 0 16,1 2 0-16,0-2 2 0,0 0 1 0,-1 1-1 0,1 0 0 16,-4 2-1-16,-1 0 1 15,1 8-2-15,-5-13 2 0,1 13-1 0,-3-9-2 16,0 9 0-16,-1 0 0 0,-3-9 0 15,0 9-1-15,-2 0 1 0,0 0 0 16,-1 0 1-16,0 0-1 0,1-7 0 16,0 7 0-16,0 0 2 0,1 0 0 0,2-9-3 15,-2 9 2-15,1 0-1 0,0-8 0 16,0 8-1-16,2 0 1 0,-3-9 1 16,0 9 0-16,1 0 0 0,-1-7 0 15,-1 7 2-15,-2 0 0 0,-1 0 1 16,1 0 2-16,-2 0-1 0,0-7 2 15,0 7-1-15,-2 0-3 0,0 0 1 0,0 0 0 16,1 0-1-16,-1 0-1 0,0 0-1 16,0 0-1-16,0 0-4 15,0 0-1-15,0 0-3 0,0 0-5 0,0 0-4 16,0 0-8-16,0 1-13 16,0 2-39-16,0-2-39 0,0 1 2 0,0-1 2 15</inkml:trace>
  <inkml:trace contextRef="#ctx0" brushRef="#br0" timeOffset="156260.03">13769 13115 149 0,'0'7'114'0,"0"0"1"0,0-2-1 16,-10 0-3-16,10 0-64 0,0-1-45 15,0 1-2-15,0-2-9 0,0 0-9 16,0 2-5-16,0-1-15 0,0 1-39 15,0 2-36-15,0 4 0 0,1 2 3 0</inkml:trace>
  <inkml:trace contextRef="#ctx0" brushRef="#br0" timeOffset="156787.74">13676 13484 223 0,'-11'7'118'0,"2"-1"-3"0,9 0-2 16,-10-1 0-16,10 1-107 0,0-2-6 16,3 0-8-16,4 0-4 0,3 0-1 0,0-1 2 15,2 1 6-15,2 0 3 0,-3 2 2 16,3 5 2-16,-1 4-1 0,1 3 1 16,-2 2 1-16,-1 2 2 0,-3 2-1 0,-5 1 0 15,-3 1 1-15,0 1 1 0,0 1 0 16,0-1-1-16,-16-2 2 0,16-1-1 15,-16-2-1-15,7-3 3 0,9-2-2 16,-15-5 0-16,15 0-2 0,-11-5-2 0,11-3 2 16,0-4-5-16,0 0-3 15,0-17 0-15,3 2-5 0,3-6-1 16,4-5-1-16,3-2 0 0,1-7 2 16,3-2-4-16,2-3 5 0,3-4 1 15,2-1 1-15,0-2 1 0,3 2 3 16,0 0 1-16,0 3 1 0,-1 3 3 0,-1 6-1 15,-1 5 4-15,-4 6 2 16,0 7 4-16,-4 8 1 0,-2 7 2 0,-4 0 0 16,-2 8-1-16,-2 6 1 0,-4 8-2 15,-2 5-2-15,0 6-4 0,0 6-3 16,-10 4-1-16,10 3-3 0,-14 3 0 0,6 2-4 16,-3 1-1-16,1 1-5 0,-1-2-1 15,-1-4-5-15,1-1-2 0,0-6-4 16,1-5-2-16,1-6-4 0,0-8-4 15,9-6-4-15,-16-7-11 0,16-8-12 16,-11 0-11-16,11-11-14 0,0-6-9 0</inkml:trace>
  <inkml:trace contextRef="#ctx0" brushRef="#br0" timeOffset="157104.19">14114 13316 180 0,'31'-48'89'0,"3"3"-8"0,4 6-11 0,1 5-15 16,2 5-24-16,3 6-19 0,-1 3 2 15,0 4-1-15,2 5 1 0,-2 1-1 16,1 2 2-16,-2 8 1 0,-1-8 1 16,-1 8 2-16,-2 0-2 0,-4 1 1 15,-1 5-1-15,-3 3 2 0,-3 5 0 0,-4 6-2 16,-2 6 0-16,-3 8-1 0,-1 6-3 16,-4 7-1-16,-1 6-2 0,-1 4 0 15,-3 6-4-15,-1 3-1 0,0 5-1 0,-1 1-2 16,0 2-1-16,-1 0 0 15,0-1 0-15,1-3 0 0,0-7 1 0,0-5 0 16,-1-6-1-16,-1-6 1 0,1-7-1 16,-2-6-1-16,-2-6 0 0,-1-6-6 15,0-7-1-15,0-7-9 0,0-6-6 0,-11-1-8 16,2 0-8-16,-1-17-9 16,-3 1-19-16,-2-4-35 0,-2-3-27 0,-1-4 0 15,-2-1 8-15</inkml:trace>
  <inkml:trace contextRef="#ctx0" brushRef="#br0" timeOffset="157404.8">14159 13459 229 0,'0'0'124'15,"0"-7"-2"-15,7 7-1 0,6 0-2 16,6-11-105-16,6 11-14 0,4-7-3 16,7 7-6-16,3-11-3 0,2 11-1 15,1-13-6-15,-1 5-1 0,3 8-5 16,-1-9-1-16,-2 9-4 0,1-8-5 0,-5 8-8 15,-2-8-4-15,-6 8-8 16,-6-11-5-16,-5 11-9 0,-8-10-3 0</inkml:trace>
  <inkml:trace contextRef="#ctx0" brushRef="#br0" timeOffset="158054.08">14711 13291 195 0,'-17'0'87'0,"0"-12"2"16,0 12-5-16,-1 0-14 0,4 0-28 15,-2 0-26-15,4 6-2 0,-1 5-4 16,1 3 0-16,1 5-1 0,-3 3 0 15,2 4-2-15,-1 2 0 0,-3 2-2 16,2 4 0-16,-2-1-1 0,2 0 1 0,-2 1-2 16,2-3 0-16,0-2-1 0,0-2-1 15,2-3-1-15,1-2-1 0,2-2-2 16,9-3-2-16,-10-4-2 0,10-1 2 16,1-3-1-16,5-2-2 0,0-1 2 15,4-1 0-15,2 0 0 0,0-1 3 0,1-1 1 16,0 1 1-16,-2 0 1 0,2-1-1 15,-3 1 1-15,0-1 3 0,0 1-2 16,-3-1 0-16,-1 1 0 0,-2-2 0 0,-2 1 1 16,0 1 0-16,-2-2 0 15,2 0-2-15,-1-2 2 0,0 0-4 0,2 0 4 16,2 0 0-16,0-11 0 0,3 11-2 16,0-13 0-16,2 5 1 0,0-1-1 15,-1 0 1-15,3-1 0 0,-2 0 0 0,0-1 1 16,0 0 0-16,-1 1 0 0,-2 1 3 15,-1 0-1-15,-3 2-1 0,1 7 1 16,-3-11 2-16,-1 11-1 0,0-7-1 16,0 7 1-16,0 0-1 0,0-8-1 15,0 8-1-15,-9 0 0 0,9 0-1 0,0 3 0 16,-14 0 0-16,14 2-1 16,-15 3 1-16,4 2-1 0,-1 2-1 0,-3 1 1 15,-2 3 1-15,-3 1 0 0,-2 2 2 16,1 2-1-16,-2 0-2 0,1 0 2 15,1-2 1-15,4 1-1 0,1-1 0 16,5-2 0-16,11-2 1 0,-10-2-1 16,10-3-1-16,2-4 0 0,5 0 0 0,6-6-1 15,6 0-1-15,3 0 1 0,2 0 0 16,3-10 0-16,1 10 0 0,0-14-1 16,0 5 2-16,-2 0-2 0,-3-2 1 0,-3 0-1 15,-4 0 1-15,-4 0-2 0,-5 0-2 16,-4 1-1-16,-3-1-1 0,0 2-3 15,-9 1-4-15,-1 0-1 0,-2 1-8 16,-2-1-5-16,1 0-11 0,-1-1-28 16,4-2-34-16,10-1-14 0,0-1 4 0</inkml:trace>
  <inkml:trace contextRef="#ctx0" brushRef="#br0" timeOffset="158337.19">15566 13240 167 0,'11'0'110'0,"-4"0"3"16,0 5 1-16,-2 7-11 0,0 4-71 15,-1 6-21-15,-2 4-3 0,-1 4 2 16,1 3-1-16,-2 4 0 0,0 1-3 0,0 4-1 16,0 3-2-16,0 1-3 0,-7 2-3 15,7-3-5-15,-11-1-8 0,11-2-12 16,-14-5-21-16,3-3-49 0,-2-6-21 16,-1-4 0-16,-4-5 3 0</inkml:trace>
  <inkml:trace contextRef="#ctx0" brushRef="#br0" timeOffset="158653.65">15646 13245 174 0,'35'-30'99'0,"-2"5"2"16,-1 5 0-16,0 3-36 0,-2 0-60 15,-1 3-1-15,0-1 3 0,-2 2 2 16,-1 1 0-16,-1 1 4 0,-2 4 2 15,-1 7 3-15,0 0 3 0,-1 0 5 0,-2 5-2 16,1 8-1-16,-3 5 0 0,-2 7 1 16,-3 5-1-16,-2 6-3 0,-2 6-3 15,-2 5-2-15,-2 3-5 0,0 4 0 16,0 1-4-16,-3 1 0 0,2-1-4 16,-1-4-1-16,-1-2-1 0,-1-3 0 0,0-7-1 15,0-3-2-15,0-6-5 0,0-4-4 16,-10-3-6-16,10-4-6 0,-10-4-9 15,10-2-9-15,-17-3-12 0,6-5-29 16,-3-3-39-16,-4-2-9 0,-1 0 5 0</inkml:trace>
  <inkml:trace contextRef="#ctx0" brushRef="#br0" timeOffset="158755.64">15859 13782 149 0,'-12'-21'109'0,"2"1"0"0,10 2-4 0,0 0-17 15,0 2-59-15,0 0-29 0,2 1-12 16,9 0-12-16,2-1-23 0,2 1-30 15,1-2-30-15,1-1 0 0</inkml:trace>
  <inkml:trace contextRef="#ctx0" brushRef="#br0" timeOffset="159019.81">16046 13368 140 0,'0'-15'107'0,"0"8"0"0,0 7-3 16,0 0-18-16,0 0-37 0,0 7-32 0,-11 8-2 15,11 5-1-15,0 7-1 0,-13 4-4 16,13 5-1-16,0 3-4 0,-9 3-1 15,9 2-3-15,0 0-3 0,0 2-2 16,-9-3-3-16,9-3-4 0,0-4-4 16,-11-4-5-16,11-6-3 0,-15-5-1 0,6-5 0 15,-3-6 5-15,0-5 5 16,-2-5 5-16,-2 0 9 0,-1 0 6 0,0-11 7 16,0 1 3-16,2-2 1 0,0-2-1 15,3-1-2-15,12-1-6 0,-13 1-7 16,13 1 0-16,0 0-9 0,6 2-13 0,3-1-38 15,3 4-47-15,7-1 1 16,1 2 0-16</inkml:trace>
  <inkml:trace contextRef="#ctx0" brushRef="#br0" timeOffset="159486.33">15701 13362 179 0,'-16'8'104'0,"4"-1"2"16,12 0-2-16,-10 0-16 16,10-2-80-16,2-3-6 0,6 0-2 0,4-2-1 15,7 0 1-15,3 0 0 0,2 0 3 16,3 0-4-16,3 0 1 0,2 0-6 16,1 0-5-16,1 0-10 0,1 0-22 15,-3 0-39-15,-3 0-27 0,-4 0 3 0</inkml:trace>
  <inkml:trace contextRef="#ctx0" brushRef="#br0" timeOffset="159802.28">16649 12777 161 0,'15'0'122'0,"0"-10"0"0,1 10-1 16,2 0-1-16,3 0-54 0,4 0-66 0,3 0 0 15,3 0-6-15,2 0-3 16,3 0-1-16,-1 0-5 0,3-7-6 0,-1 7-9 16,-2 2-13-16,-3 1-36 0,-4 0-36 15,-3 1 1-15,-7-1 2 0</inkml:trace>
  <inkml:trace contextRef="#ctx0" brushRef="#br0" timeOffset="160186.52">16783 12841 172 0,'-20'11'121'0,"5"1"0"0,3 4 1 0,4 2-1 16,8 4-67-16,0 3-54 15,0-1-2-15,0 3-7 0,0 0-6 0,0 0-1 16,0 1-2-16,0-1 0 0,-13 2-1 16,13-1 3-16,-15-1 5 0,15-4 6 15,-15-3 5-15,15-4 6 0,-16-6 2 16,16-4 1-16,-10-5 2 0,10-1-2 0,0 0 2 15,3-15-3-15,6 0-1 0,8-4-4 16,7-4-3-16,7-1 1 0,5-2 1 16,5-1 0-16,5 1 0 0,2 2 0 15,3 3 1-15,0 1 3 0,-1 3 2 0,-2 4 5 16,-3 5 4-16,-5 8 4 0,-3 0 3 16,-6 0 0-16,-6 0 3 0,-5 3-1 15,-3 7-4-15,-7 1-3 0,-5 5-3 16,-2 0-4-16,-3 1-10 0,0 1-2 15,0 0-3-15,-10 0-8 0,10 0-6 0,-18 0-8 16,8 0-5-16,-2-2-8 0,-2 0-6 16,0-1-13-16,0-1-18 0,-1-4-32 15,0-2-22-15,1-2 5 0</inkml:trace>
  <inkml:trace contextRef="#ctx0" brushRef="#br0" timeOffset="160502.21">16939 13029 128 0,'0'4'105'0,"0"2"3"0,0 0 2 0,0 1-18 15,0 2-46-15,0 1-25 0,0-1 2 16,1 4 0-16,1-3 1 0,1 2-1 16,1 0-2-16,2 0-2 0,-2 2-1 15,1 1-5-15,2-1-3 0,-1 1-7 16,1 0-3-16,1-2-3 0,-1-1-6 0,-1-1-6 16,0-1-6-16,0 0-5 0,-3-1-8 15,-1-2-5-15,-1-1-13 0,-1-2-22 16,0-3-34-16,0-1-10 0,-11 0 5 15</inkml:trace>
  <inkml:trace contextRef="#ctx0" brushRef="#br0" timeOffset="160885.2">16895 13238 174 0,'-15'0'110'0,"15"0"0"0,-11 2-2 16,11 8-32-16,-9 0-53 0,9 2-15 15,0 2-6-15,0 0 1 0,0 1-1 0,0 0-2 16,0 0-4-16,0-1 3 0,0 2 1 15,0 0 1-15,0-2 6 0,0 0 0 16,0-1 5-16,5-4 1 0,2 0-2 0,2-3 4 16,3-1-3-16,3-4-3 0,2 1-2 15,3-2-7-15,3 0-4 0,4 0-7 16,2 0-6-16,2-12-11 0,1 12-2 16,1-15-7-16,0 5-11 0,-1-1-12 15,-2-2-13-15,-3-1-5 0,-2 0 4 0,-6-3 14 16,-2 1 22-16,-6 0 27 15,-3-1 23-15,-3 3 15 0,-5-1 17 0,0 1 17 16,0 1 14-16,-12 4 2 0,3 1-6 16,-2 8-12-16,-1 0-21 0,0 0-15 15,0 4-2-15,0 6-1 0,0 4 0 0,0 4-4 16,0 3-2-16,-2 4-2 16,1 2-2-16,0 2-6 0,-2 3-3 0,-1 2-1 15,-1-2-5-15,-3 2-8 0,0-2-8 16,-3 0-11-16,-2-2-28 0,-2-1-49 15,-1-4-17-15,-1-4 4 0,0-3 1 0</inkml:trace>
  <inkml:trace contextRef="#ctx0" brushRef="#br0" timeOffset="161051.16">16883 13680 187 0,'27'0'132'0,"3"-9"0"0,2 9 1 0,1 0 0 15,1 5-53-15,0 3-67 0,0 4-12 16,2 2-1-16,-2 1-6 0,-1 1-4 15,-2-1-6-15,-2 0-5 0,-2-1-8 16,-2-1-8-16,0-1-11 0,-2-4-28 16,-3-3-40-16,-1-5-7 0,-3 0 2 0</inkml:trace>
  <inkml:trace contextRef="#ctx0" brushRef="#br0" timeOffset="161317.88">17915 12916 179 0,'9'0'124'0,"-4"-8"3"16,0 8-5-16,-4 1 2 0,-1 6-63 15,0 5-52-15,0 3-7 0,-14 6-2 16,0 4-1-16,-3 2 1 0,-4 4 1 15,-4 2 0-15,-2 2 1 0,-4 3-4 16,-4 0 1-16,1 0-2 0,-1-1-5 0,1-2-8 16,0-4-9-16,2-5-10 0,2-4-30 15,4-7-46-15,4-5-14 0,5-6 2 16</inkml:trace>
  <inkml:trace contextRef="#ctx0" brushRef="#br0" timeOffset="161949.84">17676 13150 140 0,'19'0'127'16,"-3"0"3"-16,-4 0 3 0,-1 12-1 16,-6 6-37-16,-2 10-71 0,-3 2-3 15,0 5-9-15,0 1-1 0,-9 2-6 16,9 0-1-16,-16-1-3 0,7 0 0 0,0 1 1 16,9-3-2-16,-16-2 0 0,16-6-3 15,-10-4-2-15,10-5-4 0,0-4-3 16,-8-3-6-16,8-4-5 0,0-4-6 0,0-3-5 15,0 0-2-15,0-9-1 0,0-3-2 16,0-5 5-16,5-2 3 0,3-7 8 16,4-3 7-16,2-4 9 0,4-3 4 15,4-3 9-15,2-2 5 0,4 0 6 0,3 1 2 16,2 1 2-16,2 2-1 0,1 3 0 16,0 6 1-16,0 2-1 0,0 7-1 15,-4 6-3-15,-2 4-3 0,-4 9 0 16,-5 0-2-16,-4 0-3 0,-8 4 0 15,-4 7-5-15,-5 3-2 0,0 4-1 16,0 0 0-16,-17 1-2 0,4 1 0 0,-1-1 0 16,-2-1 0-16,1 0-1 0,0-1 1 15,4-2 0-15,2 2 2 0,9-3 1 16,0-1 0-16,0-1 4 0,0-1 0 16,4-2 2-16,8 1 1 0,5 0 1 0,2 0 3 15,4 2-1-15,1 1 0 0,1 2-1 16,-2 0-2-16,0 2 0 0,0 0-2 15,-4 1-1-15,-4 2-2 0,-4-1-3 16,-3 2 0-16,-6 1-1 0,-2 0-6 16,0 0-1-16,-14 2-5 0,0-1-4 0,-7 0-4 15,-6-1-4-15,-4-2 2 0,-3-3 1 16,-4-3-2-16,-1-5 3 0,-1-3 6 16,2-3 5-16,5-3 6 0,4 0 6 15,7 0 8-15,7-16 2 0,15 4-1 16,0-3 5-16,0-3-1 0,4-1-1 0,13-4-1 15,7 1-5-15,6 1-1 0,7 1-6 16,3 1-1-16,3 3-6 0,1 1-6 16,-1 3-7-16,-2 0-7 0,-1 3-8 0,-4-1-18 15,-3 3-24-15,-5 7-22 16,-5-14-20-16,-3 14 5 0</inkml:trace>
  <inkml:trace contextRef="#ctx0" brushRef="#br0" timeOffset="162067.45">18482 13522 154 0,'3'0'100'0,"-2"0"25"16,1 0 1-16,0 2-11 0,-1 4-35 15,3 2-59-15,0 2-14 0,2 1-7 16,1 1-2-16,0 0-11 0,1 1-8 16,-1-2-9-16,-1-2-8 0,0 1-16 0,-2-3-31 15,0-1-31-15,0-5 0 0,-1-1 3 16</inkml:trace>
  <inkml:trace contextRef="#ctx0" brushRef="#br0" timeOffset="162316.15">18719 13023 231 0,'14'-39'117'0,"0"8"2"16,-1 8 3-16,-1 9-41 0,-2 14-58 15,-2 0 1-15,-3 5 1 0,-2 14 3 16,-3 14 5-16,0 9 2 0,0 9 2 16,0 7-1-16,-14 7 0 0,14 7-4 15,-16 3-3-15,16 4-6 0,-15 0-5 0,15 1-5 16,-16-2-3-16,7 0-5 0,9-6-4 15,-15-5-1-15,15-8-5 0,-12-7-8 16,12-5-11-16,-10-6-12 0,10-9-14 16,-11-6-15-16,11-7-33 0,-18-9-50 15,8-6-12-15,-2-4 6 0,0 0 7 0</inkml:trace>
  <inkml:trace contextRef="#ctx0" brushRef="#br0" timeOffset="165681.27">19261 12854 130 0,'4'-9'122'0,"-2"9"3"16,1 0 1-16,0-10 1 0,2 10-53 15,-1-7-50-15,1 7 1 0,4-10-5 0,-2 10-3 16,0-11-4-16,1 11-3 0,0-13-1 15,-1 13-4-15,0 0-5 0,0-7 0 16,3 7-7-16,-1 1-14 0,-1 1-8 16,0 2-11-16,-1 3-20 0,-3 1-54 15,-2 2-19-15,-2 1 4 0,0 1 3 16</inkml:trace>
  <inkml:trace contextRef="#ctx0" brushRef="#br0" timeOffset="165896.91">19229 13023 176 0,'0'6'128'0,"-11"-1"0"16,11 0-1-16,0-2 3 0,0-1-54 16,4-2-63-16,4 0-5 0,5 0-4 15,1-7 0-15,3 7-1 0,1-13 1 0,1 5 0 16,1 8-2-16,1-12-3 16,1 12 0-16,1-11-1 0,1 11-8 0,0-8-2 15,-1 8-7-15,-2 0-5 0,-5 0-9 16,-1 0-11-16,-4 0-19 0,-3 5-33 15,-3 0-31-15,-4 3 6 0,-1-1 3 0</inkml:trace>
  <inkml:trace contextRef="#ctx0" brushRef="#br0" timeOffset="166298.52">19425 13172 205 0,'0'10'108'0,"0"0"-1"0,0-1 1 0,5-1-43 15,4 1-54-15,6 1-5 0,2-1-2 16,4 2 1-16,3 1 1 0,-1 1 2 15,1 4 2-15,-1 2 2 0,-1 2 0 16,-4 6 1-16,-1 0 1 0,-5 4 0 16,-4 0-1-16,-4 2-3 0,-4 0 0 0,0 0-3 15,-10-2 0-15,-1 1-4 0,-6-3-3 16,-3-3-1-16,-4-4-5 0,-2-4-5 16,-1-3-4-16,-1-5-3 0,1-6-5 15,2-4-4-15,0 0-2 0,3-9 2 16,2-3 0-16,5-8 5 0,3-5 5 0,2-6 2 15,10-4 6-15,0-6 8 0,0-3 4 16,0 0 4-16,0-1 4 0,7 1 2 16,2 1 1-16,1 4-1 0,2 1 1 15,1 5 2-15,-1 5-1 0,0 5 2 16,-3 6 1-16,-1 9-1 0,-3 8 0 0,-4 0-2 16,-1 5-1-16,0 9-1 0,-9 4-2 15,-1 4-3-15,-4 5-3 0,-2 2-5 16,-3-1 0-16,-2 3-3 0,-2-1-3 15,-1-1-1-15,-1 0-4 0,1-3-2 16,2-2-5-16,0-4-7 0,4-5-9 0,3-6-14 16,3-4-29-16,2-5-35 0,10 0-4 15,0 0 3-15</inkml:trace>
  <inkml:trace contextRef="#ctx0" brushRef="#br0" timeOffset="166596.26">19786 12920 181 0,'9'3'120'15,"-1"2"0"-15,-2-1 2 0,0 2-1 0,1 1-74 16,-1-1-39-16,2 1-6 0,1 0 1 15,1 0-1-15,1-1 3 0,0 0 2 16,3-1-1-16,-2 1 1 0,4 2-1 16,0-1-2-16,2 2-2 0,-2-1-2 15,2 0-1-15,-1-2-4 0,-3 1-7 16,-1-1-6-16,-3-1-7 0,-3 1-7 0,-2-2-12 16,-4 2-32-16,-1-2-42 0,0 0-2 15,0-2 2-15</inkml:trace>
  <inkml:trace contextRef="#ctx0" brushRef="#br0" timeOffset="166796.06">19864 13157 150 0,'0'7'121'0,"0"0"-2"0,0 0 0 16,0-1-3-16,4 1-50 0,0 0-66 0,2 0 0 15,1-1-9-15,2-1-7 0,0-1-5 16,1 1-1-16,-1 0 0 0,1 0-4 15,-2 3 1-15,1 0-1 0,-1 2 0 16,-2 1-1-16,0 1 0 0,-4 1-10 16,-2 1-19-16,0 2-31 0,0 0-5 0</inkml:trace>
  <inkml:trace contextRef="#ctx0" brushRef="#br0" timeOffset="166952.56">19913 13546 175 0,'9'2'110'0,"3"-2"4"0,1 0-6 15,0 0-25-15,1 0-46 0,-2 0-22 16,1-10-4-16,-1 10-3 0,-1-11-3 16,-1 11-4-16,0-12-1 0,-1 12-7 15,-1-13-4-15,2 13-15 0,-1-13-7 16,2 4-28-16,1 0-49 0,-1-2-6 0,0 1 3 16</inkml:trace>
  <inkml:trace contextRef="#ctx0" brushRef="#br0" timeOffset="167195.74">20317 12987 137 0,'0'-11'127'0,"0"11"1"16,0 0-2-16,0-10-2 0,2 10-13 15,3 0-106-15,2 0-3 0,5-9-2 0,1 9-4 16,4-7-3-16,0 7 1 0,3-10-1 15,0 10-3-15,2 0-1 0,1-7-3 16,2 7-3-16,0 0-6 0,1 0 1 0,-2-8-3 16,-1 8-4-16,-4 0-7 0,-2 0-18 15,-5-9-22-15,-1 9-26 0,-4 0-4 16</inkml:trace>
  <inkml:trace contextRef="#ctx0" brushRef="#br0" timeOffset="167595.31">20558 12787 159 0,'0'-9'105'0,"0"9"0"16,0 0 1-16,0 0-32 0,0 4-46 16,0 1-21-16,0 6-4 0,0 2 3 15,0 4 2-15,-10 3-1 0,10 5 2 16,-12 2-2-16,4 6 1 0,-3 1 0 15,1 3 1-15,-1 0-1 0,0 1-3 0,1-3 1 16,-1-1-1-16,3-3 0 0,8-2-1 16,-13-4 2-16,13-2-3 0,0-4 0 15,0-4-2-15,2-2 0 0,5-4 0 16,3-2-1-16,3 0 0 0,0-1-1 16,1 1 1-16,-2 2-1 0,-3 2 0 0,0 1-1 15,-4 2 0-15,-3 1-1 0,-2 3 0 16,0-1 1-16,0 3 2 0,-18 0 0 15,5 0 0-15,-2-1 0 0,-1-1 5 16,-2 0-1-16,1-4 0 0,0-1 1 16,2 0-2-16,2-3-1 0,5-3-2 0,8-3 0 15,0-2-3-15,0-1-7 0,0-1-8 16,9 0-3-16,6 0-10 0,2-12-17 16,5 5-28-16,1-2-34 0,3-1-6 15,1-1 3-15</inkml:trace>
  <inkml:trace contextRef="#ctx0" brushRef="#br0" timeOffset="167711.57">20775 13455 146 0,'19'0'118'0,"-2"-10"6"0,-3 10-1 16,-1 0-15-16,-3 2-43 0,-1 3-43 0,1 4-11 15,-2 3-11-15,1 3 0 16,0 2-19-16,3 2-27 0,-2 0-72 0,3-1-5 16,-2 1 0-16,1-2-2 0</inkml:trace>
  <inkml:trace contextRef="#ctx0" brushRef="#br0" timeOffset="169045.68">21424 12900 200 0,'2'1'119'15,"1"1"0"-15,2-2 2 0,4 0-5 16,5 0-90-16,2 0-9 0,5 0-5 16,4-12-1-16,4 12 1 0,2-15-3 15,2 6-1-15,1-1-6 0,1 3-2 0,0-2-5 16,0 9-11-16,-1-11-10 0,-2 11-7 15,-6 0-10-15,-3-9-28 0,-7 9-40 16,-8 0-17-16,-5 1 6 0</inkml:trace>
  <inkml:trace contextRef="#ctx0" brushRef="#br0" timeOffset="169444.52">21517 12880 231 0,'-15'7'113'0,"4"3"1"0,0 2-2 15,11 6-47-15,-15 1-58 0,15 4-3 16,-8 3-1-16,8 2-1 0,0 1-2 16,0 2 0-16,-13 1-1 0,13 1-3 15,-10-1 3-15,10 2-1 0,-12-2-1 0,12-4-1 16,-12-4 0-16,12-3-3 0,-11-7 0 16,11-3-2-16,-12-7-1 0,12-2 0 15,0-2 2-15,-9 0 0 0,9-15 1 16,1 2 0-16,3-4 4 0,3-3 2 0,2 0 5 15,2-1 0-15,2 0 0 0,1 0 1 16,2 2 1-16,0 1 0 0,2 4-1 16,-2 3 1-16,1 3-1 0,-2 8 0 15,-1 0 1-15,-3 0 1 0,-4 1-2 16,-3 8 2-16,-4 4-1 0,0 2-3 16,0 2 1-16,-9 0 1 0,-1 0 0 0,-3 1-5 15,0-1 7-15,-3-1 2 0,1 0 0 16,-1-3-1-16,1-2 0 0,2-1 4 15,0-3-3-15,5-3 0 0,8-2-4 16,0-2-4-16,0 0-3 0,3-8-5 16,9 8-5-16,4-13-6 0,2 13-9 15,3-11-10-15,3 11-29 0,0-11-42 16,-1 11-11-16,2 0 1 0</inkml:trace>
  <inkml:trace contextRef="#ctx0" brushRef="#br0" timeOffset="169625.76">21567 13541 229 0,'-20'20'119'0,"-1"-4"1"16,3-2-1-16,6-5-28 0,12-5-71 15,-10-4-15-15,13 0-6 0,7-16-3 16,6 1-1-16,3-3-2 0,5-5-6 16,2-1-3-16,3-4-6 0,1-2-6 15,0-5-10-15,1-3-22 0,-2-4-21 16,-5-2-22-16,-3-1-8 0</inkml:trace>
  <inkml:trace contextRef="#ctx0" brushRef="#br0" timeOffset="169825.45">21783 12814 140 0,'-12'-29'103'15,"-2"5"-2"-15,3 4-6 0,2 7-15 16,9 5-30-16,-12 8-32 0,12 0-1 0,0 1 1 16,0 8 2-16,6 5 2 0,2 7 4 15,3 7-1-15,2 4 0 0,3 8-4 16,2 7 0-16,2 6-2 0,1 5-6 15,2 5-3-15,0 2-6 0,-2 2-4 16,0 0-1-16,0-1-6 0,-2-1-9 0,0-3-6 16,-4-5-9-16,0-4-12 0,-3-9-23 15,-2-8-47-15,-3-8-18 0,-1-11 4 16,-3-10 4-16</inkml:trace>
  <inkml:trace contextRef="#ctx0" brushRef="#br0" timeOffset="170026.28">22222 13083 191 0,'7'0'128'0,"-3"0"0"15,-4 1-3-15,0 13-1 0,0 8-60 0,-18 4-64 16,4 2 0-16,-3 0-6 0,-2 0-2 16,-4-1 2-16,-1-1 1 0,-3-2-1 15,1 2 3-15,-1 0 2 0,0-1 0 16,1-2 1-16,3-4-1 0,2-4-5 0,3-4-8 15,2-4-9-15,3-4-9 0,3-3-36 16,10 0-54-16,-12 0 1 0,12-11 1 16</inkml:trace>
  <inkml:trace contextRef="#ctx0" brushRef="#br0" timeOffset="170826.12">22565 12777 126 0,'6'-8'124'0,"-2"8"1"16,1 0-1-16,-2 0 1 0,1 0-24 16,1 2-87-16,0 0-9 0,1 1-5 0,-1 0-2 15,1 1-4-15,2 1-5 0,-3 1-4 16,1 1-5-16,-1 3-4 0,-1 1-5 16,-1 2-7-16,1 3-11 0,0 0-13 15,-3 0-7-15,-1 1-3 0,0-1 4 16,0 0 8-16,-10 0 12 0,10-2 15 0,-17 1 29 15,7-3 21-15,-1 0 19 16,1-2 11-16,-1-2 7 0,4-2 2 0,7-1 2 16,-11 0-5-16,11-1-6 0,0 0-16 15,1 1-6-15,5 2-1 0,2 0 2 16,4 4 2-16,2 1 0 0,3 3-1 0,2 4-2 16,0 2-4-16,2 1-4 0,-3 5-2 15,1 0-2-15,-3 3-2 0,-1 0-1 16,-5 0-1-16,-3 0-2 0,-4-1 1 15,-3-1 0-15,0-3 0 0,0-3-2 16,-9-4-1-16,9-2-1 0,-16-4-2 0,5-3-4 16,-1-3-1-16,0-3-2 15,2-3-4-15,0 0-5 0,10 0-1 0,-12-8-3 16,12-2-6-16,0-3-10 0,4-7 0 16,4-3-1-16,4-5-1 0,6-5-5 15,3-4 0-15,4-4-3 0,4-2 0 0,3-3 7 16,2-1 12-16,2 0 0 0,0-1 5 15,1 0 5-15,-2 1 6 0,-2 4 7 16,-2 3 7-16,-4 4 2 0,-2 4 4 16,-5 4 1-16,-3 4 3 0,-3 5 2 15,-2 3 5-15,-4 1 0 0,-2 5 1 0,-1 1 1 16,-1 1-1-16,-2 8 0 0,-1-10-1 16,0 10 1-16,1 0-2 0,0 0 0 15,-1 0-3-15,1 2-1 0,-1 3-3 16,0 3-1-16,1 2-3 0,-1 1-2 0,0 3-5 15,1 0-4-15,0 0-1 0,-1 2-5 16,0 0-3-16,0 2-2 0,-1-2-6 16,0 0-3-16,0-1-6 0,0-1-7 15,0-1-7-15,0-2-8 0,-9-2-21 0,9-3-27 16,-9-1-31-16,9-2 3 16,-16-2 4-16</inkml:trace>
  <inkml:trace contextRef="#ctx0" brushRef="#br0" timeOffset="171374.87">23110 12903 189 0,'0'0'121'0,"-14"0"1"0,14 0-4 0,0 0-23 16,0-7-43-16,0 7-31 16,0 0-9-16,3 0 1 0,5 0-9 0,4 0-2 15,2 0-2-15,2 0-1 0,2 0-4 16,2 0-5-16,1 0-6 0,1 0-6 16,2 0-4-16,-1 0-5 0,0 1-3 0,-3 0-3 15,-2 2-7-15,-4-1-6 0,-2 2 0 16,-3-1 6-16,-4 1 6 0,-3 0 17 15,-2 1 17-15,0 0 8 0,0 0 7 16,-11 0 10-16,11 0 9 0,-17 0 5 16,7 1 0-16,1-1 2 0,9 1-12 0,-14 2-10 15,14 1-1-15,0-1-2 16,0 3 2-16,3 2 1 0,7 1 1 0,1 2 1 16,3 2 0-16,5 2-1 0,2 2-2 15,0 1-1-15,2 3-1 0,0-1-1 16,-2 2-2-16,-4-2 1 0,-3 2-3 0,-5-1-2 15,-5 0 0-15,-4-1-3 16,0-2 0-16,-9-1-2 0,-4-3 0 0,-1-2-2 16,-7-3-3-16,-3-3-3 0,-1-3-2 15,-2-3-1-15,-1-2-2 0,1-3-1 16,1 0-2-16,3 0-1 0,3-15 0 0,5 1-2 16,5-5-2-16,10-5 2 0,0-4 5 15,0-4 2-15,0-1 3 0,3 0 4 16,7 0 3-16,1 1 1 0,0 1 6 15,1 2 5-15,1 3 4 0,-2 4-1 16,-2 3 1-16,-2 7 0 0,-4 12-2 0,-3 0 2 16,0 0-1-16,-10 0-3 15,-1 10-1-15,-5 5-4 0,-4 2-2 0,-3 1-3 16,-1 0-1-16,0 1-4 0,-2 1-2 16,0-1-6-16,1-1 0 0,1-1-8 15,4-4-11-15,2-3-23 0,5-4-28 0,3-5-28 16,10-1 3-16</inkml:trace>
  <inkml:trace contextRef="#ctx0" brushRef="#br0" timeOffset="171619.78">23776 12640 245 0,'8'3'127'0,"1"0"-2"16,0 1-1-16,2-2-5 16,3 1-114-16,1 1-5 0,3 1-12 0,0-1-14 15,2 0-6-15,0 1-13 0,-3 0-26 16,-1 0-43-16,-3 0-9 0,-2 3 6 15</inkml:trace>
  <inkml:trace contextRef="#ctx0" brushRef="#br0" timeOffset="171807.94">23953 12889 171 0,'-10'22'123'0,"10"1"0"0,-10 4 3 0,10 3-2 15,-10 2-62-15,10 2-53 0,0 0-7 16,-11 0-2-16,11-1-1 0,0-1-1 15,-9-3-5-15,9-2-3 0,0 0-7 16,-9 0-4-16,9-2-7 0,-8-4-5 16,8-3-11-16,0-5-18 0,-12-7-16 0,12-5-21 15,0-1-14-15</inkml:trace>
  <inkml:trace contextRef="#ctx0" brushRef="#br0" timeOffset="172141.08">24268 12787 147 0,'30'-10'110'15,"-1"1"2"-15,1 9-2 0,-2-11 3 16,2 11-71-16,1 0-33 0,0 0 0 0,1 0 1 16,-2 0 2-16,0 0 4 0,-1 2 4 15,-1 4 4-15,-3 3 0 0,1 3 0 16,-1 4 2-16,-2 3-2 0,-1 3 0 15,-3 2 0-15,-2 2-2 0,-4 4-3 16,-4 1-2-16,0 4-2 0,-4 2-1 0,-2 1-1 16,-1 1-1-16,-1 1 0 0,-1 0-3 15,0 1-1-15,0-3-1 0,0 1-3 16,0-2-1-16,-9-2-2 0,9-3-1 16,0-3-5-16,-13-2-5 0,13-3-9 15,-11-3-5-15,11-3-11 0,-17-3-11 0,6-4-8 16,0-3-10-16,-2-3-13 0,-2-5-28 15,-1 0-31-15,0 0-2 0,-2-11 10 16</inkml:trace>
  <inkml:trace contextRef="#ctx0" brushRef="#br0" timeOffset="172573.7">24279 13018 128 0,'-11'0'130'16,"1"0"0"-16,1 0 0 0,9 0 1 16,-12 0-4-16,12 7-111 0,0 2-12 15,0 3-4-15,0 1-4 0,0 2-2 16,0-1 0-16,0 1 2 0,-8 0-2 16,8-1 0-16,0 1 0 0,0 0-1 0,0 0-4 15,0-3-1-15,-10-3-1 0,10-2-1 16,0-3-5-16,-11-4 3 0,11 0-5 15,-9 0 3-15,9-8 1 0,0 0 4 0,0-3 1 16,0-1 4-16,0-2 2 0,0-1 4 16,1 1 3-16,6-1 7 0,2 1 1 15,3 1 3-15,2 3 1 0,1 1 3 16,2 9-1-16,1-7 1 0,0 7 1 16,2 1-1-16,-1 4-2 0,-1 3-2 0,-2 3-1 15,-1 3-1-15,-1 2-3 0,-5 0 2 16,-2 4-4-16,-4-2 0 0,-3 1-1 15,0 1-2-15,0-1-2 0,-12-2 0 16,2-1-3-16,-5-2-3 0,-1-1 0 16,-2-3-3-16,-2-3-2 0,2-1-8 0,-2-4-8 15,4-2-10-15,0 0-23 16,3 0-41-16,4-10-20 0,9-1 2 0,0-2 0 16</inkml:trace>
  <inkml:trace contextRef="#ctx0" brushRef="#br0" timeOffset="173074.49">25396 12533 218 0,'3'-10'119'0,"1"10"1"0,1 0 0 15,1 0-15-15,6-7-92 0,0 7-6 0,5 0-6 16,2 0 0-16,4 0-2 15,0 0 0-15,2 0-4 0,2 0-2 0,-1 1-4 16,0 1-6-16,0 1-5 0,-3 0-8 16,-4 0-15-16,-5 1-34 0,-6-1-38 15,-6 1 3-15,-2 0 2 0</inkml:trace>
  <inkml:trace contextRef="#ctx0" brushRef="#br0" timeOffset="173474.15">25363 12610 238 0,'-12'11'122'0,"2"3"1"16,1 4-2-16,9 3-28 0,-14 3-84 16,14 1-5-16,-9 0-4 0,9 3 0 15,-10-1-3-15,10-2-6 0,-9 0-4 16,9 0-6-16,-13 2-5 0,3-2-4 16,1-1-3-16,-2-5-9 0,0-3-12 0,1-4-8 15,0-5-7-15,0-4 0 0,10-3 9 16,-14 0 13-16,14 0 18 0,0-11 25 15,0-1 19-15,0-3 19 0,3-3 11 16,7-2 11-16,6-1 7 0,5-3-4 16,2 2-6-16,6 0-13 0,4 1-15 0,4 2-7 15,2 2-3-15,2 3 1 0,1 1 2 16,1 5-1-16,0 8-1 0,0-10 2 16,-2 10 1-16,-2 0-4 0,0 0 0 15,-4 4 1-15,-2 0-2 0,-2 1-2 16,-4 0 0-16,-4 1-1 0,-3 1-3 15,-3 0 2-15,-5 0 1 0,-3 1-5 0,-4 0-1 16,-2 2-2-16,-3-1-2 0,0 2-3 16,0 0-2-16,-15 1-3 0,6 1-7 15,-4 0-8-15,0 1-10 0,-4 0-5 16,1 1-10-16,-2-2-11 0,-1 0-25 0,0-2-34 16,1-3-17-16,1 0 6 0</inkml:trace>
  <inkml:trace contextRef="#ctx0" brushRef="#br0" timeOffset="173772.74">25438 12834 134 0,'0'1'104'0,"-12"1"0"16,12 1-6-16,-10 0-18 0,10 2-22 16,0 0-32-16,0 1 2 0,0 0-2 15,0 1 1-15,0 1-1 0,3 1-1 0,4-1-5 16,-2 0-1-16,2 1-3 0,1 0-1 16,-1 0-7-16,3 1-3 0,-3-2-5 15,1 0 0-15,0-1-4 0,-1-1-6 0,-1 0-7 16,-1-1-9-16,-1-1-8 15,-1 0-21-15,-2-1-44 0,-1-1-31 0,0-2 1 16,0 0 2-16</inkml:trace>
  <inkml:trace contextRef="#ctx0" brushRef="#br0" timeOffset="173971.69">25352 12910 217 0,'0'5'130'0,"0"1"-8"16,-11 0-4-16,11-1-2 0,0-1-61 16,0 3-55-16,2-2-18 0,1 2-11 15,1 0-4-15,-1 0 3 0,1 1-3 16,-2 1 2-16,2 3-5 0,-4 1-18 16,0 3-24-16,0 0-23 0,0 2-5 0</inkml:trace>
  <inkml:trace contextRef="#ctx0" brushRef="#br0" timeOffset="174105.46">25249 13235 135 0,'-13'13'114'16,"3"-2"-1"-16,10-2-2 0,-13-2-16 16,13-2-28-16,1-3-43 0,6-2-13 0,4 0-11 15,7 0 0-15,4-14-6 0,1 7-4 16,5-3-8-16,2 0-12 0,1-1-20 16,1-1-26-16,1-2-42 0,0-2 3 15,-1-2 2-15</inkml:trace>
  <inkml:trace contextRef="#ctx0" brushRef="#br0" timeOffset="174272.45">25656 12948 151 0,'-9'0'108'0,"9"-10"3"15,0 10 7-15,-12 1-28 0,12 5-44 16,0 3-31-16,-10 4-2 0,10 4-2 0,0 1 1 16,0 2 0-16,0 2-4 0,-9 2-5 15,9 3-6-15,0 1 3 0,-15 3-6 16,5 2-8-16,-2-1-10 0,-5 1-18 0,-3-2-39 15,-2-2-38-15,-3-2 1 16,0-5 0-16</inkml:trace>
  <inkml:trace contextRef="#ctx0" brushRef="#br0" timeOffset="174422.33">25433 13374 140 0,'27'-10'112'0,"1"10"-2"0,0 0-2 0,-1 0 1 16,0 4-61-16,1 4-48 0,0 0-7 15,-1 3-14-15,-1-1 0 0,-2 0-11 16,-4-2-10-16,-1 1-15 0,-2-3-23 16,1 0-29-16,-1-2 3 0</inkml:trace>
  <inkml:trace contextRef="#ctx0" brushRef="#br0" timeOffset="174706.92">26539 12552 128 0,'9'-8'119'0,"-3"8"-3"15,-1 0 1-15,-4 0-1 0,-1 0-30 16,0 4-81-16,-8 7-5 0,-3 4-5 15,-3 3-3-15,-4 2 2 0,-3 2 2 0,-3 1 3 16,-3 2 0-16,1-1-1 0,-2 2-2 16,-1 0-2-16,0-1-4 0,1 0-8 15,0-3-6-15,3-5-19 0,2-3-29 16,4-4-31-16,3-5-12 0,5-4 4 16</inkml:trace>
  <inkml:trace contextRef="#ctx0" brushRef="#br0" timeOffset="175721.66">26297 12743 189 0,'11'0'107'16,"-1"0"-5"-16,-3 0-20 0,-3 5-24 0,-2 8-17 15,-2 3-20-15,0 1-5 0,0 5-6 16,0 1 2-16,-12 3-2 0,12 4-1 16,-15 0 1-16,6 2-2 0,1 0 1 15,-3 1-2-15,1-2-1 0,0 0 0 16,-2-3-4-16,1-2-1 0,1-3-1 0,1-4 0 15,0-2-3-15,1-4-3 0,8-5-2 16,-16-4-5-16,16-4-3 0,-9 0-2 16,9 0 0-16,0-16-1 0,0 0-1 0,3-3 1 15,4-6 1-15,3-2 5 16,5-3 10-16,-1-2-4 0,5 0 5 0,2-2 3 16,1 1 3-16,2 3 1 0,1 2-1 15,0 1 4-15,-2 4-2 0,-1 5 1 16,-2 1 0-16,-2 6 0 0,-2 3 2 0,-3 8 0 15,-2 0-1-15,-4 0-1 16,-2 0 2-16,-3 2-1 0,-2 5-3 0,0 2 1 16,0-1-2-16,0 2-4 0,0-1 0 15,-11 2-2-15,11-1 0 0,0-1-1 16,-14 0 1-16,14 0 1 0,-9-1 0 16,9 1-2-16,0-1-1 0,-11 2 3 15,11-2 1-15,0 1 0 0,0 2 1 16,0-1 0-16,0 3 1 0,2 0-1 0,1 2 1 15,1-1 3-15,0 3-1 0,1 2 1 16,2-1-2-16,-2 1 1 0,1 1 0 16,0-1-2-16,-1-2-2 0,-2-1-1 15,0 1-1-15,-3-1-8 0,0-2-3 0,0 0-5 16,-15-1-3-16,4-1-5 0,-6-2-4 16,-2-2 2-16,-2-3 4 0,-3-1 6 15,-1-4 8-15,0 0 5 0,0 0 5 0,0 0 5 16,2-10 5-16,3 10 6 0,5-14 0 15,4 5-2-15,11-1-3 0,0-3-3 16,0 2-2-16,3-2-2 0,8-2-2 16,6 3-1-16,3 0-1 0,4 0 0 15,2 1-1-15,1 1-1 0,1 2-1 0,-2 0 3 16,0 1 0-16,-1 7 4 0,-2-12 3 16,-1 12 0-16,-4-8 4 0,-2 8 2 15,-2 0 3-15,-2 0 2 0,-3 3 1 16,-2 1-1-16,-1 3-3 0,-1 0-1 15,2 2-2-15,-2 1-4 0,0 0-3 16,0 1-5-16,1 2 0 0,1-2-5 0,-2 0-3 16,1-2-4-16,-1-1-1 0,1-1-4 15,0-5-1-15,1-2-2 0,1 0 0 16,0 0 0-16,2-9 2 0,0-1 1 16,-1-2 1-16,3-4 1 0,0-3 4 0,0-3 3 15,3-3 1-15,1-3 4 0,2-3 4 16,2-1 2-16,0-2 6 0,2-1 4 15,1 1 5-15,-3 1-1 0,1 3 0 16,-2 0 2-16,-1 3-1 0,-1 2-1 16,-2 2-2-16,0 4-6 0,-3 3 1 0,-2 4 0 15,0 5 4-15,-4 7 4 0,-3 0-1 16,-1 4 1-16,-2 4 2 0,0 7-1 16,0 2 0-16,0 6 1 0,0 3-2 15,-13 5-3-15,13 5-1 0,-12 3-1 16,12 5 0-16,-16 4-2 0,8 0 0 0,-2 2 0 15,0 0-4-15,1-3 1 0,-1-1-4 16,0-3-1-16,1-2 0 0,-2-4-2 16,1-4-1-16,0-5-1 0,-2-3-4 0,1-5-6 15,-3-6-6-15,-1-5-8 16,-2-4-6-16,-1-4-11 0,-3-1-11 16,-2 0-24-16,-1-9-40 0,-3-2-20 0,-2-1 4 15,0-5 7-15</inkml:trace>
  <inkml:trace contextRef="#ctx0" brushRef="#br0" timeOffset="176870.02">27573 12279 153 0,'1'0'116'0,"-1"0"-3"0,0-6-1 15,1 6-1-15,-1 0-53 0,3 0-58 16,2 0-7-16,1 0 0 0,3 0-3 15,0 0 1-15,5 0 6 0,0 0 4 16,4 0 3-16,3 0 0 0,1 0 1 0,3 3 0 16,3 0 0-16,1 0 1 15,2 1 1-15,-1 0-2 0,1 0-2 0,-3 2-1 16,-1-1-3-16,-2 0 4 0,-5 1-1 16,-2 0 4-16,-7 2-4 0,-5 1-3 15,-6 2-2-15,0 1-1 0,-9 1-2 16,-5 2-2-16,-9 2 5 0,-4 0-3 0,-6 0 4 15,-4 2 0-15,-3-1 4 0,1-2 1 16,-1 2 2-16,2-2 5 0,0-2 1 16,6-1-2-16,2-3-2 0,9 0-2 15,3-3-3-15,8-3-2 0,10-2-2 0,0-2-1 16,0 0-6-16,8 0-3 0,5 0-4 16,5-8-6-16,2 8-8 0,1-9-17 15,1 0-41-15,1 2-29 0,0-4 1 16,-2 0 6-16</inkml:trace>
  <inkml:trace contextRef="#ctx0" brushRef="#br0" timeOffset="177719.56">27708 12200 180 0,'-11'0'105'0,"0"0"1"0,0 0 0 15,0 6-40-15,-1 6-48 0,1 6-9 16,0 3 4-16,1 5 3 0,-1 3 3 15,1 6 2-15,0 3 2 0,-2 5 1 0,1 5-1 16,-1 4 1-16,-2 3-1 16,1 5-2-16,-2 0-5 0,1 2-3 0,-1 1-2 15,0 1 1-15,-2-1-6 0,1 1-2 16,-3-3 5-16,1-2-4 0,-3-2 1 16,0-2 0-16,-1-4 0 0,-1-5 2 15,0-3-1-15,1-7-3 0,2-5 2 16,0-5-6-16,2-6-2 0,1-5-3 0,1-5-4 15,3-5-5-15,1-5-6 0,2 0-6 16,10 0-6-16,-8-13-5 0,8-2-3 16,1-4-2-16,4-6-1 0,3-3 0 15,4-5-2-15,2-3 0 0,3-3-1 16,2-3 2-16,4-2 14 0,2-1 15 0,3 0 12 16,1 0 6-16,2 2 8 0,2 2 8 15,1 0 7-15,0 5 9 0,1 1 5 16,1 5-7-16,2 4-10 0,-2 2-4 15,0 4-2-15,0 5-1 0,0 4-3 16,0 3 0-16,-2 8-2 0,-2-9-3 0,-2 9 2 16,-2 0-2-16,-4 2 0 0,-4 3-1 15,-5 2 0-15,-3 1-1 0,-7 2 0 16,-5 1 2-16,0 2-4 0,0 0-2 16,-13 0 0-16,0-1-1 0,-4 0 1 0,-3-2-4 15,-3 1 2-15,-1-3-1 0,0 0 0 16,-1-1-2-16,0 0 1 0,3-2 0 15,3-1-3-15,2-2-4 0,2-1-4 16,2 1 0-16,4 0-3 0,9-1 2 16,-14 2-1-16,14-1 3 0,0 1 3 0,0 0 1 15,0 1 5-15,0 2 5 0,0-1 3 16,0 1 4-16,3 2-2 0,1-1 2 16,2 2-2-16,2-1-1 0,2 0 0 15,0 2-1-15,2-3-2 0,2-1-1 16,1 0-2-16,2-2-3 0,1-2 3 0,1-1-4 15,0-1-1-15,-1 0 0 0,1 0-2 16,-2-11 0-16,-1 3-1 0,-3 0 2 16,-1-3 0-16,-4 1 1 0,-2-3-2 15,-3 1 4-15,-2 1 2 0,-1 0 0 0,0 2 2 16,0 0 2-16,-11 9 3 0,11 0 1 16,-19 0 2-16,7 0 1 0,-1 4 1 15,0 8 1-15,-1 5 1 0,-1 5-1 16,0 5 0-16,-1 6 0 0,1 2-1 15,-1 4-3-15,2 1 3 0,2 0 0 16,2-1 3-16,10-2 0 0,-15-2 0 0,15-2 1 16,0-4-2-16,0-6-1 0,0-5-1 15,2-6-6-15,8-7-5 0,5-5-3 16,6 0-11-16,3-8-10 0,5-5-16 16,3-4-21-16,2-3-53 0,1-7-22 0,2-3 0 15,0-3 4-15</inkml:trace>
  <inkml:trace contextRef="#ctx0" brushRef="#br0" timeOffset="178217.55">28577 12583 163 0,'0'0'94'0,"-10"0"0"16,10-8-18-16,0 8-31 0,0 0-30 15,0 0-10-15,0 0 1 0,0 0 1 0,0 1 2 16,0 2 3-16,1 2 0 0,3 2 3 16,-1 0 3-16,0 4 3 0,1 2-1 15,-1 2 3-15,0 2 3 0,-1 3 2 16,-1 3 4-16,-1 3 1 0,0 3 2 0,0 3-3 16,0 3-1-16,0 2 0 0,-9 3 0 15,9 3-7-15,-9 2 0 0,9 0-7 16,-13 1-3-16,13-2-4 0,-11-1 1 15,11-1-4-15,-11-3-1 0,11-3-4 16,-12-4-3-16,12-3 0 0,-9-4-7 16,9-5-4-16,-11-4-7 0,11-5-6 0,-16-4-9 15,16-5-10-15,-16-2-7 0,5 0-10 16,1-9-9-16,-1-1-19 0,1-4-29 16,-1-6-18-16,2-3 7 0</inkml:trace>
  <inkml:trace contextRef="#ctx0" brushRef="#br0" timeOffset="178401.68">28389 12911 215 0,'0'0'123'0,"0"3"-2"16,-11 4 0-16,11 2-12 0,-13 1-87 16,13 1-22-16,-17 0-2 0,7 0-11 15,0 0-3-15,-3-1-2 0,1-1-5 16,-2 0-5-16,-1 0-3 0,0 0-11 15,0 1-12-15,3-4-19 0,2-1-17 16,10-2-14-16</inkml:trace>
  <inkml:trace contextRef="#ctx0" brushRef="#br0" timeOffset="178551.71">28393 12977 130 0,'35'-12'111'0,"1"0"4"0,0 2-4 0,0 0-13 15,-4 2-30-15,0 0-42 0,0 8-8 16,-2-9-5-16,-2 9-6 0,-3 0-4 15,0 0-3-15,-4-8-6 0,-1 8-9 16,-5 0-10-16,-2 0-18 0,-2 1-42 16,-4-1-34-16,-2 0 0 0,-1 0 2 0</inkml:trace>
  <inkml:trace contextRef="#ctx0" brushRef="#br0" timeOffset="178785.8">28962 12726 136 0,'0'0'132'0,"0"0"-2"0,0 0 2 16,0 1-1-16,0 8 0 0,0 2-115 0,0 3-13 15,0 1 1-15,0-2-5 0,0 2-1 16,10-3 1-16,2 0-1 0,4 0 0 16,4-1 1-16,5 0-1 0,3 0-3 15,2-2 0-15,3-2-5 0,1-3 0 16,0-1-3-16,-2-3-2 0,0 0-6 15,-3 0-6-15,-3 0-3 0,-3-13-5 0,-3 5-7 16,-3-2-14-16,-5-2-18 0,-3-3-20 16,-4-1-20-16,-5-1 7 0</inkml:trace>
  <inkml:trace contextRef="#ctx0" brushRef="#br0" timeOffset="179283.26">29318 12644 205 0,'-12'-7'108'15,"0"7"-3"-15,2 0-12 0,1 0-23 16,9 0-32-16,-15 3-18 0,15 7-2 15,-12 4-2-15,12 4 1 0,-12 1 0 16,12 5 0-16,-11 2-2 0,11 5 0 0,-13 2-1 16,2 4-4-16,1 2-1 0,-3 4-2 15,0 0 1-15,0 2-4 0,-3-2-3 16,2 0-1-16,0-1-1 0,-1-5-3 16,0-1-4-16,1-4-1 0,-2-4-3 15,3-3-1-15,-2-5-3 0,2-5-1 0,0-6-3 16,1-4 0-16,2-5 0 0,-2 0-1 15,1 0 5-15,2-17 4 0,-1 4 2 16,10-3 7-16,-15 0 2 0,15-2 6 16,-10 1 4-16,10 0 1 0,0 1 4 15,0 0 0-15,2 3 0 0,4 2 1 0,4 1-6 16,4 10 2-16,3-9-3 0,5 9 2 16,2 0 1-16,1 3-2 0,4 3 0 15,-1 0 0-15,2 4 1 0,0 1 0 16,-2 3 1-16,-3 0 1 0,-3 4-2 15,-6 0-2-15,-5 2-1 0,-8 3 0 16,-3 0-2-16,0 1-2 0,-17 1-1 0,1-1 2 16,-5 1-3-16,-2-4 1 0,-2 1-1 15,0-2 0-15,-1-3 1 0,2 0 0 16,2-2-1-16,7-3-1 0,5 0 0 0,10-6-1 16,0 0 0-16,4-3-4 0,10-1-3 15,9-1-2-15,5-1-5 0,5 0-6 16,3 0-5-16,3 0-6 0,4 0-8 15,-1 0-9-15,1-11-15 0,1 11-28 16,-3-14-33-16,-1 5 3 0,-2 1 5 0</inkml:trace>
  <inkml:trace contextRef="#ctx0" brushRef="#br0" timeOffset="179883.2">29678 12762 127 0,'0'0'136'0,"0"-9"-1"0,0 9-1 16,0 0 0-16,0-9-4 0,1 9-102 15,7 0-28-15,5 0-2 0,4 0-11 0,3 0-7 16,1 0-6-16,4 0-4 0,-1 0-7 16,1 0-5-16,-2 0-13 0,-1 2-25 15,0-1-24-15,-4 0-16 0,0-1 4 16</inkml:trace>
  <inkml:trace contextRef="#ctx0" brushRef="#br0" timeOffset="180566.56">29863 12732 152 0,'-11'1'113'0,"0"5"3"0,1 3-1 16,-1 5-23-16,2 4-32 0,-2 6-33 16,1 5-2-16,-1 3-5 0,0 6-1 0,-1 4-4 15,0 2-1-15,-1 2-4 0,0 2 0 16,0 1-5-16,-1-2 1 0,0 0-1 15,1-5-2-15,0-3-3 0,0-4-1 16,2-5-1-16,0-6-3 0,-1-5-4 16,2-7-2-16,0-4 0 0,1-8-3 0,9 0-1 15,-14 0 0-15,14-13 0 0,0-1 2 16,0-3 3-16,0-5 2 0,0-2 2 16,1-3 2-16,7-2 3 0,4-1 0 15,1 1 2-15,2 0 1 0,4 1-1 16,0 1 1-16,1 4 0 0,2 2 0 0,0 3 1 15,-2 5 3-15,0 4 0 0,-2 9 3 16,-4 0-1-16,-3 0 2 0,-2 6 0 16,-4 5 1-16,-2 5 1 0,-2 3-3 15,-1 2 1-15,0 2-3 0,0 1-3 0,0 1 0 16,-11-2-1-16,11 1-2 0,-10-1 0 16,10-3 1-16,-11-2-1 0,11-1-1 15,0-4-2-15,-9-4 1 0,9-3 1 16,0-4-2-16,0-2-4 0,0 0 2 0,3 0 0 15,1-14-3-15,2 5-1 0,1-4 0 16,3-2-1-16,1-3 0 0,1-3 0 16,4-1 3-16,0-1-1 0,3-3 1 15,2 2 3-15,2-1-2 0,-1 1 4 16,2 2 0-16,1 3 1 0,0 3 2 0,-1 3 3 16,0 5-1-16,1 8 0 0,-2 0 4 15,-3 0 0-15,-1 1 3 0,-2 10 0 16,-3 5 2-16,-2 3 1 0,-1 4-2 15,-3 3 0-15,-2 3 1 0,-2 0-2 16,-2 1-2-16,-2 0-3 0,0-1-2 16,0 0 0-16,0-3-3 0,-9 1 2 0,9-5-2 15,-13-1-1-15,4-5 0 0,-1-3-2 16,1-3-3-16,-3-3 0 0,0-2 1 16,0-3-4-16,-3-2 3 0,1 0-3 15,-3 0 1-15,1 0 1 0,0-12 0 16,2 4 3-16,-1-3 1 0,3-2 0 0,1 1 2 15,2-3 1-15,9 0-1 0,-9 0-1 16,9 0 0-16,0 0-2 0,0 0-5 16,3 1-9-16,3 3-15 0,3-1-26 15,3 3-65-15,-1 0-7 0,3 9 0 0,-1-12 3 16</inkml:trace>
  <inkml:trace contextRef="#ctx0" brushRef="#br0" timeOffset="180950.44">30626 12934 138 0,'3'0'138'0,"-1"0"-1"16,0 0-1-16,-1 0-3 0,2 1-1 16,0 3-111-16,2 0-21 0,2 0-10 0,1 0-13 15,-1 2-16-15,0-1-22 0,-4 3-64 16,-2-1-11-16,-1 3 4 0,0 3 2 16</inkml:trace>
  <inkml:trace contextRef="#ctx0" brushRef="#br0" timeOffset="181133.55">30666 13386 149 0,'0'25'183'0,"0"-2"-1"0,0 0-1 16,-14-1-5-16,5 1-10 0,-3 1-15 0,-2 1-151 16,1 0-9-16,-4 0-33 0,0-1-11 15,-3-1-4-15,-3 0-7 0,-4 1-7 16,-6-1-4-16,-5 0-12 0,-3 2-34 15,-5-2-25-15,0-3 7 0,-4-3 9 16</inkml:trace>
  <inkml:trace contextRef="#ctx0" brushRef="#br0" timeOffset="182631.2">8330 15581 220 0,'-13'5'100'16,"13"0"-7"-16,-14-1-20 0,14 0-28 15,-12 1-26-15,12-2 0 0,-11-1-1 0,11 1 3 16,0-1 1-16,0 0 3 0,0 1-4 16,0 0-1-16,0-2-2 0,7-1-1 15,5 0-2-15,5 0 0 0,3 0-6 16,6 0-6-16,2 0-3 0,6-9-5 0,0 9-7 16,5-7-8-16,1 7-9 0,2-9-14 15,-1 9-36-15,-3-10-50 0,0 10 2 16,-8-9 2-16</inkml:trace>
  <inkml:trace contextRef="#ctx0" brushRef="#br0" timeOffset="183047.56">8533 15625 145 0,'-9'14'110'0,"9"3"0"0,-14 5 2 0,14 4-8 16,0 4-71-16,0 6-21 0,-9 3 1 15,9 6 0-15,0 1 1 0,0 5-1 16,0 2 2-16,0 1 0 0,0 3-3 16,-9 0 0-16,9 0-3 0,0-3 0 0,0-4-4 15,-12-6-1-15,12-4-2 0,-9-6-2 16,9-5-1-16,-11-8-3 0,11-6 0 16,-9-7-3-16,9-5 1 0,0-3-3 15,0 0 2-15,0-14-2 0,0 0 1 16,0-6-1-16,0-5 3 0,0-5 1 0,5-3 0 15,3-6 2-15,0-1 2 0,6-3 0 16,0-1 0-16,6-1 1 0,0 1 2 16,5 2 0-16,4 4 3 0,2 5-1 15,2 5 2-15,2 6 1 0,0 8-1 16,2 14 4-16,-3 0 1 0,-4 0 0 0,-2 7 0 16,-6 13-3-16,-6 8 3 0,-5 7-4 15,-8 7-2-15,-3 5 0 0,0 5-4 16,-17 2-1-16,-3 1-4 0,-6 0-3 15,-5-2-7-15,-3-3-1 0,-4-3-9 16,-2-6-9-16,-1-6-12 0,1-9-32 0,1-7-46 16,3-7-2-16,3-9 3 0</inkml:trace>
  <inkml:trace contextRef="#ctx0" brushRef="#br0" timeOffset="183247.32">8497 16251 138 0,'15'-17'114'0,"4"9"1"15,-1 8 2-15,-1 0 0 0,2 3-64 16,1 9-37-16,0 6-1 0,1 5-3 16,0 4 4-16,-1 4-2 0,3 1-4 0,0 0-1 15,0 2 1-15,3 2-6 0,2-1-3 16,-2-1-1-16,2-4-4 0,-2-2-6 16,-3-5-9-16,0-2-6 0,-1-5-11 15,-6-4-31-15,1-5-49 0,-6-5-10 16,-2-2 3-16</inkml:trace>
  <inkml:trace contextRef="#ctx0" brushRef="#br0" timeOffset="183523.41">9349 15469 164 0,'6'-12'116'0,"-1"12"0"0,1-7-4 0,-1 7-5 16,3 0-60-16,-2 2-47 0,1 2-26 15,-1 2-22-15,-1 4-38 0,-3 0-35 16,-2 2 5-16,0 3 3 0</inkml:trace>
  <inkml:trace contextRef="#ctx0" brushRef="#br0" timeOffset="183831.48">9366 15727 144 0,'0'9'114'15,"0"-4"2"-15,0 0-1 0,0-1 1 16,9 0-63-16,5-1-45 0,3 1-4 0,5 0-1 15,1-1-2-15,3 1 1 0,1 0-2 16,0 0 0-16,2 3 0 0,-1 1-1 16,-1 2 1-16,-2 3-1 0,-6 3-3 15,-6 4-3-15,-6 2 2 0,-6 4-2 16,-1 4 1-16,0 3 4 0,-17 2 3 0,-1-1 5 16,-2 2 4-16,-6-2 4 0,-1-1 3 15,0-1 2-15,1-2 1 0,3-3-1 16,5-3 0-16,5-4-5 0,13-4-3 15,0-4-5-15,0-6 1 0,1-4-3 16,14-2-2-16,7 0-2 0,5 0 0 0,5-8-2 16,5 8-5-16,4-15-6 0,2 7-6 15,0 0-7-15,0-3-11 0,0 1-8 16,-3-2-20-16,-3 3-25 0,-4-4-37 16,-3 2 4-16,-3-3 5 0</inkml:trace>
  <inkml:trace contextRef="#ctx0" brushRef="#br0" timeOffset="184114.2">10075 15518 137 0,'0'-10'106'0,"-8"10"3"15,8 0 4-15,0 0-24 0,0 0-38 0,3 4-31 16,2 4-2-16,-1 4 0 0,4 3 1 16,-1 3-1-16,3 1-3 0,-2 6-3 15,3 0-2-15,-2 4-4 0,-1 3-6 16,2 0 0-16,-5 2-5 0,-2-1-9 16,0 0-7-16,-3-1-12 0,0-2-18 0,0-4-34 15,-9-5-38-15,9-3-2 0,-14-5 6 16</inkml:trace>
  <inkml:trace contextRef="#ctx0" brushRef="#br0" timeOffset="184346.33">10151 15593 179 0,'11'-20'105'16,"1"3"1"-16,3 4-2 0,-1 3-34 0,4 2-61 15,2 1-3-15,2 7 1 0,1-10 4 16,3 10 2-16,1 0 5 0,0 0 2 15,0 0 1-15,2 3 0 0,1 4-1 16,-1 4-1-16,-2 1-4 0,-3 4-5 16,-3 3-8-16,-5 2-2 0,-4 4-4 0,-6 3-8 15,-5 1-8-15,-1 1-6 0,0 0-6 16,-12-1-10-16,1-2-18 0,-1-3-26 16,-6-4-27-16,-3-3-4 0,3-4 6 15</inkml:trace>
  <inkml:trace contextRef="#ctx0" brushRef="#br0" timeOffset="184496.15">10367 15812 136 0,'0'-8'116'0,"0"8"-1"16,0-11 4-16,2 11-19 0,0 0-38 15,1 1-42-15,-1 6-3 0,-2 3-6 16,0 3-3-16,0 4-8 0,0 1-1 0,-12 3-6 16,2 1-7-16,-1 1-10 15,-2 1-14-15,-1-3-32 0,-3 0-44 0,1-5-6 16,1-1 3-16</inkml:trace>
  <inkml:trace contextRef="#ctx0" brushRef="#br0" timeOffset="184631.38">10292 15984 131 0,'22'0'117'0,"1"-7"2"0,-1 7-1 16,2 1-1-16,1 4-46 0,0 3-64 16,0 2-7-16,-2 3-2 0,0 0-9 15,-1 0-8-15,-2-1-7 0,-1-3-12 0,1-1-26 16,-2-2-34-16,0-4-16 0,-2-2 0 15</inkml:trace>
  <inkml:trace contextRef="#ctx0" brushRef="#br0" timeOffset="184793.91">10802 15808 210 0,'11'-13'115'0,"0"2"1"0,1 11-2 0,-2 0-24 15,2 0-69-15,-1 0-17 0,-1 6-4 16,2 4 0-16,-3 2-4 0,-2 1-2 15,0-1-2-15,1 1-5 0,-2-1-2 0,0-2-5 16,0-2-5-16,0-4-9 0,1-2-20 16,-1-2-28-16,-1 0-29 0,-1-10 3 15</inkml:trace>
  <inkml:trace contextRef="#ctx0" brushRef="#br0" timeOffset="185045.67">11077 15441 202 0,'7'-15'113'0,"0"7"2"0,0 8 2 16,4 0-32-16,-3 1-62 0,2 10-1 16,3 6 3-16,-2 5-1 0,4 8 4 15,-1 2 2-15,0 5-2 0,3 2 1 16,-3 6-2-16,3 3-2 0,0 4-2 16,-1 0-4-16,0 4-3 0,-2 0-3 0,1 0-6 15,-3 0 0-15,-1-1-5 0,-1-2-2 16,-3-3-2-16,0-4-3 0,-2-3-5 15,-1-5-6-15,2-4-6 0,-5-6-11 16,1-8-12-16,0-6-16 0,-2-9-32 16,0-5-50-16,0 0-4 0,0-12 8 0,0-6 5 15</inkml:trace>
  <inkml:trace contextRef="#ctx0" brushRef="#br0" timeOffset="185278.62">11473 15365 225 0,'5'-8'108'0,"2"0"0"16,3 0 1-16,4 0-53 0,4 0-52 0,5-2-3 16,3-1 3-16,6 0-2 0,3 0 0 15,4 0-1-15,0 0 2 0,5 2-1 16,4 0-3-16,0 1 0 0,3-1-5 15,-1 0-2-15,0 1-8 0,-4 1-10 16,-3 7-26-16,-5-13-43 0,-4 13-15 0,-6-9 0 16</inkml:trace>
  <inkml:trace contextRef="#ctx0" brushRef="#br0" timeOffset="185561.73">12204 15202 188 0,'-11'10'111'16,"1"2"0"-16,10 3 0 0,-12 4-27 15,12 2-62-15,0 4-8 0,0 1 1 16,5 5 0-16,3 2 4 0,1 4 4 0,3 4 3 16,2 2 3-16,0 5 0 0,3 4 1 15,0 3-2-15,1 1-3 0,-1 1-2 16,-1 0-3-16,-2 0-4 0,-2-2-2 16,-4-3-3-16,-2-4-3 0,-1-2-1 15,-5-4-2-15,0-5-1 0,0-3-4 16,0-4 0-16,-17-6-3 0,6-5-2 0,-4-4-3 15,-3-8-2-15,0-5-5 0,-5-2-6 16,0 0-3-16,0-11-6 0,-3-2-3 16,0-4-9-16,-1-6-8 0,1-4-13 15,1-6-31-15,1-3-41 0,1-5 5 0,0-2 3 16</inkml:trace>
  <inkml:trace contextRef="#ctx0" brushRef="#br0" timeOffset="185779.25">11722 15541 161 0,'0'10'123'0,"-17"2"3"0,17 4-3 16,-10 5 1-16,10 2-53 0,0 1-63 16,0 1-8-16,0 0-3 0,1-2-5 0,2 0-3 15,0-4-1-15,0-1-5 0,-1 0-4 16,0-1-4-16,0 0-2 0,-1-2-3 15,0-6-9-15,-1-3-13 0,0-5-6 16,0-1-10-16,0 0-4 0,0-12-6 16,-8 0-1-16</inkml:trace>
  <inkml:trace contextRef="#ctx0" brushRef="#br0" timeOffset="186028.14">11702 15691 144 0,'6'-23'75'0,"2"1"8"16,4 2 1-16,0 3-12 0,3 3-14 15,1 3-20-15,1 11-21 0,1-8-1 16,2 8-3-16,-2 0-1 0,-1 4 1 0,-1 2 0 15,-3 2-2-15,-3 2 1 16,-1 1-1-16,-2 2-1 0,-4 1-2 0,-3 1 0 16,0 2-1-16,0 1-3 0,-12 2-1 15,2-1 2-15,-1 2-4 0,-4-1 1 16,2-1 1-16,-2-1-2 0,0 0 1 0,2-4 0 16,1 1 1-16,2-2 1 0,10-3-1 15,-10-3-2-15,10-5-1 0,2-2-1 16,3 0-3-16,6 0-3 0,2-13-6 15,4 3-9-15,4-1-10 0,0-4-19 16,2 1-34-16,1 0-37 0,0-2 2 0,0 0 2 16</inkml:trace>
  <inkml:trace contextRef="#ctx0" brushRef="#br0" timeOffset="186494.16">12498 15415 168 0,'2'0'109'0,"2"0"2"0,1 7 4 15,0 2-27-15,4 3-55 0,0 2-13 0,1 2 2 16,3 2-1-16,-1 2 2 0,1 1-2 15,1 1 1-15,-1 2-4 0,1 2-3 16,-2-2-4-16,2 2-1 0,-4-3-5 16,-1-1-3-16,1-2-2 0,-4-2-2 15,-1-1-4-15,-2-5-6 0,-1-1-8 0,-1-4-5 16,-1-4-5-16,1-3-5 16,0 0-6-16,-1 0-4 0,3-14-10 0,-3 1-11 15,2-6-8-15,0-2-4 0,2-5 3 16,0-2 15-16,0-2 30 0,3-1 36 15,-1-1 10-15,4 0 15 0,-1 3 15 0,2 0 14 16,0 4 15-16,-1 4 5 16,1 3-8-16,1 4-25 0,0 6-28 0,0 8-5 15,3 0-2-15,-2 0-4 0,3 0-1 16,-4 2-3-16,3 3-3 0,-2 0-1 16,1 2-4-16,-1-1-6 0,0-1-4 0,0-1-8 15,-1-1-11-15,0-3-23 0,-2 0-31 16,-1 0-26-16,-1 0 1 0</inkml:trace>
  <inkml:trace contextRef="#ctx0" brushRef="#br0" timeOffset="186710.69">13216 15108 201 0,'18'-15'116'16,"-2"5"2"-16,0 10 3 0,-2 0-27 15,0 3-67-15,-2 9-8 0,-1 6 2 16,-3 8 2-16,-3 5-1 0,-3 3 2 0,0 4-3 15,-2 3-2-15,0 3-3 0,0 2-1 16,0 1-3-16,-11 2-5 0,11-2-6 16,-19-1-1-16,7-2-5 0,-4-2-9 15,-4-3-7-15,0-2-9 0,-1-4-7 16,-2-4-11-16,-2-5-20 0,-1-5-35 0,1-5-32 16,-1-5 5-16,2-7 5 0</inkml:trace>
  <inkml:trace contextRef="#ctx0" brushRef="#br0" timeOffset="186928.51">13082 15597 133 0,'19'0'116'0,"2"0"0"0,-2 7 5 16,-1 3 3-16,0 3-57 0,-1 4-39 0,2 1 2 16,0 1-2-16,0 4 2 15,0-2 3-15,2 1 2 0,1-1-2 0,1 2-4 16,3-2-3-16,1 0-6 0,1-2-6 15,0-2-9-15,-1-2-5 0,1 0-6 16,-1-3-13-16,-3-1-20 0,-1-4-17 0,-4-2-37 16,-2 0-62-16,-3-5 3 15,-3 0 2-15,-3 0 4 0</inkml:trace>
  <inkml:trace contextRef="#ctx0" brushRef="#br0" timeOffset="187626.58">14198 15647 239 0,'0'7'119'0,"-15"1"0"16,15 3-6-16,0 0-42 0,-9 4-50 15,9-1-6-15,1 2-3 0,3 0-2 16,2 0-3-16,2 0-3 0,1 1 0 15,3-2-2-15,0 0 0 0,1-1-1 16,2-2-1-16,1-3 0 0,1-3 0 0,-1-4-1 16,1-2 1-16,0 0 0 0,-4 0 0 15,-2-10 0-15,-1 10 0 0,-3-14-1 16,-3 4 0-16,-4-1-1 0,0 0-1 0,0-1-1 16,0-1-5-16,-16 2-2 15,5-1-11-15,-1 1-6 0,-4 2-26 0,0-1-41 16,-2 2-25-16,2 1 0 0,0 7 2 15</inkml:trace>
  <inkml:trace contextRef="#ctx0" brushRef="#br0" timeOffset="189774.76">4973 14277 171 0,'5'0'91'0,"-5"0"1"16,2 0-25-16,1 0-31 0,-2-8-29 16,0 8-6-16,0 0 2 0,1-7 1 15,-1 7 0-15,1 0 3 0,1-9 0 16,-2 9 2-16,1 0 1 0,1 0-1 15,-1 0 1-15,3 0-2 0,-1 2 1 0,-1 2 1 16,1 1 0-16,1 0-1 0,0 4 1 16,0 1 1-16,3 3-1 0,-1 2 1 15,2 2-1-15,3 2 1 0,-1 2-2 16,1 1 1-16,4 3-2 0,-2 2-1 16,3-1-1-16,0 2-1 0,3-1 1 0,-2 0-1 15,-1-2-1-15,1-1 1 0,-2-3-1 16,1-1 2-16,-4-2 0 0,0-3-1 15,0-2 1-15,-4-2 1 0,0-2-2 16,-2-2 1-16,-1-2 1 0,-2-1-2 16,0-2 1-16,-3 0 1 0,2-1 1 0,-2 0 1 15,1-1 1-15,-2 0-1 0,1 0 0 16,1 0-2-16,1-12 3 0,-1 5-1 16,2-3-1-16,2-4 1 0,1-1-1 15,2-4-4-15,1-4 0 0,-1-5 2 16,6-3-2-16,-2-5-1 0,4-4-1 0,1-5 0 15,3-1 0-15,1-3-3 0,1 1 2 16,-1-2 3-16,2 1-2 0,0 1 0 16,2 0 0-16,-2 3 0 0,2 1 0 0,-2 5-1 15,-1 3 1-15,-2 4 0 0,-1 3-1 16,-2 7-1-16,-2 1 1 0,-1 3 0 16,-4 4 0-16,-3 2-1 0,1 2-1 15,-3 2-1-15,-4 8-6 0,2-12-4 16,-4 12-8-16,0 0-6 0,0 0-13 15,0 3-14-15,0 3-54 0,0 3-35 0,-11 0 3 16,11 0 3-16</inkml:trace>
  <inkml:trace contextRef="#ctx0" brushRef="#br0" timeOffset="207493.13">15338 14875 132 0,'-8'2'111'0,"8"2"0"0,-15 1-1 16,15 3-2-16,0-1-55 0,-8 3-53 15,8 0-7-15,0 1-7 0,0 1-3 16,0 0-5-16,0 2-13 0,0 2-38 0,0-1-36 16,0 3 1-16,0 6 3 0</inkml:trace>
  <inkml:trace contextRef="#ctx0" brushRef="#br0" timeOffset="207616.58">15162 15238 170 0,'-17'6'91'0,"-1"2"-3"16,2 1-11-16,-2 0-48 0,3 0-29 0,0-2-14 15,3 0-7-15,0-1-10 0,3-3-16 16,9 0-18-16,-12-1-25 0</inkml:trace>
  <inkml:trace contextRef="#ctx0" brushRef="#br0" timeOffset="208609.83">15039 15314 133 0,'1'1'95'0,"0"-1"-10"0,1 1-14 0,0-1-18 16,0 0-12-16,2 0-12 0,1 0-13 16,1 0-2-16,2-8 0 0,3 8 0 15,1-8 1-15,3 8-3 0,2-9 0 16,4 9-2-16,0-12-2 0,3 12-2 16,3-10 1-16,-1 10-2 0,2-7-1 0,-2 7 0 15,-1 0-3-15,-2 0 0 0,-1 1 1 16,-4 4-1-16,-4 0-2 0,-3 3 1 15,-4 3-1-15,-4 2 0 0,-3 1 0 16,0 1 0-16,0 3 1 0,-19 0-2 0,7-1 1 16,-3 0 0-16,-1-1 1 0,-2 0 1 15,2-2-1-15,-2-1 0 0,3-1 0 16,1-3 0-16,1 1 0 0,1-3 0 0,12-1-1 16,-13-1 1-16,13-2-1 15,0 0 0-15,0 1 1 0,0-2-1 0,5 1 1 16,1 1-1-16,1 1 1 0,2 0-1 15,-1 3 1-15,0-1 1 0,1 2 0 16,-2 1-1-16,0 1 0 0,-3 0 0 16,0 1 0-16,-1 1 1 0,-3-1-1 15,0 1 2-15,0 0-2 0,0-1 0 0,0 0 0 16,-13 1 0-16,13-1 0 0,-15 1 0 16,6-1 0-16,0-1 0 0,0 0 0 15,9-1 1-15,-14 1 0 0,14-2 5 0,0 1 1 16,0-1 3-16,1-1 0 15,7 1 2-15,7-2 1 0,7-2 0 16,4 0-1-16,11-2 1 0,6-1-3 0,7-1-4 16,5-1-2-16,7 0-1 0,4 0 0 15,1 0-3-15,2 0-4 0,-1-8-3 0,-2 8-7 16,-2 0-8-16,-6-8-9 0,-6 8-8 16,-8 0-32-16,-8-11-49 0,-10 11-5 15,-9-11 3-15</inkml:trace>
  <inkml:trace contextRef="#ctx0" brushRef="#br0" timeOffset="209205.37">15865 14734 159 0,'1'-14'115'0,"0"2"0"0,-1 4 0 15,0 8-2-15,0 0-77 0,0 0-31 16,-11 1-3-16,11 8-2 0,-15 3-2 0,4 3 2 15,2 2-1-15,-2 0 0 0,11 3 0 16,-12 2 0-16,12 1 0 0,0-2 2 16,0 1-2-16,3-3 1 0,5-1 0 15,4-1-1-15,3-2 2 0,5-2 2 16,2-1-1-16,2 1 3 0,2 1 0 0,0 4-1 16,-1 1 0-16,-3 3 2 0,-5 3-1 15,-4 2 1-15,-5 2-3 0,-7 2 1 16,-1 2-4-16,0-1-2 0,-13 1 0 15,-2 0-1-15,-7-2-3 0,-3-1-6 16,-6-4-2-16,-4-1-7 0,-2-6 0 0,-4-3 0 16,-3-4 1-16,2-7 0 0,-1-2-1 15,0-3 4-15,4 0 6 0,2-8 1 16,4-3 7-16,5-3 4 0,6-3 3 16,5-2 3-16,17 0 3 0,-9 0 2 15,9 1 4-15,7 3 2 0,8 2 3 0,8 5 2 16,6 8 1-16,6 0-1 0,6 0-3 15,4 3-1-15,4 8-1 0,3 5-4 16,0 4-2-16,1 3-4 0,-2 2-6 16,-1 2-2-16,-2-1-6 0,-5-1-9 15,-2 0-15-15,-7-2-10 0,-5-4-44 0,-5-4-40 16,-7-5-1-16,-5-2 0 0</inkml:trace>
  <inkml:trace contextRef="#ctx0" brushRef="#br0" timeOffset="209671.95">16435 14591 155 0,'0'0'116'0,"2"-8"-1"16,-2 8 1-16,1 3 0 0,1 4-61 16,-1 4-48-16,0 3-5 0,1 5 1 15,0 2-2-15,0 3-1 0,0 2 0 16,-2 2-1-16,0 4-7 0,0 4-6 15,0 1-10-15,0 2-20 0,0-1-56 0,-9-2-18 16,9-6 0-16,-16-3 2 0</inkml:trace>
  <inkml:trace contextRef="#ctx0" brushRef="#br0" timeOffset="209924.17">16468 14592 194 0,'15'-23'109'0,"1"4"1"0,0 5-2 16,2-1-7-16,1 3-101 0,2 1-1 0,3 0-1 16,2 0-2-16,0 4 0 0,1 7 1 15,2-12 3-15,0 12 0 0,1 0 1 16,0 6 4-16,1 2 0 0,-2 4 2 16,-1 3 3-16,-4 3 2 0,-3 3-7 15,-6 3 6-15,-4 4 2 0,-3 2-1 16,-3 3-3-16,-3-1-1 0,0 0 0 0,-2 0-2 15,0 1-7-15,0-6-6 0,0 1 4 16,0-5-17-16,-11-1-13 0,11-5-34 16,0-2-55-16,-13-5 3 0,13-3-4 15</inkml:trace>
  <inkml:trace contextRef="#ctx0" brushRef="#br0" timeOffset="210081.48">16708 14668 238 0,'-12'0'117'0,"3"0"-1"16,9 0-2-16,0 0-19 0,0 2-95 15,0 1-10-15,4 0-9 0,7-2-9 0,3 2-10 16,1-1-20-16,1-1-32 0,0 0-25 16,1 2 2-16</inkml:trace>
  <inkml:trace contextRef="#ctx0" brushRef="#br0" timeOffset="210230.7">16773 14782 130 0,'-17'4'103'0,"3"0"1"0,0 0-7 15,4 0-22-15,10-1-34 0,-14 1-36 16,14-1-4-16,0 0-1 0,0 0-4 16,5-1-5-16,3 1-6 0,3-1-16 0,2 1-32 15,2-1-39-15,0 1 0 0,-1-1 1 16</inkml:trace>
  <inkml:trace contextRef="#ctx0" brushRef="#br0" timeOffset="210572.19">16403 15033 164 0,'-30'17'110'15,"8"-3"2"-15,6-3-2 0,16-3-1 16,0-4-79-16,2-4-29 0,16 0-5 15,8-9-2-15,6 0 2 0,6 0 3 16,4-1 0-16,3 2 2 0,2 8 2 16,2-9 1-16,0 9 1 0,-4 0-1 15,-3 3 1-15,-6 3 2 0,-7 4-2 16,-8 7 0-16,-6 4 0 0,-8 2 2 0,-6 4-1 16,-1-1 3-16,0 2-1 0,-10-3 0 15,0 0-1-15,1-1 1 0,0-3-1 16,-2-1-1-16,11-3-2 0,-11-2-1 15,11-5-3-15,0-3-2 0,1-4-4 16,5-3-2-16,5 0-7 0,3 0-5 0,5-12-7 16,0 0-8-16,2 0-2 0,0-4-37 15,-3-4-34-15,-2-3-9 0,-3-4 3 16</inkml:trace>
  <inkml:trace contextRef="#ctx0" brushRef="#br0" timeOffset="210687.73">16910 15068 212 0,'-29'0'111'0,"-4"4"-1"0,0 11-13 15,-2 7-30-15,0 5-44 0,-1 5-9 16,-1 2-5-16,2 2-4 0,0 2-5 16,0-2 0-16,1 1-6 0,1-2-8 0,0-1-12 15,1-5-37-15,2-3-51 0,0-5 0 16,0-5 0-16</inkml:trace>
  <inkml:trace contextRef="#ctx0" brushRef="#br0" timeOffset="210859.12">16168 15404 146 0,'19'0'114'0,"3"0"3"0,6 0 3 16,4 4 1-16,4 7-65 0,6 4-41 15,2 6-7-15,6 3 0 0,3 3 0 0,1 1 0 16,3 0-4-16,1 2-4 0,3 1-4 16,0 0-6-16,1-4-10 0,-1-1-12 15,0-5-28-15,-4-4-53 0,-3-5-10 16,-5-5 1-16</inkml:trace>
  <inkml:trace contextRef="#ctx0" brushRef="#br0" timeOffset="211471.95">17584 14775 189 0,'0'4'112'0,"0"1"3"0,0 3 1 0,0 4-18 16,0 2-74-16,0 5-11 0,0 3-4 15,0 6 1-15,0 6-2 0,0 5 0 16,0 5-4-16,0 2-3 0,0 3-1 16,2 2-1-16,-1 0-3 0,0-1-3 15,0-2-3-15,-1-3-6 0,0-5-7 0,0-5-13 16,0-7-40-16,-14-9-40 0,14-7 0 16,-17-8 3-16</inkml:trace>
  <inkml:trace contextRef="#ctx0" brushRef="#br0" timeOffset="211822.21">17496 14736 142 0,'35'-31'102'0,"3"4"-1"16,5 5 1-16,2 2-11 0,4 3-74 16,1 0-13-16,1 1 1 0,1 0 4 15,0 1 1-15,-2 0 2 0,1 0 2 16,-3 2 0-16,-1 3 2 0,-3 1-2 15,-1 2 1-15,-4 7 1 0,-4-9-4 16,-4 9 2-16,-4 0 1 0,-4 5 2 16,-6 3 1-16,-3 7 2 0,-5 6 4 0,-3 5-2 15,-2 6-1-15,-1 5 3 0,-2 7-3 16,1 5-1-16,-1 5-1 0,0 6-4 16,1 5-3-16,0 1-2 0,0 3-1 0,2 0-3 15,0-2-2-15,1-1-3 0,2-3 0 16,0-5 2-16,-1-2-2 0,1-6-1 15,-1-6-1-15,1-7-2 0,-2-6-3 16,-2-7-7-16,-2-7-5 0,-1-5-5 16,0-5-11-16,0-5-10 0,-10-2-13 0,1 0-14 15,-2-11-34-15,-3-1-39 0,-1-3 5 16,-3-4 5-16</inkml:trace>
  <inkml:trace contextRef="#ctx0" brushRef="#br0" timeOffset="212037.65">17770 15079 184 0,'-17'-8'119'0,"3"8"0"16,14-13 1-16,-10 13-3 0,10-11-75 15,4 11-42-15,8-14-4 0,6 6-3 16,5-1-4-16,2 0-2 0,5-1-5 0,0 0-6 15,2 1-9-15,0 9-30 16,1-13-40-16,1 5-10 0,-5-1 2 0</inkml:trace>
  <inkml:trace contextRef="#ctx0" brushRef="#br0" timeOffset="212186.41">18082 14804 163 0,'-9'0'113'16,"-3"1"4"-16,0 10-1 0,-1 7-11 15,-1 6-76-15,-1 5-29 0,-1 6 0 16,0 4-8-16,-2 4-10 0,-2-1-11 16,0 1-17-16,-1 2-28 0,-1-2-24 15,1-1-16-15,0-3 5 0</inkml:trace>
  <inkml:trace contextRef="#ctx0" brushRef="#br0" timeOffset="212303.62">17789 15357 192 0,'11'-17'112'0,"7"3"0"0,2-3-11 0,5-2-21 16,4 0-41-16,2 2-27 15,2 0-7-15,2 2-5 0,-1 4-2 0,0 1-6 16,-1 10-8-16,-4-8-16 0,-3 8-38 16,-5 0-43-16,-4 1-1 0,-4 4 1 15</inkml:trace>
  <inkml:trace contextRef="#ctx0" brushRef="#br0" timeOffset="212443.62">17982 15392 218 0,'-11'7'130'0,"1"-1"-2"0,10-1 0 0,0-1-3 16,0-2-74-16,10-2-51 0,4 0-4 16,6 0-13-16,4 0-7 0,2-8-7 15,3 8-13-15,1-11-33 0,-1 2-51 16,2 2 4-16,-1-2 2 0</inkml:trace>
  <inkml:trace contextRef="#ctx0" brushRef="#br0" timeOffset="212786.68">18442 15108 188 0,'9'-7'116'0,"2"7"1"0,5-14 1 16,4 5-1-16,5-1-88 0,8-3-27 16,7-1-1-16,3-2 0 0,10-1 0 15,4-2 3-15,3 0 2 0,2 3 1 16,2 0-1-16,1 4 3 0,1 1-1 0,-2 1 2 15,-3 3 1-15,-4 7 2 0,-5 0 2 16,-8 0 1-16,-9 0-1 0,-7 11 1 16,-10 4 0-16,-9 7-1 0,-6 5 0 15,-3 5-2-15,0 3-5 0,-12 4-1 16,-2 1-3-16,-3 3-1 0,-3 3-1 0,-5 1-1 16,-1 2-1-16,-1-2-2 0,-2 0-4 15,0-2-4-15,0-4-3 0,2-5-4 16,1-4-5-16,3-7-8 0,1-5-8 15,1-6-10-15,1-7-14 0,2-6-27 16,0-1-31-16,2 0-9 0,-1-19 4 0</inkml:trace>
  <inkml:trace contextRef="#ctx0" brushRef="#br0" timeOffset="212969.57">18974 14812 127 0,'11'-38'115'0,"2"10"3"16,0 11 4-16,-1 17-1 0,-1 0-56 15,-3 0-47-15,-3 10-2 0,-1 12 0 16,-4 6-3-16,0 6-3 0,0 4-4 0,-15 5-1 16,3 3-5-16,-3 2 0 15,-2 1-4-15,-3 1-2 0,-2-3-6 0,-1-3-9 16,-1-3-11-16,-2-8-21 0,-1-6-44 16,-1-8-28-16,0-9 2 0,1-8 2 15</inkml:trace>
  <inkml:trace contextRef="#ctx0" brushRef="#br0" timeOffset="213092.19">18553 14684 232 0,'5'-20'113'0,"2"7"-3"0,3 13-6 16,3 0-43-16,3 0-61 0,2 0-59 16,0 8-54-16,2 5-2 0,0 2 0 15</inkml:trace>
  <inkml:trace contextRef="#ctx0" brushRef="#br0" timeOffset="213235.69">18938 15000 230 0,'11'20'141'0,"0"0"-2"16,0-1-4-16,-2 0-4 0,2 0-41 16,0 0-90-16,0-3-28 0,3-2-24 0,0-3-22 15,3-5-35-15,-3-3-31 0,3 0 1 16,-2-1 7-16</inkml:trace>
  <inkml:trace contextRef="#ctx0" brushRef="#br0" timeOffset="213552.69">19817 14334 149 0,'12'-8'131'15,"-2"8"1"-15,1 0-1 0,-2 5-1 16,1 1 0-16,2 2-125 0,-1 5-5 0,0 0 0 15,1 3-7-15,-1 0-5 16,-2 0-1-16,1 2-7 0,-3 0-8 0,1 3-8 16,-1 1-18-16,0-1-36 0,0-2-37 15,0-4 3-15,-1-4 4 0</inkml:trace>
  <inkml:trace contextRef="#ctx0" brushRef="#br0" timeOffset="213852.56">20231 14356 230 0,'21'-16'115'0,"-3"5"0"16,-2 11 2-16,-3 0-44 0,-5 0-61 0,-3 0-2 16,-5 9-4-16,0 6 2 15,0 3-2-15,-16 4-3 0,-1 1 2 0,-5 2-3 16,-5 2-1-16,-4-1 0 0,-3 2-1 16,-2-2 0-16,-2-1 2 0,1-3 1 15,-1-2 1-15,3-3 3 0,1-3-2 16,4-3 3-16,5-2 1 0,6-2 2 15,8-4 1-15,11-2 0 0,0-1-1 0,0 0-3 16,11 0 0-16,9-8-2 0,6 8 1 16,5-10-3-16,4 10-3 0,3-9-1 15,2 9-3-15,1-11-3 0,-1 11-3 0,0-10-3 16,-2 10-5-16,-4-9-4 0,-3 9-11 16,-5-7-15-16,-6 7-32 0,-4-12-49 15,-5 4 1-15,-6-2 4 0</inkml:trace>
  <inkml:trace contextRef="#ctx0" brushRef="#br0" timeOffset="214202.05">20035 14119 205 0,'0'-13'106'0,"-14"13"0"15,14-13 1-15,-9 13-47 0,9-11-53 16,0 11 0-16,0-7 0 0,0 7 4 16,0 0 3-16,0 0 1 0,0 2 6 0,0 4 2 15,2 4 2-15,3 3 3 0,1 4 1 16,5 5 1-16,-2 2-2 0,2 5 0 16,2 5 0-16,1 2-2 0,2 5 0 15,-1 2-1-15,2 5-3 0,-2 2-3 16,2 1-2-16,-4 2-2 0,1 0-2 0,-4 0-2 15,0-2-5-15,-3-2-1 0,-1-3-1 16,-2-4-3-16,-3-3-1 0,-1-3-1 16,0-4-9-16,0-3-8 0,0-5-13 15,-13-3-13-15,13-5-12 0,-16-4-20 16,3-7-46-16,0-4-36 0,-1-1 1 0,-1 0 8 16</inkml:trace>
  <inkml:trace contextRef="#ctx0" brushRef="#br0" timeOffset="214351.31">20135 14727 225 0,'0'0'122'0,"0"0"-6"15,0 5-2-15,-18 7-11 0,2 3-103 16,-7 2-8-16,-3 4-19 0,-4-2-10 0,-4 4-12 16,-1-3-19-16,-3 1-17 0,-1-1-20 15,1-1-7-15</inkml:trace>
  <inkml:trace contextRef="#ctx0" brushRef="#br0" timeOffset="214536.36">19747 14966 237 0,'21'-10'118'0,"7"-2"1"16,5-1-9-16,6-3-26 0,7-1-46 0,3 2-7 15,3-2-6-15,0 3-5 0,0 1 0 16,0 0-4-16,-2 2-5 0,-4 1-3 16,-1 2-2-16,-5 8-2 0,-3-10-4 15,-4 10 0-15,-4 0-3 0,-5-8-2 0,-5 8-6 16,-5 0-4-16,-5 3-6 0,-6 1-7 15,-3 2-9-15,0 3-10 0,-8 1-22 16,-4 1-28-16,-6 3-29 0,-6 1 0 16,-4 2 6-16</inkml:trace>
  <inkml:trace contextRef="#ctx0" brushRef="#br0" timeOffset="214700.64">20039 15113 127 0,'-40'27'117'0,"6"-2"6"0,6-2 2 15,10 0-6-15,6-4-35 0,12-4-54 16,0-4-8-16,8-5-8 0,10-4-2 15,11-2-1-15,5 0-8 0,7-10-3 0,4-1-5 16,2 0-7-16,2-2-6 16,2-1-9-16,-2-3-7 0,-1-1-7 0,-3-2-11 15,-5-2-21-15,-6-1-17 0,-7 0-12 16,-7 1 1-16,-5 0 6 0</inkml:trace>
  <inkml:trace contextRef="#ctx0" brushRef="#br0" timeOffset="-214662.04">20497 14936 152 0,'-13'0'98'0,"1"0"8"0,-2 0 1 0,1 0-5 15,-2 6-21-15,0 9-30 0,-1 4-19 16,0 5-4-16,-2 4-5 0,0 3-2 16,-1 3-11-16,-1 2-2 0,1 0-8 0,-2 1-1 15,-2 2-10-15,0 1-11 0,-2-2-15 16,-1 0-35-16,0-4-61 0,-2-5 0 16,3-5 0-16,2-6 2 0</inkml:trace>
  <inkml:trace contextRef="#ctx0" brushRef="#br0" timeOffset="-214529.12">20160 15393 170 0,'33'-7'142'16,"1"7"-1"-16,0 0 1 0,1 0-2 15,1 2-5-15,1 8-132 0,1 2-3 16,1 3-24-16,1 0-21 0,3 1-24 0,-1-3-51 16,-1-2-19-16,1-2 0 0,0 1 1 15</inkml:trace>
  <inkml:trace contextRef="#ctx0" brushRef="#br0" timeOffset="-213379.37">21291 14263 164 0,'0'0'99'0,"0"0"1"15,0 0-17-15,0 1-21 0,1 0-31 0,2 0-15 16,0 2-1-16,0 3 1 16,-3 1 2-16,0 4 2 0,0 1-1 0,0 4 1 15,0 3-1-15,-15 2 0 0,6 4-1 16,-1-2-2-16,-3 4-2 0,2-1 0 16,-2-1-3-16,1 1 0 0,1-1-3 15,-1-2-2-15,2-2 1 0,10-3-2 0,-11-2-2 16,11-4-2-16,0-2 1 0,0-4-4 15,7 0 2-15,4-4-1 0,3 0 0 16,3-2-2-16,3 0-2 0,3 0-5 16,0 0 0-16,3-11-4 0,1 11-3 0,2-15-1 15,1 6-4-15,-2-2-3 0,0-1-3 16,-1-2-3-16,-3-2 0 0,-2 0-4 16,-3-1-5-16,-4-2-2 0,-3-1-2 15,-3 1 8-15,-6-1 16 0,-1 1 14 16,-2 1 8-16,0 0 9 0,0 2 8 0,-16 1 11 15,6 1 8-15,0 2 6 0,0 5 3 16,-2 7-8-16,3 0-6 0,0 0 0 16,9 0-3-16,-15 8-3 0,15 7-2 15,-8 3-3-15,8 5-2 0,0 2-5 16,0 3-4-16,1 5-6 0,2 0 0 0,1 2-3 16,-1 1-2-16,-2 1-2 0,-1-1 0 15,0-1-1-15,0-1-3 0,-14-1-3 16,2-4-2-16,-4-1 0 0,-4-3-2 15,-4-2 1-15,-3-4 3 0,-4-2 0 16,-2-3 3-16,0-3 3 0,0-3-1 0,2 0 3 16,1-3 2-16,5-3 0 0,4-1 0 15,5-1 1-15,8 0 0 0,8 0 1 16,0-13-1-16,4 13-1 0,8-14 4 16,6 6-1-16,5 8 2 0,4-11 2 15,1 11-1-15,3 0 3 0,0 0-1 0,-1 0 3 16,-2 0 0-16,-4 6 1 0,-5 5-4 15,-6 4-3-15,-7 5 1 0,-6 5-2 16,0 1-2-16,-10 3-3 0,-4 3 0 16,-7 2-3-16,-4-1-3 0,-4 0-6 0,-2-1-2 15,0-1-4-15,0-4-5 0,3-2-6 16,4-5-5-16,3-4-10 0,8-7 2 16,13-6-2-16,-10-3 1 0,10 0 1 15,6-9 19-15,8-2 10 0,5-3 10 16,3-2 11-16,4-1 16 0,3 0 2 15,2 2 9-15,-1 2 7 0,2 3 9 0,-2 10-9 16,-1-8-4-16,-1 8-2 0,-2 4-3 16,-4 4-2-16,-1 6-2 0,-1 5-2 15,-3 2-4-15,1 4-8 0,-2 0-4 0,2 2 0 16,0-2-6-16,-1 0-5 0,3-4-1 16,-1-3-7-16,4-4-12 0,1-4-10 15,1-6-14-15,3-4-15 0,1 0-41 16,0 0-47-16,-1-17 0 0,2 2 4 15</inkml:trace>
  <inkml:trace contextRef="#ctx0" brushRef="#br0" timeOffset="-212860.85">22126 14351 196 0,'-16'0'129'16,"16"-11"1"-16,-12 11-4 0,12 0 1 0,0-8-55 15,0 8-68-15,6 0-4 0,6 0-4 16,5 1-1-16,4 0 0 0,5 1 0 16,2 0 1-16,3 1 3 0,2 4-1 0,0 4 2 15,2 0 1-15,1 3-1 16,-3 0 1-16,-4 3-1 0,-6 2 0 0,-7 2 0 16,-7 4 0-16,-7 0 0 0,-2 2 0 15,0-1 1-15,-15 0 2 0,-2 1 2 16,-4-2 0-16,-2-2 2 0,-1 0 2 15,-2-1 0-15,-1-3 0 0,1-2 1 16,2-2-1-16,4-2-2 0,4-3-1 0,6-2-2 16,10-1-1-16,0-2-1 0,0-2-2 15,11-2-4-15,7-1-2 0,7 0-6 16,3 0-4-16,4 0-5 0,1-9-5 16,2 9-3-16,0-11-5 0,0 2-4 0,0-1 2 15,-3-3-2-15,-3-3-4 0,-4-2-9 16,-5 0-5-16,-7-1-3 0,-4-1-4 15,-6 0-3-15,-3 0 0 0</inkml:trace>
  <inkml:trace contextRef="#ctx0" brushRef="#br0" timeOffset="-212647.12">22601 14511 169 0,'-15'-11'58'0,"2"2"10"15,0 9 7-15,0 0 1 0,3 0-8 16,10 1-13-16,-12 9-23 0,12 4-7 16,0 7 4-16,0 5 1 0,2 7-2 15,2 7 2-15,0 4-3 0,-1 8-3 0,-1 5-4 16,-2 8-2-16,0 1 0 0,0 3-6 15,0 1-1-15,-13-1-2 0,13-2-4 16,-16-5 0-16,4-4 0 0,-1-4-1 16,-2-7-2-16,-2-5-2 0,0-9-4 15,-3-8-6-15,0-8-7 0,1-7-9 0,-2-9-6 16,1-1-12-16,2 0-12 0,-1-18-31 16,2-1-48-16,-2-5 0 0,1-5 5 15</inkml:trace>
  <inkml:trace contextRef="#ctx0" brushRef="#br0" timeOffset="-212180.32">23106 14666 173 0,'0'0'107'15,"0"0"2"-15,0 0-1 0,5 0-22 16,5-9-61-16,3 9-17 0,4 0-4 16,2-10-1-16,4 10 1 0,2-10 3 15,3 10-1-15,1-8 3 0,3 8 0 16,0 0 3-16,0 0 0 0,2 0 2 0,-3 0 2 16,-3 0 0-16,-5 7 2 0,-4 4-1 15,-6 4-1-15,-7 4-1 0,-6 4-4 16,0 2-2-16,0 4 0 0,-18 2-5 15,1 3-2-15,-6 1-2 0,-2 0-1 16,-5 1-2-16,-2-3-8 0,-2-1-4 0,0-2-6 16,1-4-5-16,0-4-7 0,3-6-8 15,3-4-9-15,4-7-25 0,5-5-25 16,2 0-21-16,6-6 2 0</inkml:trace>
  <inkml:trace contextRef="#ctx0" brushRef="#br0" timeOffset="-212048.08">23160 14910 197 0,'12'-19'123'0,"2"5"6"15,-1 3-1-15,2 11-23 0,-1 0-52 16,-1 0-23-16,0 2-7 0,1 9-6 16,-3 4-12-16,1 3-5 0,0 3-6 0,-1 0-19 15,-1 1-13-15,1 0-36 0,-2-1-48 16,-3-2-13-16,-1-3 1 0,-1-4 4 16</inkml:trace>
  <inkml:trace contextRef="#ctx0" brushRef="#br0" timeOffset="-211849.05">23526 14809 192 0,'25'-18'131'0,"1"3"2"0,-2 5-2 15,2 10-4-15,-1-9-48 0,1 9-79 0,-1 1-9 16,2 1-13-16,-4 2-1 0,2 0-2 16,-4-1-1-16,-3-1-2 0,-1 0 0 15,-2-1 1-15,1-1 4 0,-4 0 0 0,2 0-4 16,-5 0-7-16,-3-13-10 15,-4 2-15-15,-2-2-21 0,0-3-19 0</inkml:trace>
  <inkml:trace contextRef="#ctx0" brushRef="#br0" timeOffset="-211565">23806 14519 189 0,'-11'-10'115'0,"1"10"1"0,10 0-8 16,-14 0-28-16,14 4-34 0,0 9-20 15,0 6 2-15,0 7 1 0,0 5-2 0,0 6 0 16,0 2 0-16,5 4-1 0,0 4 0 15,-1 1-2-15,3 2 1 0,-4 0-5 16,1 0-2-16,-2-2-4 0,-2-2-3 16,0-2-3-16,0-4-4 0,-9-1-4 0,-1-3-2 15,-3-4-5-15,-5-2-5 0,-3-6-1 16,-6-3-4-16,-2-4 1 0,-3-6 0 16,-2-3 2-16,-2-5 1 0,1-3 3 15,0 0 4-15,1 0 5 0,3-10 2 16,4 4 1-16,5-5 1 0,9-1-1 0,13-3 0 15,0-1-2-15,0-1 0 0,11 0-3 16,11 1-11-16,6 2-12 0,6-1-18 16,5 3-34-16,3 0-56 0,3-1-4 0,2 0 0 15,2 1 2-15</inkml:trace>
  <inkml:trace contextRef="#ctx0" brushRef="#br0" timeOffset="-210366.09">24430 14111 155 0,'3'0'102'0,"-1"-11"2"0,-1 11-7 16,-1 0-26-16,0 0-29 0,0 0-23 16,-8 4-4-16,8 3 0 0,-16 2 1 15,4 4 0-15,1 0-1 0,0 2-2 16,-1-1 0-16,1 0-1 0,0 0-4 0,3 1 2 15,8-3-3-15,-10 1 0 0,10-3-3 16,0-3 0-16,5-3 2 0,5-3-3 16,7-1-1-16,4 0-2 0,3 0 0 15,5 0-1-15,3-7 3 0,1 7-2 16,2 0 1-16,-2 0-1 0,-3 0-1 0,-4 3 0 16,-5 1-3-16,-5 3-5 0,-10 3-7 15,-6 2-8-15,0 4-13 0,-14 2-26 16,-4 2-34-16,-9 0-28 0,-5 0 0 15,-5 0 4-15</inkml:trace>
  <inkml:trace contextRef="#ctx0" brushRef="#br0" timeOffset="-209599.39">24214 14503 222 0,'-15'2'117'0,"5"0"3"0,10 0-15 16,0 1-31-16,0 0-37 0,0 2-10 16,5 1-7-16,4 2-3 0,1 1-3 0,3 3-7 15,-2-1-7-15,-1 4 0 0,1-1-5 16,-2 1-11-16,-2 0-3 0,-2 1-7 15,-2-1-1-15,-3-1-3 0,0 0 0 16,0-4 3-16,0 0 5 0,-10-6 3 16,10-2 11-16,-11-2 2 0,11 0 7 0,0 0 4 15,0-12 6-15,0 2-2 0,0-3 3 16,7-3-2-16,8-2-1 0,8-2 2 16,7-1-2-16,7 0-1 0,5 2 1 15,3 2-1-15,3 3 2 0,0 3 1 16,1 3 3-16,-4 8 0 0,-3 0-2 0,-5 0-3 15,-7 1 2-15,-8 7-2 0,-9 3-4 16,-9 3-3-16,-4 2-2 0,0 2-1 16,-20-1-5-16,-2 1-4 0,-7-4-2 0,-3-1-4 15,-4-1-2-15,-2-4 1 0,1-2 1 16,1-3 2-16,3-3 0 0,5 0 2 16,5 0 6-16,7-10 2 0,6 2 6 15,10-2 3-15,0 1 0 0,0-1 3 16,4 3 4-16,6 7 2 0,3-11 2 15,2 11 2-15,-1 0 3 0,-1 2 4 0,-3 6-3 16,-4 3 3-16,-5 6-2 0,-1 6-4 16,0 3-2-16,-15 4-3 0,-1 3-4 15,-4 3-4-15,-6 3-6 0,-4-2-1 16,-4 3-4-16,-2-2-7 0,-3-2-5 16,-1-4-6-16,3-5-2 0,2-4-5 0,3-6-2 15,4-7-3-15,5-4 1 0,5-6 3 16,6 0 4-16,12-7 4 0,0-5 7 15,0-5 6-15,0-4 5 0,8-2 5 16,8-3 4-16,4-1 3 0,6-1 3 16,3 2 2-16,4 1 0 0,1 3 0 0,3 2 0 15,0 4 1-15,0 3-3 0,-1 5 4 16,0 8 1-16,1 0 3 0,-3 0 6 16,-1 0 3-16,-2 8 2 0,-2 5 2 15,-4 6 6-15,-2 3 0 0,-2 8-2 16,-5 5-2-16,-1 3-4 0,-4 5-8 0,-2 4-2 15,-4 1-6-15,-3 3-3 0,-2 1-6 16,0-1-1-16,0-1-3 0,0-3 2 16,-11-3-1-16,11-4-2 0,-12-4-2 15,12-5-2-15,-17-6 0 0,7-5-7 16,-2-6-4-16,-2-6-7 0,-1-6-2 0,-2-2-8 16,-1 0-6-16,-1-9-4 0,-1-3-4 15,0-3-2-15,-2-3 4 0,1-2 4 16,1-3 4-16,1-3 1 0,3-3 3 15,3-1-8-15,4-4-16 0,9-1-16 0,0-1-21 16,0-1-1-16</inkml:trace>
  <inkml:trace contextRef="#ctx0" brushRef="#br0" timeOffset="-209450.43">24549 14982 147 0,'7'0'107'0,"-4"0"-2"0,-3 0-7 15,0 2-19-15,0 7-31 0,-14 4-36 16,2 2-8-16,-5 1-4 0,-4 2 0 15,-1 2-3-15,0-3-5 0,1 0-2 16,0 0-7-16,0-3-7 0,3 0-15 16,4-7-23-16,4-2-28 0,10-3-15 0,0-2 1 15</inkml:trace>
  <inkml:trace contextRef="#ctx0" brushRef="#br0" timeOffset="-209300.47">24459 15138 146 0,'13'0'111'0,"-4"2"2"0,-6 5-7 16,-3 4-17-16,0 4-37 0,0 3-41 0,-19 1-5 15,4 2-5-15,-5 0-1 0,-4 0 0 16,0 0-5-16,-2-3-1 0,0 0-1 16,3-3-4-16,3-3-3 0,3-4-4 15,7-3-6-15,10-3-9 0,0-2-16 16,0 0-17-16,3-11-20 0,10 0-18 0</inkml:trace>
  <inkml:trace contextRef="#ctx0" brushRef="#br0" timeOffset="-209067.45">24934 14904 172 0,'36'-20'120'0,"-6"7"4"16,-8 6 4-16,-6 7-10 0,-6 0-60 15,-7 4-41-15,-3 8-6 0,0 5-1 16,-15 2-1-16,-2 4 0 0,-5 1-1 0,-3 1 0 16,-2 0-3-16,0 0 3 0,1 0-1 15,2-1 3-15,3-2 0 0,3 0-2 16,4-3-2-16,14 0-2 0,-11-2-2 15,11-3-3-15,5 0 1 0,5-2-4 16,5-2-5-16,7 1-9 0,5-1-11 0,2 1-13 16,4-1-25-16,0 0-53 0,3-1-14 15,1-2 2-15,3-2 3 0</inkml:trace>
  <inkml:trace contextRef="#ctx0" brushRef="#br0" timeOffset="-207802.19">25352 14723 194 0,'0'7'107'16,"0"-3"1"-16,2-1-1 0,6-1-32 0,3-2-58 15,5 0-9-15,6 0-4 0,6-10 1 16,6 2 3-16,6-1 2 0,6-2 1 15,5 0 3-15,1 0 0 0,4 1 4 16,3 2-1-16,-1 8 4 0,-1-9 3 16,-4 9 3-16,-3 2 2 0,-8 5 0 0,-6 7 0 15,-11 6-1-15,-7 8-1 0,-9 7-3 16,-9 7-2-16,0 5-4 0,0 6-5 16,-18 3-6-16,-1 1-1 0,-2 1-1 15,-2 0-3-15,-4-3 0 0,-1-2-1 16,1-6-1-16,3-5-2 0,0-6-6 0,3-7-3 15,1-8-7-15,3-7-13 0,0-9-3 16,2-5-1-16,2 0-7 0,1-12-6 16,0-3-3-16,2-8-5 0,0-6-12 15,0-7-22-15,0-5-24 0,0-5-8 16,0-4 3-16</inkml:trace>
  <inkml:trace contextRef="#ctx0" brushRef="#br0" timeOffset="-207635.65">25722 14604 165 0,'5'-25'117'15,"2"7"3"-15,0 8 1 0,-2 10-23 16,-1 0-45-16,0 8-33 0,-2 9-3 0,-2 5-3 16,0 9-4-16,0 4-4 0,0 5-4 15,-13 4-1-15,13 2-1 0,-18 3-2 16,7 0-2-16,-2-1-4 0,-2-1-4 16,0-4-4-16,0-5-9 0,2-4-8 0,-1-7-22 15,3-7-38-15,11-7-26 0,-15-6 0 16,15-7 4-16</inkml:trace>
  <inkml:trace contextRef="#ctx0" brushRef="#br0" timeOffset="-207167.58">26267 14558 202 0,'10'0'114'0,"0"0"3"16,-1 1 1-16,-1 5-27 0,-2 4-65 16,2 4-12-16,-3 4 1 0,0 3 0 15,-2 2 0-15,0 3-2 0,-1 2-2 0,-2 0-3 16,2 4 0-16,-2-1-3 0,1 1-1 16,-1-1-1-16,0-3-1 0,0-2-1 15,0-5-1-15,0-1-1 0,0-6-4 16,-9-3-1-16,9-4-3 0,0-5 1 15,-10-2-4-15,10 0 0 0,0-10 1 0,0-2-2 16,0-3 1-16,0-5 3 0,0-4 0 16,4-1 3-16,4-2 0 0,2-1 2 15,3 1 2-15,1 0 2 0,4 2 1 16,2 3 1-16,3 3 4 0,1 5 0 16,1 5 4-16,1 9-2 0,-2 0 2 0,-1 0 0 15,-4 5 1-15,-4 8-1 0,-3 5 1 16,-7 5-2-16,-5 2-2 0,0 2-1 15,0 1-1-15,-15 3 0 0,2-4-4 16,-7 0-1-16,-2-2-1 0,-4-3-2 16,-2-4-5-16,-2-3-3 0,0-5-5 0,1-4-8 15,3-4-3-15,3-2-13 0,5 0-18 16,5-12-33-16,13-1-31 0,-11-3 3 16,11-5 4-16</inkml:trace>
  <inkml:trace contextRef="#ctx0" brushRef="#br0" timeOffset="-206537.18">26805 14448 140 0,'-14'3'91'0,"14"-1"-3"0,0 0 1 0,0-1-39 16,0-1-45-16,0 0-1 0,3 0-6 16,4 0 4-16,4 0 3 0,0-8 7 15,1 8 2-15,5 0 5 0,1-9 2 16,2 9-1-16,4 0-4 0,1-10-2 15,2 10-4-15,-2-9-5 0,2 9-5 0,0-7-2 16,-1 7-6-16,-1-8-5 0,-2 8-9 16,-2-8-8-16,-2 8-11 0,-4-11-17 15,-1 11-12-15,-4-14-7 0,-3 6-3 16</inkml:trace>
  <inkml:trace contextRef="#ctx0" brushRef="#br0" timeOffset="-206301.1">27167 14268 145 0,'0'-7'87'0,"-13"7"-3"0,13-10-5 15,-11 10-9-15,11 0-16 0,0 0-14 16,0 4-17-16,-9 4-3 0,9 2 1 16,0 4-1-16,0 4 1 0,-12 5-1 0,12 2-3 15,-19 5-4-15,6 2-5 0,-3 3-2 16,-1 2 0-16,-3 1-2 0,-2 0 0 16,0-3-2-16,0 1 1 0,1-4-1 15,0-3-2-15,5-3 2 0,1-3 0 16,15-6-2-16,-9-6 1 0,9-3-1 0,7-6-1 15,7-2 0-15,5 0-3 0,8-9-1 16,5 0-2-16,3-3-6 0,3 0-5 16,-1-1-5-16,-2 0-4 0,-2-1-6 15,-3 0-9-15,-5 0-15 0,-4 2-22 16,-8 2-28-16,-8 2-5 0</inkml:trace>
  <inkml:trace contextRef="#ctx0" brushRef="#br0" timeOffset="-205270.46">26580 14809 160 0,'0'4'77'0,"-9"1"-17"16,9 0-15-16,0-1-13 0,0 1-9 15,0 0-5-15,0 0-6 0,0-1-2 16,0 0 5-16,0 0-2 0,4-3 2 16,3 1 2-16,2-2 1 0,3 0-2 15,1 0-2-15,4 0 0 0,0-9-2 0,4 9-2 16,3-9 1-16,1 9-1 0,1-12-2 16,3 12 0-16,0-12-2 0,1 12 0 15,-2-11 1-15,-1 11-3 0,-1 0 1 16,-5 0-1-16,-4 0 0 0,-4 0-1 15,-5 1 0-15,-7 7 0 0,-1 2 4 0,0 3 1 16,-16 1 0-16,1 2 3 0,-5 4 2 16,-2 1 0-16,-3 1 0 0,1-1-1 15,1 1 3-15,3 0-3 0,0-1-1 16,5 0-4-16,5-2-4 0,10-2 3 16,0-2-6-16,0-3-1 0,3-4-1 0,11-3-3 15,2-2-2-15,7-3-1 0,1 0-2 16,1 0-2-16,1-10-1 0,0 2-4 15,0-3 4-15,-2-3 1 0,-3-3-1 16,-1-2 1-16,-3-1-1 0,-4-1 5 16,-3 2 0-16,-4 0 1 0,-3 2 2 0,-3 4 2 15,0 1 4-15,0 5 3 0,0 7 3 16,-14 0 2-16,14 0 3 0,-13 5-1 16,13 9 4-16,-15 6 0 0,15 4-1 15,-15 7-2-15,15 4-2 0,-14 3-1 16,14 3-3-16,-11 1-3 0,11 0-3 0,-11 0 0 15,11-2-3-15,-15-1-2 0,4-4-2 16,-2-4 0-16,-2-4-3 0,-3-5 0 16,-2-6 0-16,-1-5 2 0,-1-5 0 15,0-3 3-15,-1-3 2 0,0 0 0 16,2-12 3-16,3 1 0 0,3-4 4 0,5-4-3 16,10-2 0-16,0-3-1 0,0-1-1 15,8-2-1-15,7-2-4 0,6-1 0 16,6 0-6-16,3-2-3 0,3 1-5 15,3 1-1-15,1-2-4 0,-1 1-4 16,-1 0-9-16,-3 0-6 0,-1-2-11 0,-3 1-2 16,-5-1 0-16,-4 0 10 0,-3 0 21 15,-4 1 29-15,-3 3 10 0,-4 0 15 16,-2 4 10-16,-2 1 9 0,0 5 15 16,0 3 6-16,1 6 0 0,-1 10-15 0,1 0-20 15,2 0-2-15,-1 11 1 0,1 8 3 16,2 9 2-16,0 7-4 0,0 7 2 15,1 7-3-15,3 4-1 0,1 4-4 16,0 2-4-16,1 2-1 0,-1 0-6 0,1-1-3 16,-1-2-4-16,0-3-8 0,-1-5-1 15,0-6-8-15,-2-5-11 0,-1-6-8 16,-3-6-11-16,-1-6-12 0,-2-7-12 16,-1-5-24-16,0-7-32 0,0-2-31 15,0 0 7-15,-12-16 8 0</inkml:trace>
  <inkml:trace contextRef="#ctx0" brushRef="#br0" timeOffset="-205069.48">27393 15052 152 0,'16'-45'123'0,"-2"6"4"0,0 7 3 15,-5 9 5-15,-3 11-42 0,-5 12-64 0,-1 0-9 16,0 12-1-16,-9 11 0 0,-4 9-5 16,-4 4 1-16,-5 4-3 0,-2 2-5 15,-3 2-1-15,-1 0-4 0,-1-2-3 16,0-1-2-16,-1-4-7 0,2-5-7 15,1-7-2-15,2-7-11 0,5-5-6 0,1-9-8 16,5-4-6-16,2 0-11 0,12-11-24 16,-11-3-31-16,11-7-7 0,1-6 6 15</inkml:trace>
  <inkml:trace contextRef="#ctx0" brushRef="#br0" timeOffset="-204355.4">27809 14433 158 0,'15'-14'110'0,"2"3"-1"16,2 1 0-16,-1 2-3 0,3 0-75 16,2 8-30-16,0-9 1 0,2 9 2 0,1 0 0 15,-1 0 1-15,0 0 0 16,-2 0 3-16,2 3 1 0,-2 2 2 0,0 2 1 16,-3 0-1-16,-1 3 0 0,-5 0-3 15,-2 2 0-15,-7 2 0 0,-5 0-2 16,0 3-3-16,-9 2-2 0,-5 1 0 15,-7 1-1-15,-6 3 0 0,-5 1-1 0,-6 1 0 16,-3 1 1-16,-3 0 0 16,-2-1 3-16,2-1-1 0,0-3 0 0,3-1 1 15,3-1 2-15,5-4-1 0,6 0 3 16,8-3 0-16,8-2-2 0,11-3-2 16,0-2-1-16,4-3 2 0,9-1-4 0,9-2-1 15,5 0-5-15,5 0-1 0,3 0-6 16,2 0-2-16,2 0-1 0,0-7-1 15,-1 7 0-15,-1-7-2 0,-3 7 1 16,-1-15 3-16,-4 7-1 0,-3-1 1 16,-5-4-1-16,-5 0-4 0,-4-2 0 0,-5-2-7 15,-5-1-9-15,-2-1-4 0,0-2 5 16,0-1 18-16,0 0 10 0,-11 2 6 16,11 1 3-16,-11 1 5 0,11 5 8 15,-12 2 16-15,12 11 9 0,-9 0-2 0,9 0-12 16,0 0-4-16,-10 7 3 0,10 10 2 15,0 6 2-15,0 6 3 0,-9 8-4 16,9 3 1-16,0 9-2 0,-13 4-3 16,13 4-1-16,-16 2-4 0,8 1-1 15,-3 1-4-15,-3 0-4 0,1-1-1 0,-4-3-5 16,-1-2 0-16,-3-5-2 0,-2-5-2 16,-1-6-2-16,-1-6-3 0,-2-7-7 15,0-8-4-15,-1-5-6 0,-1-9-8 16,1-2-6-16,2-2-13 0,1 0-16 15,5-19-28-15,2 1-37 0,6-5 1 0,12-4 5 16</inkml:trace>
  <inkml:trace contextRef="#ctx0" brushRef="#br0" timeOffset="-203972.28">28452 14765 150 0,'1'13'130'0,"-1"5"2"15,0 4 0-15,0 4 1 0,-11 5-34 16,11 3-79-16,-14 2-9 0,14 2-6 16,-16 1-5-16,6-1-1 0,1-1-4 15,0-2-7-15,-1 1-6 0,-1-2-6 16,0-2-8-16,-1-5-6 0,2-4-17 0,0-8-23 15,0-7-27-15,10-7-20 0,-15-1 5 16</inkml:trace>
  <inkml:trace contextRef="#ctx0" brushRef="#br0" timeOffset="-203622.12">28361 14920 135 0,'18'-36'110'0,"1"3"2"0,1 4 1 0,0 5-6 15,4 3-48-15,1 6-44 0,3 4-6 16,0 3 2-16,3 8 0 0,1-11 5 15,1 11 1-15,1-7 2 0,3 7 1 16,0 0 1-16,2 0 1 0,0-9 2 16,-2 9-2-16,1 0-1 0,-3 0-1 0,-3 0-2 15,-3 3 0-15,-3 1-1 0,-4 1 1 16,-2 3 0-16,-5 3 1 0,-2 3 0 16,-6 2 3-16,-1 4-2 0,-3 3 0 15,-1 2-3-15,-2 4 0 0,0 2 0 0,0 4-3 16,0 3-1-16,-8 0-2 0,8 4-5 15,-10-1 1-15,10 1-1 0,-13-1-2 16,13-1-4-16,-13-1-1 0,13-3-5 16,-12-3-3-16,12-4-2 0,-11-4-1 15,11-2-8-15,-12-7-7 0,12-5-7 0,-17-3-7 16,8-6 1-16,-2-2-9 0,0 0-2 16,1-15-7-16,-2-2-4 0,3-6-2 15,0-5-14-15,-2-8-20 0,1-5-27 16,0-4-1-16,2-4 9 0</inkml:trace>
  <inkml:trace contextRef="#ctx0" brushRef="#br0" timeOffset="-203472.8">28924 14675 174 0,'9'-32'117'15,"3"5"2"-15,-1 9-4 0,1 7-16 16,-2 11-36-16,-1 0-33 0,-3 0-5 16,-3 6-4-16,-3 9-2 0,0 5-4 0,0 4-2 15,-14 3-6-15,2 4-7 0,-3 2-2 16,-2 1-8-16,-3 1-8 0,-4 0-10 15,-2-1-12-15,-4-2-33 0,-1-7-43 0,-2-5-16 16,3-5 3-16,1-7 2 16</inkml:trace>
  <inkml:trace contextRef="#ctx0" brushRef="#br0" timeOffset="-203365.2">28643 14894 192 0,'7'-19'117'16,"5"1"0"-16,2 3-4 0,4 4-22 15,1 11-71-15,1-8-20 0,1 8-26 0,-1 2-52 16,-1 4-38-16,-3 4 0 0,3 1 0 15</inkml:trace>
  <inkml:trace contextRef="#ctx0" brushRef="#br0" timeOffset="-202607.05">29499 14552 177 0,'0'1'115'0,"0"2"0"0,0-1-2 16,0 0-13-16,4 0-56 0,4 0-33 16,5 0-4-16,2 0 1 0,6-1 0 0,3 2 2 15,1-1 2-15,6 0-1 0,3 1 2 16,3 0-2-16,2 1-2 0,3-2-1 16,1 1-5-16,-2 0-3 0,-2-2-2 0,-2 1-6 15,-3-1-6-15,-5-1-8 0,-6 0-10 16,-2 0-7-16,-6 0-20 0,-6-9-30 15,-5 9-33-15,-4-14-1 0,0 4 6 16</inkml:trace>
  <inkml:trace contextRef="#ctx0" brushRef="#br0" timeOffset="-202373.53">29946 14272 193 0,'3'0'109'0,"2"-9"2"0,0 9 2 16,1 3-39-16,-4 7-54 0,-1 5-5 0,-1 5 0 15,0 5 3-15,-11 4 0 0,-2 4 2 16,-4 3 0-16,-5 3 0 0,-5 4 1 16,-3 1-2-16,-5 2-3 0,-3 0-3 15,-4 0-2-15,-2-2-5 0,-2-2-6 16,-1-1-9-16,0-4-2 0,4-4-8 16,2-3-7-16,4-4-6 0,4-6-6 0,8-3-13 15,4-8-23-15,5-4-21 0,16-5-24 16,-11 0-1-16</inkml:trace>
  <inkml:trace contextRef="#ctx0" brushRef="#br0" timeOffset="-201724.35">29584 14725 163 0,'11'0'96'0,"-2"-10"-6"0,-1 10-10 16,-3 0-12-16,-1 3-13 0,-2 4-22 15,1 2-8-15,-1 4 0 0,-1 3 1 0,0 3 1 16,-1 3-1-16,0 0-1 0,0 4-4 15,0 1-3-15,0 3-3 0,0-1-3 16,-9 3-4-16,9-2-2 0,-12-1-3 16,12-2-3-16,-15-2-2 0,7-2-5 15,-1-5-1-15,0-2-3 0,0-2-3 0,1-4 2 16,8-1-2-16,-16-4-1 0,16-3-3 16,-10-2 2-16,10 0 1 0,0-8 1 15,0-2 0-15,4-3 2 0,5-4-1 16,4-4 2-16,3-2 1 0,5-4 3 15,3-1 3-15,3-3 3 0,4-1 2 0,4-2 3 16,2 1 5-16,1 0 0 0,0 1 5 16,0 3 1-16,0 4 1 0,-4 2-1 15,-2 4-1-15,-3 4 0 0,-4 4-1 16,-5 3-1-16,-2 8-1 0,-6 0-4 16,-2 0-2-16,-7 0 0 0,-3 1-1 0,0 6-1 15,0 2-2-15,-11 1 0 0,2 2-1 16,-2 2 0-16,-1 2 2 0,1 0 1 15,-1 3 3-15,2 2-1 0,0 2 3 16,10 2-1-16,-13 1 4 0,13 3 2 16,0 3 1-16,0 0 0 0,4 4 1 0,3 1-1 15,3 1 2-15,2 0-2 0,4 1 0 16,1-1-3-16,0 0-1 0,2-1-2 16,-3-2-2-16,0 0-1 0,-4-2 0 15,-3-2-4-15,-3-2 1 0,-5-2-1 0,-1-3-1 16,0 0 0-16,-12-4 0 0,1-1-1 15,-6-3-1-15,-2-3-2 0,-4-3 0 16,-3-3-1-16,0-4-3 0,-2-3 1 16,1 0-3-16,0 0 1 0,1-14-4 0,3 2 2 15,3-5 0-15,5-4 1 0,4-2 1 16,11-2 2-16,-11-2 0 0,11 0 1 16,1 1-1-16,5-2-2 0,6 3-4 15,3-1-2-15,6 4-6 0,2 0-11 16,5 3-8-16,1 3-23 0,2 2-36 15,1 2-31-15,0 1 2 0,-2 2 5 0</inkml:trace>
  <inkml:trace contextRef="#ctx0" brushRef="#br0" timeOffset="-200542.07">28804 14829 190 0,'-9'1'93'0,"9"0"-5"16,0 0-12-16,0-1-14 0,0 1-24 15,0 0-20-15,0-1-4 0,3 2-2 16,1-1 0-16,0 1 3 0,2 2 0 16,-2 0 2-16,2 1-1 0,0 1 0 15,1 2 0-15,2 1 3 0,1 2-1 0,0 1 2 16,2 1-1-16,-1 0 0 0,1 1 0 16,0 2 1-16,1 0 3 0,1 0-4 15,0 0 1-15,1 0-2 0,-1 0-1 16,-1 1-2-16,2-2 1 0,-2 1-5 0,0-1 0 15,-2-1-5-15,1 0 1 0,-3-2-3 16,-1-1 1-16,0 0-2 0,-1-2-2 16,-2-1-1-16,-1-1-6 0,-2-2-6 15,1 1-9-15,-2-3-15 0,-1 0-21 16,0-2-41-16,0 0-57 0,0-1 3 0,0 0 1 16,-10 0 5-16</inkml:trace>
  <inkml:trace contextRef="#ctx0" brushRef="#br0" timeOffset="-195797.15">30444 14807 212 0,'0'-7'100'16,"0"7"-4"-16,0 0-17 0,0 0-31 16,1 0-24-16,0 0-1 0,1 2 2 15,1 5 3-15,-1 4 1 0,1 3 3 0,0 3 0 16,-1 5-3-16,0 1-2 0,1 4-3 15,-1 1-7-15,1 3-3 0,-1 0-6 16,1 1-3-16,-2 1-5 0,-1-2-1 16,0-2-7-16,0-1-6 0,0-3-6 15,0-3-7-15,-9-3 1 0,9-4-3 0,0-4-2 16,0-3-1-16,0-4 1 0,0-4 0 16,0 0 6-16,0 0 2 0,4-15 5 15,3 2 7-15,1-3 3 0,1-3 6 16,3-2 6-16,0 0 6 0,1-1 3 15,4 0 1-15,1 1 3 0,1 2 3 0,3 0-1 16,3 3 2-16,3 3-2 0,2 4-1 16,2 9-1-16,3-8 2 0,3 8-2 15,1 0-2-15,1 6-5 0,0 1-1 0,-2 0-3 16,-2 2 2-16,-4 0-2 0,-6 1 1 16,-5 0-2-16,-8 2-1 0,-9-2 0 15,-4 1 1-15,0 1-1 0,-15-1-2 16,-6 0-2-16,-8 0 0 0,-5-1-1 15,-6 1-3-15,-4-2-4 0,0 1-2 16,-1-1-3-16,0 1-4 0,4-2-5 16,4-1-8-16,4-1-2 0,7-2-4 0,4-4-17 15,6 0-22-15,6 0-24 0,10 0-19 16,0-16 4-16</inkml:trace>
  <inkml:trace contextRef="#ctx0" brushRef="#br0" timeOffset="-195413.54">30853 14607 210 0,'0'-16'102'0,"0"0"-1"16,0 2-13-16,0 1-37 0,0 2-40 16,0 1 1-16,-8 2-1 0,8 8 3 15,0-11 4-15,0 11 2 0,0 0 4 0,0 0 2 16,0 5-2-16,2 3 2 0,1 3-1 15,0 5 4-15,-1 4 0 0,1 3-1 16,0 4-2-16,-1 3 2 0,0 6 2 16,-1 5 2-16,-1 4 2 0,0 7 0 15,0 7-1-15,0 5 0 0,-13 4-1 16,4 5-2-16,-4 1-1 0,0 2-3 0,-3 0 0 16,2-1-1-16,-3 0-1 0,1-3-4 15,0-1-2-15,-1-6 1 0,1-6-4 16,2-5-2-16,0-8-5 0,3-8-1 15,1-8-2-15,10-5-5 0,-12-6 0 16,12-4-3-16,0-5-10 0,-11-4-12 0,11-6-11 16,0 0-12-16,-13 0-13 0,13-8-13 15,-9-1-16-15,9-3-8 0,0-2-22 16,-9-3-36-16,9-2-15 0,0-2 13 16,2-1 10-16</inkml:trace>
  <inkml:trace contextRef="#ctx0" brushRef="#br0" timeOffset="-195081.05">31360 15614 164 0,'9'4'111'0,"-1"0"6"0,0-1 1 16,-2-1-16-16,0 1-45 0,1 0-25 15,-2 1-3-15,-1 0 4 0,0 0 6 0,-1 1 1 16,-1 0-3-16,0 2 0 0,0 1-7 16,-1 1-5-16,2 0-4 0,-1 2-4 15,0-3-9-15,0 1-7 0,-1 1-1 16,1-2-7-16,-1 0-8 0,0-1-11 15,-1 0-11-15,0-2-21 0,0-4-50 0,0-1-48 16,0 0 3-16,0 0 3 16,0-13 5-16</inkml:trace>
  <inkml:trace contextRef="#ctx0" brushRef="#br0" timeOffset="-191987.58">20217 15011 129 0,'3'0'63'0,"-3"-7"-6"0,1 7-7 0,-1-9-5 16,0 9-6-16,1-7-7 0,0 7-9 15,-1-8-5-15,2 8-10 0,0-10-2 16,-1 10-1-16,0-10 3 0,1 10-2 16,-1-9 1-16,1 9 2 0,-1-10-3 15,0 10 0-15,1-8 1 0,-1 8-4 0,0 0 0 16,0 0-1-16,1-8-1 0,0 8 0 15,-1 0-1-15,0 0 1 16,2 0-1-16,-1 0 0 0,-1 2 2 16,2-1 0-16,0 1 1 0,-1 0 0 15,1 0 1-15,-1 0 1 0,1 0 2 0,0 3 2 16,-1 2 2-16,0 1-2 0,-1 4 2 16,-1 2-1-16,0 4 2 0,0 3-1 15,0 3-1-15,0 2 2 0,-11 5-4 16,11 1 2-16,-11 2 0 0,11 4 1 15,-16 3 0-15,7-1 0 0,-1 2-1 0,-2-1 2 16,1-1-3-16,-1-2 4 0,1-2-1 16,0-2 0-16,-1-3-2 0,2-3 2 15,0-2-1-15,-2-2-1 0,3-4-2 16,0-3 1-16,9-3-2 0,-15-3-1 16,15-2 0-16,-11-2-1 0,11-2-5 0,-8-1-1 15,8 0-4-15,0-2-7 0,0-2-11 16,0 0-17-16,-10 0-35 0,10 0-64 15,1 0 1-15,1-7 0 0,0 7 4 16</inkml:trace>
  <inkml:trace contextRef="#ctx0" brushRef="#br0" timeOffset="-178129.68">23187 14780 144 0,'2'0'78'0,"-1"-10"-9"16,2 10-10-16,-1-7-12 0,0 7-16 0,0 0-20 15,-1-9-10-15,0 9-2 0,1 0 0 16,-2-10 0-16,0 10 0 0,0-8 1 16,0 8 3-16,0 0 2 0,0 0 0 15,0-9-1-15,0 9 0 0,-10 0 2 16,10 0 0-16,0-9-1 0,0 9 0 15,-10 0-2-15,10-7 0 0,0 7 2 16,0 0 1-16,0-10 1 0,-10 10 0 16,10 0 0-16,0-10 1 0,0 10 0 0,0 0 1 15,0-7-2-15,0 7-5 0,0 0 3 16,-8 0 1-16,8-8-1 0,0 8-1 16,0 0-1-16,0 0 2 0,0 0-2 15,0 0 0-15,0 0-1 0,0 0-1 16,0 0 1-16,0 0 0 0,0 0 1 0,1 2 1 15,1 3 1-15,-1 1 0 0,3 2 1 16,0 2 0-16,-1 1 1 0,2 2 1 16,0 1 0-16,1 3 1 0,1 1-4 15,3 0 4-15,-1 3-2 0,2 1 3 16,1 0-2-16,0 1 1 0,1-1-2 0,0 0 0 16,0-1 0-16,2-1 0 0,-2 0-1 15,2 0 0-15,-2-2-1 0,1 0 1 16,-2-2 0-16,1 1 3 0,-3-3-1 15,1 1 1-15,-1-1-2 0,-2 0 1 16,0-2-1-16,-1-1-1 0,1 0 3 0,-2-1-2 16,1 0 2-16,-1-2-3 0,-1 1 3 15,2-1-1-15,-1 0 0 0,0 0-1 16,-1-2 1-16,0 0-3 0,0 1 1 16,2-2 0-16,-3 0-2 0,1 0-1 15,-2-1 0-15,2 0 2 0,-2-1-1 0,0 0 1 16,-1-1 3-16,1 0-3 0,-1 0-1 15,-2-1 2-15,1-1-6 0,-1 0 5 16,0 0 1-16,0 0 0 0,0 0-3 16,0 0 0-16,0 0-2 15,0-8 1-15,-9 8-2 16,9-9 0-16,0 9-1 16,0-7 1-16,-9 7 1 15,9 0-2-15,0-7 1 0,-8 7 1 16,8-9 1-16,0 9-4 15,-10 0 4-15,10-10-2 0,-9 10 0 16,9-10 0-16,-9 10 2 16,9-9-4-16,0 9-1 0,-8 0 2 15,8-8 0-15,0 8 0 0,0 0-3 16,0 0-3-16,0 0-5 16,0 0-13-16,0 0-5 0,0 0-8 0,0 1-16 15,0 3-31-15,0 1-61 0,0 1 1 16,0 1 5-16,-12-1 5 0</inkml:trace>
  <inkml:trace contextRef="#ctx0" brushRef="#br0" timeOffset="-174183.87">23136 15537 187 0,'-11'-8'102'16,"11"8"-1"-16,0-7-4 0,-9 7-47 16,9-9-45-16,0 9-2 0,0-7 0 0,-10 7 0 15,10 0 0-15,0-9 2 16,0 9-1-16,-11 0 1 0,11 0 0 0,0 0 2 16,0 0-6-16,0 0 4 0,0 0-1 15,0 0 2-15,0 3-1 0,0 1 0 16,4-2 1-16,1 3 0 0,5-1 1 0,0 0 1 15,3 0 0-15,5 2 4 0,5-1 1 16,3 1-1-16,7 1 2 0,5 0 0 16,4 0 2-16,7 0-1 0,4 0 0 15,6-1-2-15,4 1-2 0,4 0-2 16,2 2-2-16,2-2 0 0,0 1-2 0,3 0-2 16,-3-1 0-16,0 2-1 0,-1-2 3 15,-6-1-3-15,-4 1 1 0,-3-2 1 16,-7 0 2-16,-5 0 0 0,-5-1 3 15,-7 0 2-15,-4-2 1 0,-4 1-7 16,-6-2 4-16,-3 0-3 0,-5-1-6 0,-3 1-2 16,-4-1-14-16,-3 0-26 0,-1 0-65 15,0 0-37-15,-10 0-2 0,-1 0 8 16,-1 0-6-16</inkml:trace>
  <inkml:trace contextRef="#ctx0" brushRef="#br0" timeOffset="-155684.88">19825 15619 187 0,'0'-7'96'0,"-9"0"0"0,9-1-21 0,0 0-38 16,0 2-35-16,0 6 0 0,0-15 0 16,0 8 2-16,0 7-1 0,0-13 2 15,0 13-1-15,0-12 2 0,0 12 1 16,0-8 0-16,0 8 0 0,0 0 0 15,0-9-1-15,0 9 2 0,0 0-1 0,1 0 3 16,2 0 1-16,-1 0 2 0,1 3 0 16,0 4 2-16,-1 1 0 0,2 3 0 15,0 0 1-15,-1 3-2 0,2 2-2 16,1 0-3-16,1 1-1 0,-1 0-1 16,1 0-2-16,2 0 1 0,-1-1 0 0,-1-1-2 15,1-1 1-15,1-3 2 0,-1-1-4 16,1-2 0-16,0-3 0 0,1-2-1 15,-1-2 0-15,2-1-1 0,1 0 0 16,0 0-1-16,2-10 0 0,0 2-2 16,2-1 3-16,1-1 0 0,2-2 0 0,1 2 1 15,1-3 0-15,0 2 3 0,2 1 0 16,-2 1 3-16,1 1 1 0,0 8 2 16,-2-10 1-16,1 10 2 0,-2 0 0 15,-2 0 0-15,0 1-2 0,-2 3-1 16,1 1-1-16,-2 1-2 0,1 0-1 0,0-1-3 15,1 0-1-15,0-1 0 0,2-3-3 16,1-1 2-16,1 0-2 0,2 0 0 16,0 0 0-16,2-11 0 0,1 11 0 0,1-15 0 15,1 7 0-15,-2 0 1 0,-2 1 1 16,2 7 1-16,-2-13 2 16,-2 13 3-16,-3-9 2 0,1 9 0 0,-5 0 1 15,2 0 0-15,-5 0-1 0,0 0 0 16,-1 0-2-16,-2 2-4 0,-1 1-4 15,2 2 0-15,-1-1-7 0,-1-1-9 16,1 1-8-16,1 0-12 0,1 0-13 0,0-1-14 16,2-1-33-16,-1-1-55 0,2 0 3 15,1-1 3-15,-2 0 7 0</inkml:trace>
  <inkml:trace contextRef="#ctx0" brushRef="#br0" timeOffset="-149873.09">31422 15697 168 0,'0'0'66'16,"0"0"-5"-16,0 0-8 0,-8 0-9 0,8 0-11 15,0 0-13-15,0-8-14 0,0 8-3 16,0 0-2-16,-8 0 0 16,8 0 0-16,0-8-1 0,0 8 1 15,-12 0-2-15,12 0 4 16,-9 0-4-16,9 0-1 15,0 0 0-15,0-7 1 0,-11 7 2 16,11 0-2-16,0 0 0 0,0 0 2 16,-10 0-5-16,10 0 6 15,0 0 1-15,0 0 0 0,0 0 0 16,0 0-1-16,-8 0 2 0,8 0 1 0,0 0 0 16,0-8 0-16,0 8-1 0,0 0 0 15,0 0 2-15,0 0-3 0,0 0 1 16,0-8 0-16,0 8-1 0,0 0 1 15,0 0 0-15,0 0 1 0,0 0-1 16,0 0 0-16,0 0-2 0,0-7 2 0,0 7-2 16,0 0 1-16,0 0-1 0,1 0-2 15,2 0-1-15,1 0 2 0,2 0-1 16,-1-8-1-16,2 8 0 0,1 0 1 16,1 0 0-16,0-9 0 0,1 9-2 15,0 0 4-15,2 0-1 0,-1 0-1 0,2 0 0 16,-2 0 1-16,0 0-1 0,1 0-1 15,0 0 1-15,0 0 1 0,-3 2 0 16,1 1-1-16,0 2 0 0,0-2 0 16,0 2 1-16,-2-1-1 0,1 1 1 15,-2 0 1-15,-1-1-1 0,-1 2 1 0,-1-1-1 16,0 1 1-16,-3 0 1 0,-1 0 0 16,0 0 0-16,0 0 0 0,0-1 0 15,0 2 1-15,-14 0 0 0,14-1-2 0,-13 1 0 16,3-1 1-16,1 0-1 15,-1 0 1-15,-2-2 0 0,0 1-1 0,0-1 1 16,-1-1-2-16,-1-1 0 0,-1-1 2 16,1 0-3-16,-2-1 1 0,1 0 1 15,0 0-2-15,1 0 0 0,1 0 1 16,1-8-2-16,1 8 3 0,1-7-2 0,10 7-3 16,-11-11 2-16,11 3-3 0,0 0-3 15,0 0 0-15,1-1-8 0,4 1-12 16,3-1-40-16,0 1-43 0,1-2 4 15,1 2 0-15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9T12:46:42.448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1816 50 143 0,'4'-10'105'0,"-2"1"2"0,-1 9-2 16,-1-12-30-16,0 12-50 0,0-7-20 0,-12 7-5 15,12 3-1-15,-16 2 3 16,7 3 1-16,0 5-4 0,-3 6 7 15,1 8 6-15,0 7 2 0,-3 8 2 16,-1 10-5-16,-1 7 8 0,0 16 1 16,-2 10-6-16,0 10 1 0,2 8-6 0,2 6-1 15,2 6 2-15,1-1-6 16,1 3-1-16,10-3-2 0,-7-6 0 0,7-5 1 16,0-7-4-16,3-10 7 0,7-7 1 15,1-16-2-15,7-11-2 0,0-10 3 16,5-10-1-16,4-11 1 0,0-8-2 0,2-6 2 15,-1-7-5-15,3 0 1 0,2 0 2 16,-3-12 1-16,-2-1 0 0,2-1 1 16,-5-4 1-16,-1-2 4 0,-4-2 0 15,-6-2 3-15,-4-3 2 0,-4 1 1 16,-6 0-1-16,0 0-1 0,0 1 2 0,-14 1-1 16,1 3-1-16,-5 3-2 0,0 2-3 15,-5 3-5-15,-3 1 0 0,1 4-1 16,-2 8-2-16,4-11-1 0,-5 11 0 15,4 0-4-15,2 0-6 0,3 0-4 16,-1 0 0-16,3 3-8 0,4-1-8 0,2-1-14 16,-1-1-17-16,3 0-41 0,9 0-37 15,-15-7 3-15,15 7 4 0</inkml:trace>
  <inkml:trace contextRef="#ctx0" brushRef="#br0" timeOffset="880.4">1577 2746 211 0,'-14'0'106'0,"-2"0"4"0,-3-10-2 16,0-1-36-16,-3-4-56 0,0-2-6 0,-1-4-1 15,-4-3-1-15,2-5-3 0,-2-1-2 16,2-5-2-16,-1-3 0 0,2-6-1 16,1-3 0-16,2-8-1 0,3-5 2 15,0-6-4-15,2-7 2 0,3-7 1 16,3-2 0-16,10-4 0 0,-11 0 0 0,11-2 1 15,0 1 0-15,0 2 3 0,5 0-4 16,2 6 4-16,3 3-2 0,6 3 0 16,1 7 3-16,6 5 0 0,3 4 1 15,6 7-2-15,2 3 3 0,2 5-1 16,7 5-1-16,2 7 0 0,3 6 3 0,6 8-2 16,3 9 0-16,6 7 0 0,6 0 0 15,1 8 0-15,2 10-1 0,3 9-1 16,-1 8 1-16,1 9-3 0,0 7 1 15,-5 8-1-15,-1 5 1 0,-2 4-1 16,-6 3 0-16,-9 4-1 0,-5 1 1 0,-9-2 2 16,-10 2-1-16,-8-1 1 0,-10-4 2 15,-7 1 2-15,-3-1 2 0,0-3 1 16,-23 0 5-16,-3-3 0 0,-5-1-1 16,-11-1 2-16,-5-4 0 0,-9-3-2 15,-7-4-2-15,-5-2-2 0,-1-6-3 0,-3-5-2 16,0-6-5-16,0-5-1 0,1-8-5 15,2-5-2-15,5-7-7 0,2-6-8 16,4-2-5-16,5 0-11 0,11-16-13 0,4 0-42 16,13-5-48-16,3-5 4 0,7-4 0 15,7-5 6-15</inkml:trace>
  <inkml:trace contextRef="#ctx0" brushRef="#br0" timeOffset="2096.28">4127 970 217 0,'-15'14'97'16,"-2"5"1"-16,2 8-2 0,2 5-61 0,1 5-34 15,1 6-2-15,3 6 1 0,8 5-1 16,-10 4 4-16,10 9 4 0,0 4 3 15,1 8-1-15,3 3 6 0,3 5 3 16,2 2 1-16,2 3 2 0,0 1 1 16,0 1-2-16,0 1-4 0,-3 1 0 0,-1-6 0 15,1-1-5-15,-4-3-3 0,-1-8 0 16,-3-5 0-16,0-5-4 0,0-5 0 16,0-6 0-16,0-6 0 0,-15-6-3 15,15-6-1-15,-14-7-1 0,4-7-3 16,-1-8-4-16,0-7-7 0,-2-7-4 0,1-3-11 15,-2 0-21-15,-1-18-42 0,-1-5-31 16,-2-5 2-16,-1-10 2 0</inkml:trace>
  <inkml:trace contextRef="#ctx0" brushRef="#br0" timeOffset="2280.48">3731 1899 223 0,'10'-18'117'0,"5"4"3"15,4 5 2-15,2 9 1 0,3-10-93 16,6 10-22-16,5 0-4 0,3 0 1 16,4 0-4-16,5 0-1 0,4 0-4 15,1-10-4-15,5 10-8 0,5-12-6 16,2 12-8-16,-1-13-22 0,0 5-39 16,-2-2-28-16,-2 0 2 0,-5-2 2 15</inkml:trace>
  <inkml:trace contextRef="#ctx0" brushRef="#br0" timeOffset="2496.01">4913 1578 137 0,'0'10'112'0,"0"2"2"16,0 4 0-16,0 3-3 0,-9 3-32 15,9 1-70-15,0 4-5 0,0-1-4 0,-10 1-1 16,10-1-2-16,0 1-2 0,0-2-3 15,0-1-1-15,-7 1-3 0,7 0-5 16,0-2-2-16,0-3-4 0,0-5-8 16,0-3-24-16,0-5-36 0,0-6-14 15,0-1 2-15</inkml:trace>
  <inkml:trace contextRef="#ctx0" brushRef="#br0" timeOffset="3296.78">4841 1328 135 0,'0'-19'108'0,"0"6"0"0,0 4-1 16,0 9 1-16,5 0-46 0,-1 0-62 15,5 0-9-15,-1 5-7 0,5 0 0 16,1 0-1-16,2 1 2 0,3 0 2 16,3-1 2-16,4 2 0 0,-1 1 8 0,6 2 9 15,-1 0 6-15,3 0 3 0,-3 3 6 16,4 2-3-16,-7 1-2 0,1 2-4 15,-4 3 4-15,-2 5-6 0,-7 4-1 16,-1 3-3-16,-5 5-1 0,-4 1 1 16,-3 3-5-16,-2 1 2 0,0 0 1 0,0-2 1 15,-10-1-2-15,10-3 1 0,-17-4-2 16,10 0-2-16,-3-7-1 0,10-7-3 16,-13-8-2-16,13-7-3 0,0-4-3 15,0 0-1-15,0-18 1 0,7-1-2 16,2-8 1-16,4-3 5 0,5-4 1 15,2-3 6-15,1 1 1 0,2 0 4 0,1 0-6 16,2 4 7-16,-3 2 2 0,4 6 2 16,-4 6 1-16,0 9-1 0,-4 9-1 0,1 0-5 15,-3 1 5-15,-4 11-2 16,-1 6-2-16,-1 3-4 0,-2 4 0 0,-1 3-3 16,2-2-4-16,-1 1-4 0,1 0 0 15,1-3-5-15,0-2-6 0,4-6-5 16,-1 0-8-16,3-9-1 0,4-2 3 0,1-5 10 15,2 0 11-15,4-10 4 0,0 0 11 16,3-7 6-16,4-4 7 0,1-4 9 16,-1-4 5-16,4-5 2 0,-2 1-5 15,3-4-7-15,-2 1-2 0,0 0-6 16,-3 0 0-16,-2 4 2 0,-3 2-2 0,-4 4-1 16,-6 4 0-16,-6 7-3 15,-6 5 1-15,-6 10 1 0,-2 0 0 16,0 5 0-16,-14 8-2 0,0 6 1 0,-5 6 0 15,-5 6 1-15,-2 5-4 0,1 1 2 16,-3 1-4-16,0 0-2 0,4 0-2 16,2-3 0-16,6-3-2 0,3-3-2 0,13-8-5 15,-9-5-3-15,9-6 2 0,4-7-3 16,5-3 0-16,4 0 1 0,6-14 2 16,3 0 4-16,3-4 1 0,3 0 2 15,2-1 4-15,0-1-2 0,-2 2 7 0,2 2 0 16,-2 1 1-16,-1 3 2 0,-3 4-1 15,0 8-1-15,-1 0-6 0,-1 0 6 16,-2 0-1-16,0 0 1 0,0 7-8 16,-3 2 0-16,1 0-2 0,-1 0-4 15,1-2-4-15,-1 2-2 0,1-2 2 0,0-3-10 16,0-4-6-16,0 0-11 0,-1 0-28 16,1-6-28-16,-2-4-17 0,1-4 0 15</inkml:trace>
  <inkml:trace contextRef="#ctx0" brushRef="#br0" timeOffset="3645.23">7172 958 224 0,'21'-34'103'16,"-3"5"-1"-16,0 5-5 0,-3 3-40 16,-2 5-45-16,-3 5-8 0,-1 1-1 15,-5 10 4-15,-1-8 1 0,2 8 0 0,-5 0 5 16,0 0 2-16,0 4 1 0,0 2 0 15,0 2 3-15,0 2 1 0,0 3-2 16,0 3-1-16,0 3-1 0,0 6-1 16,1 2 2-16,0 7-1 0,1 6 0 0,1 5-3 15,1 8 1-15,-2 5-4 0,2 9 0 16,-1 7-2-16,1 9-2 0,3 3-4 16,-2 3 1-16,0 2-2 0,0 0-1 15,0 0 2-15,-2-6 0 0,1 0 2 16,-1-7-1-16,0-5-2 0,1-7 4 15,-2-7-1-15,0-9 1 0,0-12-1 0,0-9-4 16,-1-6 0-16,-1-7-7 0,0-7-4 16,0-5-8-16,0-4-6 0,0 0-14 0,0-9-11 15,-12-5-38-15,12-3-48 0,-13-5-3 16,13-6 6-16,-17 0 4 0</inkml:trace>
  <inkml:trace contextRef="#ctx0" brushRef="#br0" timeOffset="4094.52">6371 1390 149 0,'0'5'104'0,"0"-2"0"0,0 3 3 16,0-2-1-16,0 1-58 0,0-1-46 15,1 0-1-15,6 2-1 0,0 0-1 0,5 2 0 16,-1 0 1-16,2 5 1 0,1 0-2 16,0 4 2-16,1 3-1 15,-4 3 0-15,-2 0-2 0,-1 3 1 0,-6 2-1 16,-2-2-6-16,0 2-4 0,0-2-4 15,-13-3-23-15,3-2-37 0,-2-4-29 0,-3-1-1 16,1-5 2-16</inkml:trace>
  <inkml:trace contextRef="#ctx0" brushRef="#br0" timeOffset="5743.09">8183 845 182 0,'0'7'122'0,"0"3"1"0,0-3-4 0,0 4 1 16,0 1-50-16,0 3-70 0,0 1-1 15,0 3-7-15,2 1-6 0,1-1-7 16,0 2-1-16,2 1-7 0,1-1-5 16,0 3-15-16,2-1-19 0,1-1-14 0,-1-2-18 15,3-2-1-15</inkml:trace>
  <inkml:trace contextRef="#ctx0" brushRef="#br0" timeOffset="6175.85">8463 942 127 0,'13'-23'96'0,"0"4"-2"16,-2 3-2-16,-3 6-15 0,-4 10-19 16,-2 0-30-16,-2 0-19 0,0 7-3 0,0 8 2 15,-11 5-5-15,0 5 2 16,-1 1-2-16,-4 3 0 0,-2-1-2 0,1 2 1 16,0-1 0-16,0 0 0 0,0-4 0 15,3-3-3-15,3-1 2 0,11-6 1 16,-9-3 1-16,9-3-4 0,2-4 3 15,5-3-2-15,5-2 0 0,4 0 1 0,5 0-2 16,4 0 1-16,3-9 2 0,-1 9-2 16,5 0-1-16,-2 0 4 0,0 0-1 15,-2 0 0-15,-4 3 1 0,-5 3-4 16,-6 4 3-16,-6 2-1 0,-5 5 0 0,-2 2 0 16,0 5 0-16,-18 4 2 0,-1 2-4 15,-6 5 2-15,-8 1 2 0,-2 1 6 16,-5 4-1-16,-5-1 2 0,0 0-1 15,0-2 0-15,1-2 1 0,4-3-5 16,5-2 2-16,4-4-1 0,7-3-5 0,7-4-1 16,8-8-2-16,9-3-3 0,0-8-2 15,6-1-2-15,9 0-2 0,10-13-4 16,4-3 0-16,10-3-3 0,4-4-4 16,6-3-4-16,3-4-17 0,2-2-18 15,-1-2-26-15,-1-4-16 0,-3 2 4 16</inkml:trace>
  <inkml:trace contextRef="#ctx0" brushRef="#br0" timeOffset="6327.11">8830 1313 216 0,'-15'0'99'0,"0"0"-4"0,-4 2-12 15,-4 9-18-15,-2 5-33 0,0 6-18 0,-3 6-1 16,1 7-3-16,-1 4 1 0,2 5-3 16,-1 4 1-16,4 0-4 0,0 3-4 15,0 2-1-15,3 1-2 0,2-1-9 16,0-1-14-16,2-2-20 0,0-3-44 15,0-6-23-15,1-6-2 0,3-7 3 16</inkml:trace>
  <inkml:trace contextRef="#ctx0" brushRef="#br0" timeOffset="6475.12">8417 2038 158 0,'24'-13'116'16,"4"2"0"-16,3 11-4 0,1-9 3 0,3 9-55 15,3 0-50-15,2 4-5 0,0 4-4 16,0 2-1-16,0 0-3 0,-1 2-7 15,-2-1-1-15,1 0-7 0,1 0-7 16,-5-1-16-16,-3-2-24 0,-3-4-32 16,-3-1-14-16,-4-3 1 0</inkml:trace>
  <inkml:trace contextRef="#ctx0" brushRef="#br0" timeOffset="7441.4">9246 1037 179 0,'0'0'102'0,"0"0"-2"16,0 0-16-16,0 0-28 0,0 0-23 0,0 2-25 16,0 3-5-16,0 4-2 0,-13 1 5 15,13 3-6-15,-13 2 3 0,13 1 1 16,-16 0 0-16,16 1-1 0,-17-1-1 16,17 1 1-16,-14 1 1 0,14-2 0 15,-10 0-7-15,10-3 5 0,0-1-4 0,0-2 3 16,0-4-3-16,0 1 3 0,6-1-2 15,1 0 1-15,1-1-2 0,0 1 5 16,2 1 1-16,-1 1-3 0,-1-1 1 16,0 1 0-16,-3 3 1 0,-2-1-1 15,-1 2 0-15,-2-2 0 0,0 3-2 0,0-4-5 16,0 1 2-16,0 0-1 0,-9-1 1 16,9 0-1-16,0-2-1 0,-12-1 1 15,12 0 1-15,0-2 2 0,-8 1 2 16,8-1 3-16,0 1-2 0,0 1 2 15,0 1 1-15,1 2-3 0,2 2 2 0,0 5-2 16,0 3 1-16,-1 3-1 0,1 4 1 16,-1 6-3-16,-1 0 0 0,-1 5 1 15,0 1 0-15,0 2 4 0,0 0-2 16,0 0 3-16,0 1-1 0,-12-2 4 16,12-1 0-16,-7-3-1 0,7-2 1 0,-11-5-1 15,11-3-1-15,-10-4-1 0,10-4-2 16,0-3-1-16,0-5-1 0,-7-2-4 15,7-4 2-15,0-3-1 0,2 0-1 16,2-10-1-16,1-2-2 0,4-6-2 16,1-6-2-16,2-5-2 0,3-5-1 0,2-6-2 15,2-4 1-15,3-4 1 0,1-3 1 16,1-3 1-16,2-1 3 0,1 1 3 16,0 0 4-16,1 4 1 0,0 2 2 15,0 5 1-15,-3 4 3 0,1 9 2 16,-1 4 0-16,-1 9 2 0,0 6 2 0,-3 11 1 15,-1 0-2-15,0 2 2 0,-7 11 1 16,-2 6-4-16,-1 8-1 0,-7 7 1 16,-1 7-4-16,-2 4 0 0,0 5-4 15,-11 2-1-15,1 2 1 0,-2 0-2 0,-3-2-2 16,-2 0 0-16,-3-4-6 0,-2-1-7 16,0-6-1-16,0-5-6 0,-2-8-9 15,3-6-15-15,-1-6-20 0,0-9-23 16,4-5-16-16,-1-2-4 0,3 0 9 15</inkml:trace>
  <inkml:trace contextRef="#ctx0" brushRef="#br0" timeOffset="7607.39">9405 1967 214 0,'7'-19'103'0,"2"2"0"0,4 4-7 15,7 5-20-15,3 8-30 0,5 0-30 16,4 0-3-16,3 9-2 0,3 4-3 0,2 6 0 16,5 1-2-16,-2 4-3 0,3 0-1 15,1 1-1-15,0 0-1 0,-2-3-2 16,0-1-5-16,-5-3-2 0,-3-4-4 15,-4-5-7-15,-5-3-7 0,-6-6-18 16,-6 0-30-16,-4 0-33 0,-7-11-3 0,-5 0 2 16</inkml:trace>
  <inkml:trace contextRef="#ctx0" brushRef="#br0" timeOffset="8091.34">9890 1087 209 0,'0'2'100'0,"0"-2"0"0,0 0-6 0,0 0-46 16,7 0-45-16,4 0-3 0,4-9 1 16,4 9-1-16,3-11 4 0,2 11-1 15,4-12 4-15,3 12 1 0,-1-10 0 16,3 10 0-16,0 0 3 0,1 0 1 16,-5 0-2-16,0 0-2 0,-4 0 0 0,-1 1-2 15,-5 5-4-15,-4 3 3 0,-5 4-2 16,-3 2 0-16,-7 4-2 0,0 2-2 15,0 5 1-15,-16 4 0 0,2 0-1 16,-5 5-1-16,-6 2 3 0,-1 2-2 0,-3 0-1 16,-4 1 4-16,1-3 1 0,0-3 2 15,4-2 1-15,0-3 4 0,7-6-4 16,6-5 1-16,5-6 0 0,10-3-3 16,0-7 0-16,1-2-1 0,9 0-3 15,8-12 0-15,5-1-2 0,5-3-4 0,1-4-4 16,6 2-5-16,-1-2-1 0,-1 0-7 15,1 0-20-15,-6 1-32 0,-5 1-36 16,-4 3-5-16,-4-1 1 0</inkml:trace>
  <inkml:trace contextRef="#ctx0" brushRef="#br0" timeOffset="8273.78">9951 1312 197 0,'-13'-11'116'0,"13"11"2"15,0-12-2-15,0 12-4 0,2-9-86 0,14 9-26 16,7-13-5-16,2 6-7 0,5-2-4 16,2 0-2-16,0-2-1 0,2 0-4 15,0 1-3-15,-4 1-9 0,0-1-23 16,-6 3-34-16,-1-3-11 0,-7 3 2 16</inkml:trace>
  <inkml:trace contextRef="#ctx0" brushRef="#br0" timeOffset="8540.66">10155 945 172 0,'0'0'103'0,"0"0"-3"0,0 0-14 0,0 0-20 16,7 11-23-16,0 6-29 0,4 4-1 16,-1 6 1-16,3 7 5 0,0 3 0 15,1 7 2-15,0 4 2 0,-1 3 4 16,-2 5-1-16,-1 3 0 0,1 3-3 0,-3 2-6 15,1 2-1-15,-3-1 1 0,0 0-4 16,-1-3-1-16,0-1-8 0,0-1 0 16,-1-3-3-16,-2-3-4 0,-1-5 1 15,1-1-1-15,-2-7-9 0,0-3-9 0,0-7-4 16,0-6-9-16,0-4-6 0,0-8-10 16,-12-6-20-16,12-5-35 0,-8-2-20 15,8 0 4-15,0-13 6 0</inkml:trace>
  <inkml:trace contextRef="#ctx0" brushRef="#br0" timeOffset="8696.57">10293 1842 148 0,'0'-21'106'15,"-9"2"0"-15,9 5-2 0,-9 2-19 16,9 3-33-16,-10 9-43 0,10-11-8 16,0 3-8-16,0 8 0 0,0-8-5 15,5 8-2-15,3-7-4 0,0 7-8 16,1 0-15-16,2 0-24 0,-2 0-26 15,1 0-8-15,-1 0 2 0</inkml:trace>
  <inkml:trace contextRef="#ctx0" brushRef="#br0" timeOffset="8849.61">10266 1873 215 0,'-14'14'113'0,"-2"-2"3"16,5-1-9-16,1-2-25 0,10-2-52 15,0-2-21-15,0-3-8 0,3-2-5 16,10 0-5-16,4-8 1 0,3-1-6 15,4-1-3-15,2 0-5 0,4-4-13 16,-2 1-24-16,1-1-31 0,-1-4-14 16,-1 1 3-16</inkml:trace>
  <inkml:trace contextRef="#ctx0" brushRef="#br0" timeOffset="9102.59">10695 827 200 0,'6'-10'111'0,"2"10"-3"16,0-11 0-16,-1 11-16 0,4 0-85 15,1 0-7-15,1 0-15 0,2 0-12 16,0 0-25-16,0 0-30 0,0 2-25 16,1-2 0-16,-1 2 1 0</inkml:trace>
  <inkml:trace contextRef="#ctx0" brushRef="#br0" timeOffset="9791.34">10836 907 169 0,'-14'13'108'0,"3"4"3"15,-1 1-7-15,1 4-17 0,0 3-41 16,2 3-29-16,-1 2-3 0,10 2 0 16,-14 6-5-16,14-3-1 0,-12 4-3 15,12-1-1-15,-10 3 1 0,10-3-4 16,-8 1-1-16,8-3 0 0,-10-1-4 0,10-3 4 16,-10-4-2-16,10-5 0 0,-9-2-1 15,9-7-1-15,0-3 2 0,0-7-1 16,4-4 3-16,5-6-2 15,4-7 1-15,4-2-1 0,6-7 0 0,2 0 2 16,5-2 0-16,3-2-2 0,2-1 1 16,2 1 2-16,2 1-3 0,-3 1 3 15,-1 3-3-15,-3 2 2 0,-3 5 0 16,-5 3-1-16,-5 11 0 0,-5-10 0 16,-7 10 1-16,-4 0-1 0,-3 3 2 0,0 2-4 15,-10 2 3-15,-2 3-1 0,-2 0 2 16,-2 0 2-16,-3 1-3 0,1 2 1 15,0 1-1-15,0 1 2 0,2-1-2 16,4 2 4-16,1 1-2 0,11 0 2 0,-10 3 1 16,10 1-1-16,1-1-1 0,5 2 2 15,3 0 0-15,4 2-1 0,3 0-1 16,2 1 0-16,3-1 2 0,2 1 0 16,2 1-1-16,-1-1 1 0,-1 2 1 0,0-2 0 15,-3 0-1-15,-2 2 3 0,-1 0-3 16,-4-2-1-16,-6 1 1 0,-1 0-2 15,-5-1-1-15,-1 1-1 0,0-1 2 16,-12 1-3-16,1-2 0 0,-5-1-1 16,-3-1 1-16,-2-2-1 0,-3-4-1 15,-1 0 1-15,0-7 1 0,-1 0-1 0,-1-5-1 16,1-3 2-16,1-1-1 0,1 0 0 16,4 0 1-16,2-13-1 0,3 3 2 15,3-3 0-15,12 0-1 0,-11-3 2 16,11-1-2-16,0-1 0 0,3 0 3 15,5-1-3-15,4 1 0 0,4 0 2 0,4-2-2 16,3 4 0-16,0-2-1 0,5 1-1 16,0 0-1-16,0 2 0 0,2 0-3 15,-1 2 2-15,-1 0-3 0,-2 3-5 16,-1 1-2-16,-3 1-5 0,-2 8-8 16,-3-9-18-16,-3 9-52 0,-3 0-23 0,-1 0 1 15,-4 0 3-15</inkml:trace>
  <inkml:trace contextRef="#ctx0" brushRef="#br0" timeOffset="9979.62">11741 1906 249 0,'17'13'129'0,"-2"-1"-4"0,-1 1-6 0,-3-3-6 15,-1-1-93-15,-1 1-20 0,-2-3-33 16,-3-5-43-16,-1 0-46 0,1-2-7 16,-4 0 1-16,0 0 5 0</inkml:trace>
  <inkml:trace contextRef="#ctx0" brushRef="#br0" timeOffset="13053.36">5469 3324 167 0,'0'0'95'0,"0"1"-1"0,0 1-9 0,0 1-33 15,-9 2-40-15,-2 1-6 0,1 3-1 16,-3 3 6-16,-3 2 0 0,-2 4 3 15,-4 5 3-15,0 3 4 0,-2 5 4 0,-3 6 1 16,-3 2 2-16,1 6-2 0,-4 3-2 16,-1 4 1-16,-1 2 0 0,-2 3-1 15,1 4-3-15,-2 1-3 0,1 1-4 16,-1 1-4-16,3 2 1 0,-2-2-3 16,3-4-4-16,3 3-1 0,0-5-2 15,5-2 0-15,1-4-1 0,2-3 1 0,3-4 1 16,4-3-1-16,-1-5-1 0,6-5 4 15,-1-5-3-15,12-4 0 0,-12-5-1 16,12-3-1-16,0-3 0 0,-11-3-2 16,11-4-1-16,0 1 2 0,0-3-2 0,0-2-4 15,0 0 3-15,0-1-3 0,0 0-3 16,0 0-4-16,0 0-3 0,0 0-7 16,0-9-8-16,0 9-5 0,3-11-9 0,1 1-21 15,0 1-46-15,1-4-12 16,1-3 4-16</inkml:trace>
  <inkml:trace contextRef="#ctx0" brushRef="#br0" timeOffset="13603.31">4750 4475 197 0,'0'4'100'0,"1"-1"0"0,-1 2-13 0,0 1-32 15,4 4-34-15,-2 3-11 0,4 3 4 16,0 4 1-16,3 3 1 0,-1 4 5 16,5 5 1-16,1 3-1 0,1 6 3 15,3 1-1-15,1 6-3 0,4 4-1 16,0 1 1-16,4 2 0 0,1 5-6 0,1 0-1 15,4 2-1-15,2 3-1 0,2 1 1 16,2 1-2-16,4 0 2 0,2 1-1 16,1 0-1-16,1 0 1 0,2-1 2 15,2-1 1-15,-2-2-1 0,0-2-3 0,1-5 1 16,-4-3-3-16,0-4 0 0,-2-6-3 16,-3-3 2-16,-4-4-5 0,-1-5-2 15,-6-4-2-15,-3-3-4 0,-3-3-4 16,-3-5-7-16,-4-2-11 0,-5-4-13 15,-1-3-18-15,-6-4-52 0,-5-4-40 0,0 0 2 16,0 0 4-16,-14-15 4 0</inkml:trace>
  <inkml:trace contextRef="#ctx0" brushRef="#br0" timeOffset="18563.37">5574 3199 142 0,'0'0'40'0,"-10"0"-1"0,10 0-1 16,0 0-2-16,0 0-3 0,0 0-3 16,-10 0 1-16,10 0-5 0,0 0-2 15,-8 0-3-15,8 3-5 0,0-2-4 0,-11 2-2 16,11 0 1-16,-10 0-3 0,10 1-1 15,-11 1 1-15,11 1-3 0,-13 1 1 16,13-2-1-16,-16 2-1 0,16 0-2 16,-13 1-2-16,13 0 0 0,-17 0 0 15,17 1-2-15,-12 0-3 0,12 1-3 16,-16-2-5-16,16 0-19 0,-11 1-35 0,11-3-32 16,-9-1 1-16,9-1-2 0</inkml:trace>
  <inkml:trace contextRef="#ctx0" brushRef="#br0" timeOffset="25385.1">6547 2589 160 0,'1'0'109'0,"1"0"-3"0,-1-9-3 16,0 9-1-16,0 0-85 0,2 0-17 15,0-7-4-15,0 7-3 0,2 0 1 16,-2 0-3-16,1-7 2 0,1 7 2 0,-2 0 2 16,2 0 3-16,-1 1 0 0,2 2 0 15,-1 0 5-15,2 1-3 0,-3-1 2 16,2-1 0-16,-4 2 2 0,1-1 0 15,-1 1 0-15,1-1 3 0,-2 1-2 0,2 2-1 16,0 0 2-16,2 3-1 0,-3-2 2 16,2 3-3-16,-1 1 1 0,0 0-2 15,2 1-1-15,-2-1-2 0,1 2 1 16,1-2-1-16,0 2 2 0,-2-2-3 16,0 1 0-16,0-3-1 0,0-1-1 0,-1 0 1 15,1-1 0-15,-1-4 1 0,1 2 0 16,-3-1-1-16,2-1 0 0,-1-2-1 15,-1 1 0-15,1-2 1 0,-1 1-2 16,0-1-3-16,0 0-1 0,0 0-2 16,0 0-4-16,2 0-3 0,-1 0-5 0,-1 0 0 15,0 1-15-15,1 0-18 0,0-1-24 16,0 0-27-16,1 0 0 0</inkml:trace>
  <inkml:trace contextRef="#ctx0" brushRef="#br0" timeOffset="25973.86">6968 2517 129 0,'2'0'102'0,"-2"0"-2"16,0 0-2-16,0 0-26 0,0 2-28 15,0-1-40-15,0 2-1 0,0 2-2 16,0 1-1-16,0 1-2 0,-11 1-2 16,11 3 4-16,-9 2 0 0,9 0 1 0,-14 4-2 15,3 1 2-15,-1 3-2 0,-3 1 1 16,-3 2 4-16,-2-2-3 0,-3 5 0 16,-2-2 0-16,-3 0 0 0,-1 0 4 15,0-2-2-15,-2-1 1 0,2-2 4 16,2-1 3-16,1-3-1 0,1-2-2 0,2-3 2 15,6 0-1-15,2-6-2 0,6-3 1 16,9-2-2-16,0 0-2 0,0 0-1 16,3-7-1-16,6 0-2 0,6-3 2 15,1 0 0-15,7-1 1 0,0 0-2 16,0-1-1-16,4-2 0 0,1 1 0 0,-1 1-1 16,1 0-1-16,0 1 0 0,-2 0-3 15,-2 2-2-15,-2 0-2 0,-2 1-1 16,-1 8-3-16,-6-12 0 0,-1 12-3 15,-2-10-4-15,-4 10-10 0,-1-7-17 16,-5 7-25-16,0-11-26 0,0 11-3 0</inkml:trace>
  <inkml:trace contextRef="#ctx0" brushRef="#br0" timeOffset="26373.68">6877 2382 157 0,'0'-9'91'0,"-14"9"-8"15,14-8-9-15,-13 8-16 0,13 0-19 16,-10 0-23-16,10 0-13 0,0 0 2 16,-10-6-5-16,10 6 3 0,0 0-2 15,0 0 0-15,0 1 3 0,0 1 3 16,0 1-4-16,0 1 4 0,0 1 0 15,4 3-5-15,-2 1 5 0,3 2 0 0,-1 4 4 16,2 1-4-16,0 3 3 0,0 5-2 16,1 5 6-16,2 4 0 0,-1 4 0 15,1 4-3-15,-1 3 0 0,1 2 1 0,1 2-4 16,-1 1 1-16,1 2-4 0,-1-2-3 16,0-1 0-16,-1 0-1 0,-1-3 0 15,0-4 1-15,-2-4-2 0,-3-4-3 16,0-4 3-16,-2-6-2 0,0-3-1 15,0-3-4-15,0-6-5 0,0 0-5 0,-11-5-3 16,11-4-8-16,-13-2-12 0,13 0-27 16,-14 0-28-16,14-11-16 0,-15-1 1 15</inkml:trace>
  <inkml:trace contextRef="#ctx0" brushRef="#br0" timeOffset="26540.24">6948 2959 189 0,'0'0'95'15,"0"-8"-5"-15,0 8-15 0,0 4-15 16,-16 5-16-16,4 4-28 0,-1 5-6 16,-6 3-5-16,-1 2-2 0,-3 4-2 0,-4-1-1 15,3 1 1-15,-4 2-2 0,-1-2-4 16,1 1-4-16,0-3-5 0,1-3-17 16,3-2-20-16,4-5-24 0,3-5-23 15,4-5-2-15</inkml:trace>
  <inkml:trace contextRef="#ctx0" brushRef="#br0" timeOffset="26923.29">6678 3199 190 0,'31'-24'93'0,"1"2"-1"16,2-1-11-16,2 1-14 0,-1 2-25 15,1 0-30-15,2 1-2 0,-4 4-1 0,0 1-3 16,-1 3 2-16,-4 1 0 0,-1 1-2 16,-3 9 0-16,-2-12 0 15,-2 12-4-15,-2 0 0 0,-4-7 0 0,1 7 1 16,-7 0-2-16,-1 1 1 0,-3 1-1 15,-4 2-1-15,-1 1 0 0,0 2-3 16,0 2 2-16,-11 1 1 0,0 1 1 0,-1 2-1 16,1 0 2-16,-6 2-5 0,1 0 3 15,-2 3 1-15,1 1 1 0,-3 0-2 16,0 0 0-16,1 1-2 0,-1 2 1 16,2 1-1-16,-2-4 0 0,0 4 2 0,4-3-2 15,-1 1 1-15,2-3 0 0,2 0 1 16,2-2 0-16,4-1-1 0,7-1 1 15,-12-2 2-15,12-3-1 0,0 1-1 16,0-5 0-16,3-4 0 0,7-1 1 16,2 0 0-16,4 0-2 0,2-8 0 0,4-1-1 15,3 1-1-15,1-3-4 0,3-1 1 16,1-1-4-16,1-4-4 0,0 2-10 16,1-3-23-16,-4-1-27 0,-1 1-27 15,-3-1-6-15,-1 0 5 0</inkml:trace>
  <inkml:trace contextRef="#ctx0" brushRef="#br0" timeOffset="27123.49">7271 3104 128 0,'-13'0'103'15,"-1"0"1"-15,2-8-5 0,-1 8-15 0,2 0-25 16,1 0-44-16,0 0-6 0,10 2-4 16,-13 3-1-16,13 5 1 0,-11 1-2 15,11 3 0-15,-11 4-1 0,11 3 2 16,-12 1-1-16,12 5 0 0,-18 2-1 15,7 4-1-15,-3 1 1 0,1 3-3 0,-2-1 0 16,-3 1-5-16,0-1-4 0,0 2-9 16,0-3-18-16,0-3-37 0,0-3-34 15,4-3-1-15,-1-4 0 0</inkml:trace>
  <inkml:trace contextRef="#ctx0" brushRef="#br0" timeOffset="27356.06">7041 3435 189 0,'11'0'108'16,"0"0"1"-16,0 0 0 0,-1 0-31 0,1 4-52 15,0 5-15-15,-2 2-2 16,4 1 2-16,0 2-4 0,1 0 4 0,3 3 1 16,3-2 0-16,-2 0 1 0,5 3-1 15,1 0-2-15,1-2 1 0,1 0-3 16,1-3-1-16,0 0-7 0,-1-3-1 0,0 0-6 15,-4-2-5-15,0-1-8 0,-2-1-6 16,-5-2-16-16,-3 0-35 0,-2-2-45 16,-5-1-1-16,-4-1 5 0</inkml:trace>
  <inkml:trace contextRef="#ctx0" brushRef="#br0" timeOffset="27923.1">6706 3874 127 0,'9'0'93'16,"2"0"-4"-16,1 0-5 0,1 0-10 15,4 0-13-15,1-7-25 0,3 7-25 0,2 0 1 16,4-8 0-16,2 8-2 0,1-10 2 16,4 10 2-16,3-11 1 0,1 11-3 15,4-13 1-15,3 13 0 0,2-12-3 16,3 12 1-16,1-11 3 0,0 11-3 15,1-12-3-15,1 12-3 0,1-11 2 0,-3 11-2 16,0-11-1-16,-5 11 0 0,-1-7-3 16,-5 7-1-16,-1-8-5 0,-7 8-2 15,-2 0-3-15,-4-11-1 0,-4 11-7 16,-6 0-4-16,0 0-4 0,-9-7-3 16,-3 7-1-16,-4 0-6 0,0 0-8 0,0 0-26 15,-13 1-25-15,4 0-10 16,-5 1 3-16</inkml:trace>
  <inkml:trace contextRef="#ctx0" brushRef="#br0" timeOffset="28904.15">7691 2517 146 0,'0'-9'112'15,"0"9"0"-15,0-10 3 0,0 10 0 16,1 0-48-16,2 3-64 0,1 5-1 0,2 2-2 15,2 3-4-15,0 1 0 0,2 2 0 16,-1 0 0-16,3 4-6 0,-1-1 0 16,0 2-6-16,3 1-1 0,-2-1-5 15,1-1-3-15,-1-2-8 0,-1-4-15 16,1-2-19-16,-3-7-21 0,-2 0-11 0,2-5 7 16</inkml:trace>
  <inkml:trace contextRef="#ctx0" brushRef="#br0" timeOffset="29187.62">7976 2616 140 0,'15'-22'91'0,"-1"5"-1"0,1 0-5 16,0 5-13-16,-1 2-16 0,-1 10-28 16,-3-10-16-16,1 10-2 0,-5 3-1 15,0 3-2-15,-5 3 0 0,-1 3-2 16,0 3 3-16,0 2-5 0,-13 3 0 16,4 2 1-16,-3 2-4 0,-2 0 3 15,-4 0-6-15,-3-1 6 0,0 0-1 0,-1-1 1 16,2-2-1-16,-2-2 2 0,5-3 2 15,0-2 2-15,6-2 3 0,11-3 0 16,-12-5 0-16,12-1-1 0,3-2-1 16,6 0 0-16,5-7 0 0,6 0-1 0,8-3-4 15,2-3-4-15,6 1-1 0,3-3-3 16,4-1-2-16,0 1-3 0,1-2-4 16,1 4-3-16,-4-2-7 0,-1 3-7 15,-6 2-10-15,-3 2-20 0,-9-1-27 16,-4 9-26-16,-5-6 2 0</inkml:trace>
  <inkml:trace contextRef="#ctx0" brushRef="#br0" timeOffset="30021.26">8152 2762 187 0,'-21'9'103'0,"3"-2"-3"16,5 6-11-16,2-1-22 0,0 5-30 15,11 2-23-15,-9 4-1 0,9 3 1 16,0 3-1-16,0 4-4 0,3 2 0 15,-2 3-3-15,3 1 0 0,-2 2-3 16,2 4 0-16,-2-3-1 0,0 2-2 16,-2-4 0-16,0-2-2 0,0-4-1 0,0-2 0 15,0-7-3-15,0-4-1 0,0-3-2 16,-10-9-1-16,10-3-1 0,0-5 1 16,-11-1 1-16,11 0 3 0,0-15-2 0,0 0 4 15,0-3 0-15,0-6 2 16,0-2 1-16,0-3 0 0,2-2 0 0,3-2 0 15,0 0 1-15,4-2-3 0,0 3 3 16,1 3-1-16,2 3 3 0,0 5 2 16,0 4 0-16,1 6 1 0,0 11 4 0,0 0-1 15,-2 0 3-15,-1 6-3 0,-1 7 3 16,-1 6-4-16,-2 7 1 0,-1 2-1 16,-3 5-3-16,0 1-2 0,0 1 2 15,-2-1-3-15,0-1 0 0,0-4 1 16,0-4-1-16,0-2 0 0,0-4-1 0,-9-4-2 15,9-7 3-15,0-5 0 0,0-17-3 32,0 1 0-32,3-3 0 0,1-2-1 15,4-1 2-15,-2-1-1 0,2-1 1 16,0 1-1-16,4 0 1 0,-1 1-2 0,0 1 3 16,1 4 0-16,0 2 0 0,1 3 2 15,-1 9 0-15,1-7 1 0,0 7-2 16,-2 0 3-16,1 4 1 0,-1 2-2 15,0 1-1-15,0 1 1 0,-2 0 0 16,1-1-3-16,1 0 0 0,-1 0 0 0,1-4 0 16,1-3-2-16,1 0-1 0,2 0-1 15,0-12 0-15,4 2-1 0,-2-5-1 16,2-2 1-16,2-5 0 0,-3-2-1 16,2-2 0-16,-2-1 2 0,0-5 0 15,-1 3 1-15,-5-2 1 0,0 1 1 0,-2 2 3 16,-4 2 0-16,-5 4-1 0,-1 3 4 15,0 4-1-15,0 4 1 0,-10 11 2 16,1-7-1-16,-1 7 0 0,0 6 0 16,0 2-1-16,1 9 0 0,9 5 1 15,-11 6 0-15,11 5-2 0,0 6 0 0,0 5 0 16,0 4 0-16,2 4-1 0,7 3-1 16,-1 3 2-16,7 2-2 0,-1 1 0 15,3-2-1-15,0 0-1 0,1-2 1 16,-2-5 0-16,0-1-1 0,-5-3 0 15,-1-3 1-15,-4-4-2 0,-5-3 2 0,-1-5-2 16,0-2 0-16,-13-4 0 0,1-5-3 16,-8-2-1-16,-2-3-3 0,-5-4-6 15,-3-3-7-15,-1-1-8 0,-5-4-29 16,-1-5-44-16,2 0-13 0,1 0 1 16,0-11 0-16</inkml:trace>
  <inkml:trace contextRef="#ctx0" brushRef="#br0" timeOffset="37941.87">8566 3113 218 0,'-11'0'90'0,"11"0"-14"0,0 0-18 16,-11 0-23-16,11 0-22 0,0 0-12 15,-9-10-2-15,9 10 2 16,0-7-1-16,0 7 2 0,-9 0 0 16,9 0 0-16,0-8 0 0,0 8 0 0,0 0 0 15,-8 0 1-15,8-10 1 0,0 10-1 16,0 0 0-16,-9 0 1 0,9-7-1 15,0 7 0-15,-9 0 1 0,9 0 1 16,0-9-2-16,-11 9 1 0,11 0-2 16,0 0 1-16,-12-6 1 0,12 6-1 0,0 0-1 15,-8 0 2-15,8 0-3 0,0 0 0 16,-10 0 0-16,10 0 0 16,0 0 0-16,0 0 1 0,0 0 0 15,0 0 2-15,0 0 0 16,0 0-2-16,0 0 2 0,0 0 1 0,1 0 3 15,2 3-1-15,-2 4 0 0,-1 0 5 16,1 1-4-16,0 4 0 0,2 0 3 16,-3 3-3-16,1 0-1 0,0 2-2 15,2 1 0-15,-2-1-1 0,1 1-2 16,1 0-2-16,-3-2 2 0,2-1 2 0,2 0 0 16,-2-3-1-16,0-1 1 0,0-2 2 15,0-2 0-15,1-1-1 0,-2-1 2 16,1-3-1-16,-1 1 1 0,1 0 0 15,-2-3 0-15,0 1 2 0,0 1-1 16,0-2 1-16,0 0-2 0,0 0 2 0,0 0 0 16,0 0-2-16,0 0-2 0,0 0 1 15,0 0-2-15,0 0-1 0,0 0 0 16,0 0-1-16,0 0-1 0,0 0 1 16,0 1 0-16,0-1-1 0,0 0-2 15,0 0 2-15,0 0-2 0,0 0-1 16,0 3 2-1,0-3 2-15,0 0-1 16,0 0 2-16,0 0 0 16,0 0-1-16,0 0 1 0,0 0 1 15,0 0-1-15,0 0-1 0,0 0-1 0,0 0 1 16,0 0-1-16,0 0 0 0,0 0-2 16,0 0-1-16,0 0-5 0,0 0-7 15,0-10-8-15,0 10-15 0,0 0-10 16,-9 0-49-16,9 0-36 0,0 0 0 0,0 0 4 15</inkml:trace>
  <inkml:trace contextRef="#ctx0" brushRef="#br0" timeOffset="41427.48">10632 2857 153 0,'-17'0'91'0,"6"-8"-2"0,-1 8-6 16,1 0-12-16,-4-10-20 0,2 10-27 0,1 0-8 15,-1 0 1-15,1 0-2 0,3-7 0 16,-1 7-2-16,1 0-2 0,9 0-3 16,-15 0-1-16,15 0-2 0,0 0-4 15,0 1 0-15,0 1-2 0,5-2 2 16,6 0 2-16,2 0-2 0,4 0 2 15,1 0-1-15,4-8 2 0,3 8 1 16,3-13 0-16,4 5-1 0,0-2-1 16,2-2 0-16,2-1-1 0,1-1-2 0,0-2 1 15,0 1-1-15,-1-1 0 0,-2 1-1 16,-2 2 0-16,-3 1 0 0,-4 5 1 16,-6 7 1-16,-4 0 1 0,-6 0 2 15,-6 0 2-15,-3 10-2 0,0 4 1 16,-9 4 3-16,-4 4-1 0,-4 4 0 15,-6 3 1-15,-2 2-1 0,-3 4 1 0,-5-2-1 16,-1 4 0-16,-1-2 1 0,1-1-2 16,-2-1 1-16,2-3 0 0,2-2-2 15,2-5-3-15,3-1-2 0,1-2-2 16,4-4-6-16,3-1-3 0,2-2-10 0,5-4-2 16,1 1-8-16,11-4-8 0,-12-2-13 15,12-4-31-15,0 0-31 0,1 0-4 16,3-10 5-16</inkml:trace>
  <inkml:trace contextRef="#ctx0" brushRef="#br0" timeOffset="41593.37">10689 3059 189 0,'17'0'106'15,"-4"0"-3"-15,0 0-5 0,-1 0-14 16,-3 4-22-16,0 8-40 0,-2 3-4 16,-2 2 0-16,-1 4-8 0,-1 4-1 0,-1 0-6 15,0 2-3-15,-2 0-2 0,0 2-3 16,0-1-3-16,0 0-7 0,0-2-6 15,0 0-11-15,-10-3-12 0,10-3-35 16,0-4-27-16,-13-2-6 0,13-4 2 16</inkml:trace>
  <inkml:trace contextRef="#ctx0" brushRef="#br0" timeOffset="41775.62">10797 3356 200 0,'12'-20'104'0,"1"1"0"15,1 3-11-15,1 2-19 0,1 3-31 16,-1 11-31-16,2-10-2 0,-1 10 0 15,2 0-4-15,0 4-1 0,-2 3-3 0,1 1-2 16,-2 3 1-16,4 0-4 0,-6 2-2 16,4-2-5-16,-2 1-2 0,-2-3-4 15,0-2-6-15,1-4-9 0,-2-2-16 16,-1-1-23-16,0 0-28 0,0-10-4 0,0 1 2 16</inkml:trace>
  <inkml:trace contextRef="#ctx0" brushRef="#br0" timeOffset="42908.22">11418 2782 215 0,'11'-24'106'15,"-2"3"1"-15,0 4-7 0,-4 4-28 16,-2 6-42-16,-3 7-22 0,0 0-4 16,0 0-1-16,0 2-3 0,0 6 0 0,0 1 3 15,0 0-2-15,0 2 0 16,0 0-1-16,1 1-1 0,5-3 1 0,3 0 0 15,4-2-3-15,3-2 1 0,1-3-1 16,5-2-2-16,0 0-1 0,3 0-1 16,3-13 0-16,-1 6-1 0,0-4 2 0,0-2 0 15,-1 2 0-15,-4-2 1 0,-1 1 4 16,-6 1-2-16,-1 1 6 0,-5 2 0 16,-4 8 3-16,-5-8 0 0,0 8-1 15,0 0 3-15,-10 4 1 0,0 3 0 16,-4 5-1-16,-3 4 0 0,-3 4 2 0,0 3 0 15,-2 5-2-15,-1 5 2 0,0 3 0 16,2 2 1-16,1 3-3 0,4 1 0 16,2 1-3-16,4-1-1 0,10-1 0 15,-14-1-2-15,14-2 0 0,0 1-2 16,0-5-1-16,0-2-5 0,0-4 0 0,1-4-2 16,2-3-2-16,1-4-2 0,0-4-1 15,0-4-3-15,-4-3-1 0,0-3 0 16,0-3 5-16,0 0 0 0,0 0 3 15,0-11 0-15,-11 1 2 0,11-4 1 16,0-4 2-16,0-2 1 0,0-6 5 0,0-1-4 16,1-3-2-16,5 2 3 0,2-1 2 15,2 3 2-15,1 3 1 0,2 1 3 16,1 6 1-16,2 4 4 0,0 12-3 16,2-8 5-16,-4 8-1 0,2 4-4 0,-1 5 3 15,-3 5-1-15,-1 4-2 0,-3 5-1 16,0 2-4-16,-3 2 1 0,-1 0-3 15,-2 2 2-15,-1-3-2 0,-1-1-2 16,0-2-1-16,0-1-2 0,0-4 1 16,-12-1 0-16,12-4 0 0,-16-3-1 15,16-3 1-15,-16-1-1 0,6-5 1 0,2-1 0 16,8 0 0-16,-15 0 0 0,15-15-1 16,0 4 0-16,0-3-1 0,0-2-1 15,0-3 0-15,4-1-2 0,4-3-2 16,4-1 1-16,5-2-1 0,3-2 2 15,2 2-2-15,1-3 3 0,2 2-3 0,1-1 4 16,0 1 1-16,0 0 3 0,1 0 2 16,-4 0 1-16,0 1 1 0,-3 1 0 15,-1 1 4-15,-3 1-1 0,-3 0-1 0,-4 4 2 16,-2 0-3-16,0 3 1 16,-5 2 0-16,-2 3-2 0,0 4 1 0,0 7 0 15,0 0-1-15,-14 0 2 0,14 3-2 16,-17 5 1-16,6 6 0 0,0 1-1 15,2 5 1-15,-2 0-2 0,11 2 0 0,-14 0 0 16,14 1-2-16,0-2-1 16,0 0-1-16,0-3-1 0,0-2-4 0,5-6 1 15,4-2 0-15,5-4-2 0,1-4 1 16,4 0-2-16,2 0 3 0,0-12 2 16,2 2 0-16,0-2 4 0,-1 0 2 0,-3 1 2 15,0-2 3-15,-3 1-2 16,-3 3 1-16,-3 9 1 0,-3-11 2 0,-3 11-1 15,-2 0 0-15,-2 7 0 0,0 2 0 16,0 7-1-16,-13 4-3 0,13 6 4 16,-15 3-3-16,15 3-2 0,-11 0 0 0,11 3 2 15,0-1-4-15,0-1-1 0,4-1 2 16,4-3-3-16,1-4 4 0,4-3-3 16,4-7 1-16,1-4 2 0,3-5-2 15,2-6-2-15,1 0 1 0,-1 0 1 16,-1-12-2-16,-2 1 1 0,-3-5-1 0,-5 0 1 15,-4-3 0-15,-3 0-2 16,-5-3 1-16,0 3 1 0,0-1 0 0,-12 2-1 16,0-1 0-16,0 3-4 0,-4 2-3 15,0 1-4-15,0 2-8 0,3 2-5 16,1 0-23-16,3 1-31 0,9-1-32 0,0 1-4 16,0-2 4-16</inkml:trace>
  <inkml:trace contextRef="#ctx0" brushRef="#br0" timeOffset="43391.6">12789 2492 185 0,'3'-17'105'16,"-2"5"1"-16,-1 12 3 0,0 0-18 16,-10 0-57-16,1 0-29 0,-3 8-4 0,1 2-1 15,-1 3 0-15,0-1-2 0,4 1 2 16,8-1-2-16,-8 1 0 0,8 0 0 15,1 0 4-15,5-3 0 0,5 0 0 16,4-1-1-16,1 1-1 0,4-2 3 16,2 0 0-16,0-1 0 0,1 2 2 15,0 1 1-15,-2 1-1 0,-4 1 1 0,-4 2 0 16,-4 2 1-16,-7 1-1 0,-2 3-1 16,0 1 0-16,-14-1-3 0,-1 2-2 15,-5-1-2-15,-4 2-2 0,-4-2-2 16,-4-1-1-16,0 0 1 0,-3-4-3 15,2 0 1-15,1-4-2 0,2-1 1 0,2-3 0 16,6-5 2-16,3-1-1 0,7-2 0 16,12 0 0-16,-10 0 1 0,10-11 1 15,2 11 1-15,7-15 0 0,2 15 3 0,4-10 3 16,1 10 5-16,4 0 1 0,0 0 3 16,2 3 2-16,0 4 3 0,-2 6 1 15,-1 4 2-15,-2 4-1 0,-3 5-1 16,-3 6-3-16,-2 3-2 0,-2 5-2 15,-4 0-3-15,-1 1-3 0,-1 2 0 0,-1-3-2 16,0-2-1-16,0-2 0 16,0-5-4-16,0-3-2 0,0-2-7 0,0-6-3 15,0-3-12-15,0-6-23 0,0-6-45 16,0-5-18-16,0 0-2 0,0 0 2 16</inkml:trace>
  <inkml:trace contextRef="#ctx0" brushRef="#br0" timeOffset="43740.05">13019 2973 143 0,'14'-25'105'0,"-3"3"0"0,-4 8 0 0,-5 8-9 15,-2 6-40-15,0 0-44 0,0 3-11 16,-15 4-1-16,4 4 0 0,-2 1 0 16,-2 2 1-16,1-1 0 0,-1 1 1 15,3 0 4-15,2-2-2 0,10-1 0 16,-9-4-2-16,9-4-1 0,2-3-1 0,4 0 0 15,7 0-3-15,5-10-3 0,5-2-2 16,6-1 1-16,3-2 1 0,7-1-1 16,2-1 4-16,4-3 3 0,3 2 4 15,2 1 4-15,3 2 4 0,-1 3 3 16,2 1 1-16,-3 4 1 0,1 7 1 0,-3-8-2 16,-1 8-2-16,-5 0-3 15,-2 2-2-15,-5 3-4 0,-6 2-3 0,-5 2-2 16,-7 2-4-16,-5 0-4 0,-8 2-4 15,-5 0-3-15,0 1-6 0,0-3-4 16,-21 1-8-16,2-3-21 0,-6-1-29 0,-5-3-24 16,-5-1-1-16,-4-1 6 0</inkml:trace>
  <inkml:trace contextRef="#ctx0" brushRef="#br0" timeOffset="43923.28">13400 2953 157 0,'-32'0'103'0,"2"-9"1"0,6 9-3 15,5 0-11-15,5 0-20 0,14 1-38 0,-11 7-15 16,11 5 0-16,0 3-3 0,4 4 0 15,3 5-3-15,0 4-2 0,3 0-2 16,0 5-1-16,0 2-3 0,2-1-2 16,-1 0-1-16,1 0-2 0,-3-5-1 15,-1-1-6-15,-2-4-4 0,-2-3-2 0,1-6-6 16,-5-3-4-16,0-5-7 0,0-5-15 16,0-3-21-16,0 0-23 0,0-11-16 15,-11-3 1-15</inkml:trace>
  <inkml:trace contextRef="#ctx0" brushRef="#br0" timeOffset="44340.41">13613 2630 200 0,'22'-27'95'0,"-2"6"-2"0,-3 9-9 16,-2 12-14-16,-4 0-20 0,-3 0-33 0,-5 10-4 15,-1 8-3-15,-2 3-2 0,0 5-3 16,0 2-1-16,0-1-1 0,0 3 0 15,-9-1 1-15,9 3 1 0,0-3 2 0,0 0-2 16,0 0 1-16,3-2 1 16,1-4 1-16,4-1-1 0,1-2-1 0,1-1 1 15,1-1-1-15,1 0-1 0,-3 0 0 16,-1 1 0-16,-4-1 0 0,-1 0-4 16,-3 1-2-16,0-1-2 0,-12 2-4 15,0-2-6-15,-5 0-7 0,-3 0-1 16,-4-3 0-16,-4-1-3 0,-2-2-3 0,-1-3 5 15,0-4 4-15,-1-1 5 0,2-3 9 16,3-1 8-16,1 0 3 0,5 0 0 16,5-10 9-16,5 10 5 0,11-15 0 0,0 6 3 15,0 2-1-15,2-1-2 0,10 8-2 16,6-13-5-16,6 13 1 0,4 0-5 16,4 0-5-16,5 0-3 0,2 0-2 15,2 5-1-15,3-1-6 0,-1-1-7 16,1 0-3-16,-1 0-6 0,-3-2-13 0,-3-1-34 15,-2 0-44-15,-5 0-3 0,-3 0 0 16,-4-13 5-16</inkml:trace>
  <inkml:trace contextRef="#ctx0" brushRef="#br0" timeOffset="44606.61">14083 2536 224 0,'8'-9'109'15,"2"1"-4"-15,2 8 0 0,3-13-32 16,3 13-55-16,4-11-12 0,2 11-3 16,5-12-2-16,1 12-1 0,3-11 1 0,1 11-1 15,2-12 0-15,0 12 0 0,0-11-4 16,1 11-1-16,-1-9-4 0,-3 9-6 15,-3-10-1-15,-5 10-14 0,-5-10-25 16,-6 10-34-16,-5-13-14 0,-6 13-2 0</inkml:trace>
  <inkml:trace contextRef="#ctx0" brushRef="#br0" timeOffset="44822.18">14324 2278 152 0,'-18'0'113'16,"2"0"-3"-16,3 2 2 0,3 5-21 0,10 6-30 15,-13 6-38-15,13 6-7 0,0 5 1 16,-12 5-4-16,12 5-2 0,0 5-4 16,0 2 3-16,0 2-1 0,0 4-3 15,-9 0-1-15,9-1-2 0,0-2-3 0,0-2-2 16,-9-5-3-16,9-4-4 0,0-7-3 16,0-5-4-16,0-6-7 0,-9-6-5 15,9-7-12-15,0-6-19 0,0-2-28 16,0 0-21-16,2-15-3 0,2-2 4 15</inkml:trace>
  <inkml:trace contextRef="#ctx0" brushRef="#br0" timeOffset="45056.23">14435 2360 207 0,'9'-17'102'0,"-2"7"-5"0,-3 10-15 0,-4 0-18 15,0 4-12-15,0 9-23 16,0 8-3-16,0 7 1 0,-9 9-3 0,9 3 0 15,0 5-5-15,-11 4-1 0,11 2-1 16,0 1-6-16,0 1 0 0,0-1-2 16,0-3-2-16,0-2-1 0,3-3-3 0,4-4-1 15,-1-6 0-15,4-5-2 0,-3-6-1 16,1-5-3-16,-1-4-9 0,-2-5-11 16,-1-3-13-16,-3-3-44 0,-1-3-48 15,0 0-1-15,-11 0 1 0,1-13 2 16</inkml:trace>
  <inkml:trace contextRef="#ctx0" brushRef="#br0" timeOffset="45305.87">14284 2637 222 0,'2'5'125'0,"0"1"-4"16,2 2-5-16,-1-1-3 0,1-1-62 15,1 0-50-15,0-3-10 0,2-1-5 16,-1-2 3-16,-1 0 2 0,0 0 7 0,1 0 2 16,0 0 4-16,2 0 1 0,1 0 5 15,3 2-6-15,1-1-2 0,0 1-2 16,1-2-4-16,-1 0-6 0,0 0-8 0,-2 0-9 16,0 0-16-16,-3 0-29 15,-1 0-39-15,-1 0-4 0,-1 0 0 0</inkml:trace>
  <inkml:trace contextRef="#ctx0" brushRef="#br0" timeOffset="45488.7">14284 2749 157 0,'0'4'113'16,"-9"-1"-2"-16,9 0 1 0,2 0-9 15,4-3-44-15,3 0-52 0,6 0-2 0,3 0-4 16,2 0-1-16,3 0 0 15,0 0-2-15,2 0-1 0,-3-7-5 0,0 7-4 16,-3 1-11-16,-2 2-25 0,-5-2-46 16,-5 5-17-16,-6 1 1 0,-1 1 1 15</inkml:trace>
  <inkml:trace contextRef="#ctx0" brushRef="#br0" timeOffset="45838.85">14083 3004 227 0,'0'4'112'0,"0"0"1"0,0 0-3 16,9-4-12-16,7 0-92 0,6 0-6 16,6 0-3-16,4 0 3 0,3-12-2 15,1 12 2-15,1-11 2 0,-1 11 4 16,1 0 2-16,-2 0 3 0,-2 0 1 16,-4 0-4-16,-6 0-3 0,-8 5-6 15,-7 2 1-15,-8 4-6 0,0 1-9 0,-14 6-8 16,-7 2-7-16,-6-1-7 0,-5 4-11 15,-4-1-10-15,-2 0-12 0,-1 0-8 16,-3-3 5-16,2 0 18 0,2-3 23 16,4-3 36-16,6-3 14 0,5-1 13 0,9-5 20 15,14-2 18-15,0-2 13 0,0 0 3 16,3 0-10-16,12-7-16 0,8 7-31 16,5-13-7-16,6 13-4 0,5-12-5 15,3 12-7-15,4-13-2 0,-1 13-3 16,2-8-4-16,-2 8-6 0,0 0-8 0,-4 0-7 15,-2 0-13-15,-4 0-33 0,-5-7-43 16,-6 7-6-16,-2 0 1 0</inkml:trace>
  <inkml:trace contextRef="#ctx0" brushRef="#br0" timeOffset="46571.16">14943 2241 204 0,'12'-8'103'0,"2"8"-3"16,2 0-6-16,1 0-29 0,3-7-65 16,-1 7-26-16,2 0-8 0,0 0-2 15,-1 0 8-15,-1 0 17 0,0 0 2 0,-4 0 7 16,0 2 5-16,-4 5 8 0,-3 3 13 16,-4 3 8-16,-4 4 3 0,0 3-10 15,0 4-14-15,-12 5-1 0,-1 4 3 16,-4 3-1-16,-3 6-2 0,-1 0 1 15,-4 3-1-15,0 0 0 0,0-2-2 0,1 0 2 16,3-3-3-16,1-4-2 0,4-4-1 16,2-4-1-16,4-6-1 0,10-5 0 15,0-6-1-15,0-5-1 0,7-6-2 16,5 0 0-16,5-15-2 16,3 1-1-16,3-1-3 0,2-3 1 0,2-1-2 15,0-2 1-15,0 0-1 0,1 0 3 16,-2 1-1-16,-4 1 3 0,-2 3 3 15,-4 2 4-15,-3 6 3 0,-5 8-2 0,-4 0 6 16,-4 0 1-16,0 0 5 0,0 10 1 16,-14 7 1-16,2 6 0 0,-3 6-1 15,-4 3-1-15,0 4-1 0,-1 4-1 16,2 2-5-16,4 3-3 0,3-1-2 16,11-1-1-16,0-1-2 0,0-3 0 0,0-6-1 15,4-5 1-15,10-4 1 0,6-6-2 16,6-5 0-16,4-8 0 0,3-5-2 15,6 0 0-15,0 0 0 0,3-17-1 16,-2 1 0-16,-3-5-2 0,-3-1 0 16,-4-4 2-16,-5-2-1 0,-7 3 1 0,-10-1-1 15,-6 4 1-15,-2 4-1 0,0 3 0 16,-24 6-4-16,1 9-1 0,-8-9-2 16,-4 9-6-16,-5 2-2 0,-3 3-6 15,-3 3-2-15,1 2-11 0,1 0-31 16,3-1-38-16,7 1-3 0,7-4 3 0</inkml:trace>
  <inkml:trace contextRef="#ctx0" brushRef="#br0" timeOffset="47719.4">15763 2142 194 0,'0'0'109'0,"2"0"1"15,1 0 1-15,-1 0-9 0,1 0-58 16,1 6-39-16,-1 2-5 0,0 2 0 16,2 2-4-16,-1 1-4 0,0 2-4 15,0 2-5-15,-1 1-9 0,1 1-19 16,-1 1-34-16,2-1-28 0,-1-3-1 15,0 0 0-15</inkml:trace>
  <inkml:trace contextRef="#ctx0" brushRef="#br0" timeOffset="48020.56">16026 2243 168 0,'20'-17'106'16,"-2"1"-3"-16,-2 4 2 0,-2 1-23 0,-2 2-38 15,-1 9-35-15,-1-8-2 0,-5 8-1 16,-1 0 0-16,-4 5 3 0,0 1-1 15,0 3 0-15,-9 2 0 0,-3 2-1 0,-1 3-1 16,-3 0-2-16,-3 1 0 0,-3 0-1 16,-4 2-3-16,-2-2 0 0,-2 0 0 15,-3 1 1-15,1-3 1 0,0 0-1 16,3-2 0-16,1-2 4 0,6 1-4 16,3-4 3-16,5-1-1 0,14 0-1 15,-9-3 0-15,9-1 0 0,5-1-1 0,8-2 0 16,4 0 0-16,8 0-3 0,4 0 2 15,5 0-4-15,3-11 1 0,2 11 0 16,1-10-4-16,-1 10-2 0,0-13-1 16,-2 6-4-16,-4-2-4 0,-4 0-4 15,-6 0-3-15,-5-1-13 0,-5-1-24 0,-5 0-28 16,-5-3-15-16,-3 1-1 0</inkml:trace>
  <inkml:trace contextRef="#ctx0" brushRef="#br0" timeOffset="48369.62">16008 1952 211 0,'0'-7'104'0,"-11"7"-3"0,11 0-18 16,0 0-26-16,-10-8-34 0,10 8-20 15,0 0-1-15,0 0 0 16,0 1 2-16,0 3 3 0,0 2 1 15,0 3 3-15,1 4 0 0,2 3 0 16,1 1 2-16,2 5-2 0,-2-1 0 0,2 6-2 16,0 1-1-16,0 3-2 0,0 1 1 15,2 3 0-15,-3 0 2 0,2 1 1 16,-2 0-1-16,0 1 0 0,0-2 3 16,-2 0-2-16,-1 0-2 0,-2-1 1 15,0 0-2-15,0-2-3 0,0-2-2 0,0-1-2 16,0-3 0-16,-12 0-3 0,12-3-6 15,-9-3-4-15,9-2-5 0,-12-2-7 16,12-4-6-16,-14-3-7 0,14-6-20 16,-11-3-23-16,11 0-26 0,-8 0-7 15,8-16 5-15</inkml:trace>
  <inkml:trace contextRef="#ctx0" brushRef="#br0" timeOffset="48539.19">16048 2460 154 0,'0'0'84'15,"0"0"-4"-15,0 0-6 0,0 2-6 0,-15 7-10 16,1 4-22-16,-2 6-27 0,-5 1-5 16,-3 3 1-16,-2 1 1 0,-2-1-3 15,-2 0-3-15,0-1-1 0,1 0-5 16,1-4-5-16,2 0-21 0,1-5-30 0,5-3-31 16,6-4-7-16,6-4-1 0</inkml:trace>
  <inkml:trace contextRef="#ctx0" brushRef="#br0" timeOffset="48703.17">15896 2591 177 0,'34'-18'108'0,"-1"2"0"0,-1 1-3 16,-2 3-19-16,-2 1-32 0,-2 2-44 15,-3 9-2-15,-4-10-4 0,-1 10-3 16,-3 0 0-16,-2 0-2 0,-2 0 1 16,0 0-2-16,-2 1-1 0,0 3-5 0,1 0-4 15,-1 1-4-15,-1 0-7 16,-1-1-12-16,0 1-21 0,-2-1-25 0,-3 0-24 15,-1 1 0-15</inkml:trace>
  <inkml:trace contextRef="#ctx0" brushRef="#br0" timeOffset="48903.26">15991 2773 170 0,'0'17'119'16,"-11"-2"0"-16,11-1 0 0,1-1-2 0,5-3-51 15,5-4-54-15,6-3-9 0,5 0-3 16,3-3 0-16,2 0-5 0,4 0-3 16,1-12 0-16,1 5-4 0,-2-1 0 15,0 0-2-15,-1-1-4 0,-4-1-6 16,-3 1-8-16,-4-4-13 0,-4 1-20 0,-5-1-20 16,-5-1-11-16,-4 0-5 0</inkml:trace>
  <inkml:trace contextRef="#ctx0" brushRef="#br0" timeOffset="49085.78">16326 2630 136 0,'-11'-12'93'0,"-1"3"5"0,1 1-4 0,0 8-9 16,1 0-21-16,1 0-24 16,9 0-25-16,-15 7 0 0,15 6 2 0,-13 3-3 15,13 3 3-15,-14 3-1 0,14 5-1 16,-18 1-4-16,9 2-2 0,-3 3 0 16,1 1-2-16,-3 3-4 0,-2-1-3 15,-1 1-1-15,-1-3-8 0,-2 1-3 0,1-5-9 16,-1 0-4-16,-1-5-9 0,3-3-25 15,0-6-33-15,3-2-23 0,1-5 0 16,4-3 5-16</inkml:trace>
  <inkml:trace contextRef="#ctx0" brushRef="#br0" timeOffset="49269.26">16008 3031 229 0,'16'-14'115'16,"2"2"4"-16,-1 3-3 0,0 9-29 15,2-8-45-15,-1 8-22 0,1 2 3 16,-1 4-4-16,0 3-5 0,1 3-3 0,-1 1-1 15,0 2-5-15,0 2-2 16,3-1-3-16,0 2-2 0,-2-1-2 0,1 0-7 16,-1-1-4-16,-2-1-9 0,-1-2-5 15,-2 0-12-15,-1-5-28 0,-3-1-41 16,-2-2-12-16,0-1 1 0,-2-3 5 16</inkml:trace>
  <inkml:trace contextRef="#ctx0" brushRef="#br0" timeOffset="51186.85">16850 2295 163 0,'3'-6'99'0,"0"6"1"0,0 0-10 0,-2 0-22 15,-1-8-20-15,0 8-31 0,0 0-10 16,0 0-4-16,0 0-1 0,0 0-1 0,-14 0 0 16,14 0 1-16,-17 3-1 0,6 1 2 15,-1 1-4-15,-1 0 4 0,0 0-3 16,0 1 1-16,2 0 0 0,0 1 1 16,-1-1 1-16,3 3-1 0,9 0-1 15,-14-2-2-15,14 2 1 0,0-2-2 0,0 0 3 16,0 2-1-16,0-3-1 0,3 2 1 15,1 0-2-15,0 1 1 0,-1-1 2 16,0 0 3-16,-2 0-2 0,-1 0 1 16,0 0 2-16,0-2-1 0,0 0 1 15,0 1 0-15,0-4-1 0,-10 3 2 16,10-2-1-16,0-1-1 0,-13 0 1 16,13-1-1-16,0 0-3 0,-11-1 0 0,11 0 1 15,0-1-2-15,0 0 2 0,0 1-3 16,0-1-1-16,3 2 3 0,-1-2-1 15,3 0 2-15,1 0 1 0,-1 0 2 0,2 1-3 16,-1-1 2-16,1 0-1 0,1 0 0 16,-1 0-1-16,2 0-1 0,-1 0 0 15,0 0 1-15,-3 0-4 0,1 0 0 16,-2 0 2-16,-1 0-1 0,-1 0-1 16,-2 0-1-16,0 0 1 0,0 5-1 15,0 0-2-15,-13 4 1 0,4 1 1 16,-2 2-1-16,1 0-1 0,-1 1 2 15,-1 0-1-15,1 2 1 0,1-1 2 16,-2 1 0-16,2-1 0 0,0-2 2 16,2 1-2-16,8-4 2 0,-13 1 0 0,13-2 1 15,0-2 0-15,-11-1 1 0,11-1 0 16,0 0 2-16,0-2-3 0,0 1 1 16,0-1-1-16,0-1 0 0,0-1 1 15,0 0-1-15,0 1 2 0,0-1-1 16,0 0-1-16,3 0 0 0,1 0-1 0,3 0 1 15,2-11 2-15,5 11-4 0,-1-11 1 16,4 11 0-16,1-14-1 0,1 6 0 16,1 0-1-16,1-1-2 0,0-1 3 15,-1 2 2-15,1 0-5 0,-2 0 3 16,-3 8-1-16,-1-12-1 0,-4 12-3 0,-4 0 0 16,-1-8-4-16,-4 8-3 0,-2 0-6 15,0 1-10-15,0 1-23 0,0 1-40 16,-15-2-21-16,15 2 3 0,-14 0 0 15</inkml:trace>
  <inkml:trace contextRef="#ctx0" brushRef="#br0" timeOffset="51433.96">16773 2849 193 0,'-10'13'103'0,"10"-1"-2"16,0-2 1-16,0-1-35 0,0-4-43 15,0-3-19-15,0-2 1 0,5 0 2 16,4 0 4-16,3 0-1 0,2-11-2 0,1 11 2 16,2-14 0-16,2 6-1 0,2-2-3 15,1-1-5-15,1 0-2 0,0-2 0 16,1-1-8-16,-1 0 0 0,-3 1-4 16,-2-1-4-16,-1 2-5 0,-3 0-7 15,-3-1-16-15,-1 0-26 0,-3 0-31 0,-3-1-2 16,-1 1-1-16</inkml:trace>
  <inkml:trace contextRef="#ctx0" brushRef="#br0" timeOffset="51718.03">17117 2369 181 0,'5'-13'99'0,"0"3"-4"0,-1 10-12 0,0-11-17 15,-1 11-24-15,2 0-25 0,-4 3-8 16,0 5 4-16,0 6 3 0,-1 2-1 15,0 6 0-15,0 3-4 0,0 3 0 0,0 5 0 16,0 2-1-16,-11 3 1 16,11 3-5-16,0-2-2 0,0 1 1 0,0-1 0 15,0-2-1-15,0-3 2 0,0-1 0 16,2-3-2-16,4-3 2 0,1-5 0 16,2-2-1-16,2-4 1 0,1-3-2 0,1-3-1 15,3-2-2-15,-1-4-1 0,2-1-4 16,1-3-5-16,1 0-7 0,1 0-10 15,0-9-19-15,1 0-47 0,0-2-29 16,0-5-1-16,0-2 2 0</inkml:trace>
  <inkml:trace contextRef="#ctx0" brushRef="#br0" timeOffset="51895.86">17352 2185 164 0,'-11'0'116'0,"2"0"-1"16,9 2-6-16,-11 3-7 0,11 3-22 15,0 1-80-15,0 1-26 0,1-1-13 16,3 1-34-16,-1 0-24 0,1-3-13 0,1 2 0 16</inkml:trace>
  <inkml:trace contextRef="#ctx0" brushRef="#br0" timeOffset="52183.23">17490 2267 171 0,'10'-8'101'0,"1"8"0"0,-4-11-5 15,-3 11-22-15,-3 0-30 0,-1 3-38 16,0 2-2-16,-10 5-1 0,-2 4-3 16,-2 1 0-16,-6 4 0 0,-1 0 0 15,-2 4-1-15,-4 3 1 0,-1-1 0 0,-1 3 2 16,0-1 0-16,0-2-3 0,2-2 4 15,5-1 3-15,4-5 2 0,5-2-1 16,13-4 4-16,0-4 1 0,0-2-3 0,0-4 1 16,11-1-2-16,7 0 0 0,7-8-4 15,4 1-3-15,4-4-1 0,5 0-3 16,0-1-5-16,0 0-2 0,-1-1-3 16,-3 0-4-16,-3 0-6 0,-4 2-12 15,-6 0-25-15,-5-2-26 0,-6 3-17 16,-5-2-3-16</inkml:trace>
  <inkml:trace contextRef="#ctx0" brushRef="#br0" timeOffset="52449.11">17397 2069 161 0,'1'-9'103'16,"2"9"3"-16,0 2-1 0,0 3-25 15,1 4-33-15,-1 6-38 0,1 1 3 0,-1 4-2 16,1 5 7-16,-1 4-1 0,0 5-2 16,0 3 4-16,-1 5-3 0,0 5 1 15,0 3-1-15,0 3-1 0,-1 1-2 16,1 0-7-16,-1 0-2 0,-1-2-3 16,2-2-2-16,-2-2-6 0,0-4-3 0,0-2-6 15,0-6-8-15,0-5-11 0,0-8-25 16,0-5-40-16,0-8-19 0,-9-7 3 15,9-3 5-15</inkml:trace>
  <inkml:trace contextRef="#ctx0" brushRef="#br0" timeOffset="52583.14">17457 2685 229 0,'0'-18'108'0,"0"5"1"0,0 13-2 16,-12 0-34-16,12 0-54 0,-19 0-15 15,6 9-4-15,-2 5-3 0,-2 3-3 16,0 2-2-16,-2 1-5 0,1 1-13 0,-1-1-30 15,1-3-37-15,3-2-15 0,3-2 2 16,3-7 2-16</inkml:trace>
  <inkml:trace contextRef="#ctx0" brushRef="#br0" timeOffset="52733.22">17321 2758 177 0,'21'-17'111'0,"1"1"-1"0,1 1-1 16,1 1-11-16,0 3-45 0,0 1-43 15,0 2-10-15,-2 8-1 0,1 0-4 16,-4 0-4-16,-1 0-5 0,-2 0-4 15,-2 0-3-15,1 2-11 0,-3-1-16 16,1 2-21-16,-2-3-30 0,-1 0-4 0,0 0 3 16</inkml:trace>
  <inkml:trace contextRef="#ctx0" brushRef="#br0" timeOffset="53398.12">18016 2113 177 0,'1'-8'101'15,"0"8"-2"-15,2 0-8 0,1-7-26 0,2 7-31 16,2 0-27-16,1-10 0 0,0 10 0 16,3 0 2-16,1 0-1 0,0 0-1 15,1-7 5-15,0 7-2 0,2 0 0 0,1 2 0 16,-3 0-3-16,1 2-1 16,0-1-3-16,-2 3 2 0,0-2-2 0,-3 2-1 15,-1 2 0-15,-1-1 0 0,-4 2-1 16,-2 1 0-16,-2 0 1 0,0 1-1 15,0 1 0-15,-10 0-2 0,10 2 3 0,-19 0-3 16,7 1 0-16,-2 0 3 16,-1 0-2-16,0 1 0 0,-1 0-2 0,2-2 2 15,1 1-1-15,1 1 2 0,4-3-2 16,8 1 0-16,0 0 0 0,0-1 0 16,0-1 2-16,0-1 0 0,2 2 1 0,7-3 0 15,3-1 2-15,1 2-2 0,3-2 3 16,0 3-1-16,1-3-1 0,0 3 0 15,1 1 0-15,-1 1 3 0,-1 1 0 16,-1 4 0-16,-3 2-1 0,-1 3 2 16,-2 2-3-16,-1 3 4 0,-4 4-2 0,-1 1 2 15,-1 1-2-15,-2 1-1 0,0-1 2 16,0 2-2-16,0-1 2 0,-13-1-2 16,13-3-1-16,-16 0 1 0,6-6-1 15,0-1-2-15,-1-5 1 0,1-2-2 16,0-6-1-16,-2-2 0 0,2-4-1 15,-1-4-2-15,0-2-1 0,0 0-3 0,0 0 1 16,1-13-1-16,1 0-3 0,-1-3-1 16,1-3-4-16,9-3-3 0,-15-3-3 15,15-5-4-15,-14-1-5 0,14-3-7 16,-9-1-20-16,9-3-18 0,-9 0-21 0,9 1-10 16,-9 0 2-16</inkml:trace>
  <inkml:trace contextRef="#ctx0" brushRef="#br0" timeOffset="54064.67">18068 2513 182 0,'-10'-12'93'0,"10"3"-3"16,0 1-10-16,0 8-17 0,3-12-19 0,3 12-26 16,1-10-13-16,2 10 0 0,4-9-2 15,0 9 3-15,1 0 0 0,4-8-2 16,0 8 1-16,0 0 1 0,3 0-1 16,0 0 0-16,-1 1 0 0,-1 2 0 15,-2 1-2-15,0 2-1 0,-5 1 2 0,-2 2-3 16,-4-2 2-16,-4 5 2 0,-2-2-4 15,0 2-1-15,0 0-1 0,-18 1 2 16,6-1-1-16,-3-1-1 0,-1 1 1 0,-1-2 1 16,1 0-1-16,-1-1-5 15,3-2 3-15,2-1 3 0,2 0 0 0,10-3-1 16,-9-2-1-16,9 2 2 0,0-2-3 16,5 0 1-16,3 0-1 0,3-1 3 15,1 3 0-15,1-2 0 0,2 2 0 0,-1 1 0 16,0 1 3-16,-2 1-2 0,0 1 0 15,-3 0 1-15,-2 3-2 0,-1-1 0 16,0 0 0-16,-3 0-1 0,-1 0-1 16,-1-2 0-16,0 0-1 0,0-2 0 15,-1-1-1-15,0 0-3 0,0-4 1 0,0 0 0 16,0 0-3-16,0 0 1 0,0-8-4 16,0 8 1-16,0-15 0 0,-8 5 3 15,8 0-3-15,0-2 0 0,-13-2-2 16,13 0-3-16,-16-2-2 0,5 0 0 15,-1 1 0-15,-4 0 3 0,0 0 11 16,-3 3 1-16,1-1 7 0,-1 3 2 16,0 0 5-16,1 0 5 0,1 3-1 0,1 7 2 15,1-8-2-15,4 8-9 0,2 0-3 16,9 1 1-16,-10 4 0 0,10 2-1 16,1 2 1-16,3 1 1 0,3 4 4 0,0 2-2 15,2 3 2-15,-1 1-1 0,-1 3-1 16,-2 3-1-16,-2 0 1 0,-2 2-2 15,-1 1-1-15,0 0 1 0,0-3-1 16,-16 1-1-16,5-4 2 0,-4 0-4 16,-2-3 0-16,-3-2-2 0,-1-4 0 0,-1-2-2 15,-1-2-3-15,2-5-1 0,0-1-4 16,4-4-1-16,3 0-3 0,4 0 2 16,10-8-6-16,0 0 0 0,0-5-2 15,0 1-8-15,3-6-12 0,9-3-15 16,5-1-12-16,3-5-11 0,5-1-10 15,5-3 3-15</inkml:trace>
  <inkml:trace contextRef="#ctx0" brushRef="#br0" timeOffset="54397.32">18319 2520 177 0,'43'-25'97'15,"0"4"0"-15,-4 2-8 0,0 4-7 16,-3 3-26-16,-4 4-36 0,-2 8-13 0,-4-8 1 16,-4 8-2-16,-5 0-3 0,-4 2 1 15,-5 1 0-15,-5 3-1 0,-3 1-1 16,0 3 1-16,0 1 0 0,-13 4-2 0,2-3 4 15,-2 5-1-15,-1 1 0 16,-3-1-2-16,0 1 0 0,2 1-1 0,-1 0 3 16,3-2 0-16,3 2-1 0,10 0 1 15,-12 0-3-15,12-2 1 0,0 0 2 16,4-1 1-16,5 1 1 0,3-1 1 16,4-2 0-16,3 2 2 0,3-2 2 15,3-1 2-15,2 3 2 0,3-2 1 0,2-2-2 16,2 1 0-16,-1-2-1 0,2-2-1 15,0 1 1-15,-2-2-2 0,-1-2-3 16,-2 1-1-16,-1-3-6 0,-2 0-1 16,-2-1-1-16,-3-1-10 0,-4 0-2 15,-1-1-6-15,-6-1-14 0,-2 0-20 0,-6 0-57 16,-2 0-27-16,-1 0 2 0,0-10 2 16</inkml:trace>
  <inkml:trace contextRef="#ctx0" brushRef="#br0" timeOffset="58561.67">6784 4343 137 0,'0'-9'115'0,"0"-4"0"15,0 3-3-15,0 1 2 0,0 2-47 16,0-2-57-16,0 9-3 0,0-11-2 0,0 11-2 16,1 0-4-16,2 0-1 15,3 0 2-15,-2 4-2 0,4 6-1 16,-1 3-2-16,3 1-1 0,1 1-6 16,-2 2-6-16,3-1-11 0,-2 1-17 0,-1-2-29 15,-3-1-29-15,1 0-4 0,-3 0 2 16</inkml:trace>
  <inkml:trace contextRef="#ctx0" brushRef="#br0" timeOffset="58727.34">6817 4505 134 0,'-11'1'103'0,"0"-1"-1"0,2 0-6 0,9 0-12 16,-9 0-21-16,9 0-28 0,0-8-20 16,6 8-4-16,3-14 0 0,5 7-4 15,3-3 1-15,5-1-3 0,3 0-3 0,3 0-2 16,5 0-5-16,0 1-7 0,2 0-6 15,1 0-14-15,2 2-30 0,-4 8-39 16,-3-8-10-16,-3 8-1 0</inkml:trace>
  <inkml:trace contextRef="#ctx0" brushRef="#br0" timeOffset="59143.05">7154 4600 205 0,'-16'17'105'0,"3"-4"-4"0,3-2-9 16,10-2-26-16,-8-2-39 0,8-1-22 15,1-2-1-15,4-2 1 0,3 2 1 0,6-1-1 16,2 2 0-16,2 0 2 16,1 2-3-16,2 2-1 0,1-1 1 0,-4 3 0 15,0 0-1-15,-2 3-2 0,-3 1 0 16,-4-1-1-16,-6 2 0 0,0 0 0 16,-3 1 1-16,0 0-1 0,0-3 0 0,-17 1-2 15,5-4-1-15,-1 0-2 0,-1-3-3 16,-2-2-5-16,0-3-3 0,-1-3-3 15,3 0-1-15,-2 0 1 0,4-10 2 16,0 0 1-16,1-5 5 0,11-3 4 16,-15-4 8-16,15-3 5 0,0 0 5 0,-11-1 2 15,11 0 0-15,0 4 3 0,0-1-1 16,0 5 1-16,0 4 2 0,0 5-2 16,0 9 0-16,0 0-2 0,0 0 1 15,-9 6-1-15,9 10-4 0,-11 4 1 16,2 5-3-16,-1 4-4 0,-5 3 0 0,0 1-2 15,-3 2 0-15,0 0-1 0,-4-1-1 16,-2-2-1-16,-2-1-1 0,3-3-5 16,-3-3-1-16,1-3-4 0,1-3-4 15,1-2-4-15,1-2-8 0,2-4-10 16,4-2-21-16,2-4-36 0,4-5-13 16,10 0 0-16</inkml:trace>
  <inkml:trace contextRef="#ctx0" brushRef="#br0" timeOffset="59443.12">7476 4298 238 0,'11'9'116'0,"0"0"-1"0,0 0 0 16,0 0 1-16,2-1-106 0,1 0-5 15,2-2 0-15,1-2 0 0,3-1 1 0,-2-2 2 16,4-1 0-16,1 0-1 0,2 2-2 16,1 0-5-16,0 1 0 0,4-1-5 15,-3-1-11-15,1 0-12 0,-2-1-27 16,-3 0-58-16,-2 1-10 0,-3-1 2 15,-5 0 1-15</inkml:trace>
  <inkml:trace contextRef="#ctx0" brushRef="#br0" timeOffset="59622.33">7710 4490 151 0,'-18'12'119'15,"1"0"3"-15,3-2-1 0,4 1-1 16,10-2-13-16,0 0-94 0,0-3-11 15,4-2-2-15,7-1-9 0,3-3-3 0,3 0-2 16,0 0-6-16,5 0-7 16,1 1-4-16,0 1-14 0,-3 1-28 0,2 0-31 15,-1 3-6-15,-5 1 0 0</inkml:trace>
  <inkml:trace contextRef="#ctx0" brushRef="#br0" timeOffset="59778.3">7732 4879 205 0,'-22'23'110'15,"4"-4"3"-15,1-3-6 0,6-3-27 16,11-4-47-16,0-4-25 0,0-5-2 16,0 0-2-16,8 0-2 0,8-12 0 0,4 2-2 15,3-3-1-15,2-2-6 0,2 0-7 16,2-2-13-16,0-1-38 0,1-2-41 16,-1 0-3-16,-2-1 1 0</inkml:trace>
  <inkml:trace contextRef="#ctx0" brushRef="#br0" timeOffset="60008.36">8038 4452 127 0,'1'-9'113'0,"3"0"2"16,2-1 0-16,5 0-2 0,1 0-3 0,6-1-100 15,3 0-10-15,2 0 0 0,5-1-3 16,1-1-2-16,-1 1 0 0,1-2-1 15,-1 3-5-15,1 4 0 0,0-1 0 16,-1 8-4-16,-3-12-4 0,-3 12-3 0,-1-7-2 16,-5 7-5-16,-3 0-21 0,-5-9-20 15,-4 9-24-15,-1 0-6 0,-3-8 2 16</inkml:trace>
  <inkml:trace contextRef="#ctx0" brushRef="#br0" timeOffset="60595.33">8363 4180 196 0,'0'0'100'0,"0"0"1"0,0 0-10 15,-10 0-26-15,10 7-28 0,0 5-28 16,0 0-4-16,-9 6 0 0,9 3 0 16,-9 4-2-16,9 4 1 0,-14 3-3 15,5 3-1-15,0 1 0 0,-1 2-2 16,0-1 3-16,1-1 0 0,-1-2 0 15,10-4 1-15,-11-4 1 0,11-4-1 0,0-5 1 16,0-5 0-16,0-5 0 0,6-6-1 16,6-1-1-16,1 0 2 0,4-12-2 15,3 1-1-15,1-1 2 0,2-1-1 0,-1 1 0 16,1 1 1-16,-1 0 1 0,-2 5-1 16,-3 6-1-16,-5 0-1 0,-3 0 1 15,-6 0 0-15,-3 10 0 0,0 5 4 16,-13 5-3-16,0 5-1 0,-6 3 2 15,-3 2 2-15,-3 2 3 0,-2 0-1 0,0-1 1 16,-1-1-1-16,2-1 0 16,4-2-1-16,1-4 2 0,4-5-1 0,7-4-3 15,10-5-3-15,0-6-1 0,0-3-1 16,7 0-3-16,6 0-4 0,5-14-4 16,5 3-5-16,3-5-5 0,3 1-6 0,0-2-2 15,2-1-8-15,0-1-7 16,0-1 1-16,-2 1 8 0,1 0 14 0,-7 0 17 15,1 3 5-15,-3 0 8 0,-3 3 6 16,-2-1 11-16,-4 2 11 0,-1 2 6 16,-2 1-5-16,-3 1-7 0,-2 8-9 0,3-7 4 15,-3 7 0-15,1 0 2 0,1 5 0 16,1 2 2-16,2 5-2 0,-1 4-2 16,3 2-1-16,2 4-4 0,1 5-4 15,3 2-5-15,1 1-7 0,3 4-4 16,2 0-6-16,-1 0-10 0,2 1-11 0,0-1-14 15,-1-4-47-15,-2-1-49 0,1-6 1 16,-5-3-1-16,-2-6 4 0</inkml:trace>
  <inkml:trace contextRef="#ctx0" brushRef="#br0" timeOffset="68151.27">10792 4084 149 0,'-11'0'105'0,"11"0"1"15,-10 0 1-15,10 0-15 0,-11 0-37 0,11 0-43 16,0 0-1-16,-9 0-4 0,9 0 2 16,0-10-1-16,1 10 1 0,2-10-1 15,4 10 1-15,2-11-3 0,5 11 1 16,3-13-2-16,5 5-1 0,4 0-4 16,5 0-1-16,4-2-3 0,5 0-4 15,1 0-2-15,4 1-5 0,-1-1-3 16,1 2-3-16,1 1-4 0,-4 7-8 0,-1-14-7 15,-3 14-7-15,-4-10-5 0,-4 10 3 16,-4 0 8-16,-7-9 17 0,-4 9 20 16,-5 0 9-16,-5 2 11 0,-4 1 11 0,-1 1 14 15,0 3 6-15,0 3 2 16,-11 4-6-16,11 2-8 0,-16 5-17 0,5 4-6 16,2 6 0-16,0 2-1 0,-2 5-5 15,11 3 1-15,-14 4 0 0,14 3-2 16,-10 2-3-16,10 1 0 0,0 1 0 0,0-1-2 15,0-2-1-15,0-1-1 0,0-4-1 16,0-2-3-16,1-4-2 0,1-6 0 16,-2-3-2-16,0-5-4 0,0-6-3 15,0-5-5-15,0-6-8 0,-13-6-15 16,13-1-16-16,-17 0-16 0,5-13-10 0,-1-1-4 16</inkml:trace>
  <inkml:trace contextRef="#ctx0" brushRef="#br0" timeOffset="68400.71">11080 4434 165 0,'-21'-25'92'16,"2"6"3"-16,0 6-1 0,1 5-15 0,0 8-21 16,2 0-32-16,3 5-13 0,1 6 0 15,1 4-2-15,11 4-1 0,-9 3-2 16,9 1-2-16,0-3 0 0,4 1 0 16,2-3-1-16,4-4 0 0,3-3 1 15,3-4-1-15,2-4-1 0,2-3-1 0,1 0 1 16,0-8-1-16,-3-1 1 0,0-5-3 15,-4-2-1-15,-5 1-1 0,-4-1-1 16,-4 0 1-16,-1 1-3 0,0 1 0 0,-13 4-3 16,0 1-3-16,-2 9-4 0,-4-11-6 15,-1 11-5-15,1 0-28 0,-1 0-45 16,5-9-12-16,-2 9 0 0,7 0 3 16</inkml:trace>
  <inkml:trace contextRef="#ctx0" brushRef="#br0" timeOffset="68618.39">11493 4143 153 0,'30'-11'102'0,"-5"11"0"0,-2 0 0 16,-3 3-1-16,-3 4-53 16,-2 3-39-16,-3 5-3 0,-3 2-1 0,-4 2 1 15,-1 2-3-15,-3 1 1 0,-1 3-1 16,0 0-1-16,0 3 1 0,0 0-2 15,0-1-2-15,0-1 0 0,0-1-8 16,0-3-7-16,-9-4-17 0,9-3-40 0,0-4-32 16,0-4-2-16,0-4 2 0</inkml:trace>
  <inkml:trace contextRef="#ctx0" brushRef="#br0" timeOffset="68766.69">11797 4304 156 0,'16'-8'111'0,"-3"8"-2"15,1 0-3-15,1 0 2 0,0 0-39 16,0 6-67-16,-1 3-2 0,2 2-6 16,-4 1-7-16,3 0-5 0,-3-2-4 0,1 1-11 15,-2-1-12-15,0 0-30 0,2-1-26 16,-2 1-4-16,0-3 4 0</inkml:trace>
  <inkml:trace contextRef="#ctx0" brushRef="#br0" timeOffset="68966.66">12259 4157 186 0,'18'-15'108'0,"-2"5"0"0,0 10 3 0,-1 0-13 15,0 0-63-15,-4 2-26 0,-1 9-2 16,-3 7 0-16,-3 4-3 0,-4 3-1 16,0 5 0-16,0 2-2 0,-14 3-1 15,3 3 0-15,0 1-3 0,-6-1-5 16,-1-1-5-16,-2-1-8 0,-2-5-29 15,-3-2-50-15,-2-4-11 0,-1-5-1 16,2-6 2-16</inkml:trace>
  <inkml:trace contextRef="#ctx0" brushRef="#br0" timeOffset="69102.47">12129 4493 143 0,'26'-7'117'0,"1"7"2"0,0 4 0 0,3 6 0 16,1 4-31-16,0 6-88 0,1 0 0 15,-1 2-13-15,-1 0-7 0,0-2-15 16,0-1-31-16,-5-3-33 0,0 1-17 16,0-2 0-16,-1-2 7 0</inkml:trace>
  <inkml:trace contextRef="#ctx0" brushRef="#br0" timeOffset="70616.22">12847 3843 232 0,'0'0'112'0,"0"0"-1"0,1 0-4 0,-1-8-30 16,0 8-43-16,0 0-25 0,0 0-5 15,1 0-3-15,-1 4-3 16,1 2-3-16,0 0-1 0,1 4-4 16,2-2-4-16,-2 4-6 0,1 0-6 0,0 1 0 15,-1 0-6-15,0 2 1 0,-1-1 7 16,1 0 8-16,-2-1 6 0,0 0 6 15,0-2 9-15,0-3 7 0,0-1 4 16,0-3 5-16,0-1 0 0,-10-1-5 16,10-2-5-16,0 0-4 0,0 0 0 0,1 0-4 15,2-11 0-15,3 11-2 0,2-10 0 16,2 10 0-16,2-11 0 0,1 11 0 16,2 0 2-16,2-9 1 0,0 9 1 15,-1 0 1-15,1 2 0 0,-4 2 2 16,-1 3-1-16,-4 3 0 0,-5 2 0 15,-3 3-3-15,0 2 3 0,0 2-5 0,-18 2-1 16,4 1 1-16,-3-1 0 0,-4 0-2 16,-3 0-2-16,-1 0-3 0,-3-3-3 15,1 0 0-15,-1-3-6 0,1-2 1 16,3-2-1-16,1-2-3 0,5-4-1 0,3-3 4 16,5-2 3-16,10 0 2 0,-9 0 0 15,9-7 4-15,2 7 1 0,2-16 2 16,6 6 2-16,1 0 2 0,2-2 1 0,2 2 3 15,3 0 1-15,-2 1 2 16,2 9 6-16,0-11 3 0,-2 11 3 16,0 0 2-16,-2 4-1 0,-4 4-1 0,0 6-1 15,-4 4 2-15,-2 5-5 0,-2 4-3 16,-1 6-3-16,-1 3-4 0,0 3-3 16,0 3 1-16,0 0 0 0,-12-1-3 15,12 0-1-15,-12-3-3 0,12-3 2 0,-11-3-3 16,11-3-2-16,-9-2-3 0,9-8-2 15,0-2-4-15,-10-6-7 0,10-5 0 16,0-5-4-16,0-1-4 0,2 0-5 16,1-13-16-16,0 0-18 0,1-5-23 15,1-3-10-15,0-4 1 0</inkml:trace>
  <inkml:trace contextRef="#ctx0" brushRef="#br0" timeOffset="71199.52">13034 4236 181 0,'8'-18'93'15,"0"4"-2"-15,-4 6-8 0,-3 8-19 0,-1 0-23 16,0 0-27-16,0 3-6 0,-11 4-1 16,11 3 0-16,-14 1 2 0,14 0-4 15,-15 0 0-15,15 0 2 0,-12 0-1 0,12-2 0 16,0 0 1-16,0-2-2 0,0-1-1 16,4-5-1-16,4 1 0 0,1-2-2 15,2 0-1-15,3 0 0 0,0 0-5 16,2 0-1-16,-4 0-1 0,2 0-3 15,-1 0-2-15,-2-9 0 0,0 9 1 16,-3-8 1-16,-1 8-1 0,-2-13 4 0,-1 4 1 16,2 0 4-16,-5-2 1 0,1-1 4 15,1-3 2-15,2-1-2 0,1-1 0 16,3-2 0-16,3 0 2 0,6-2 2 16,0 1-2-16,6 0 1 0,4 4 1 0,3 0 0 15,3 2 3-15,3 3-1 0,2 2 2 16,1 9-2-16,1-8 1 0,-2 8-1 15,-1 0-2-15,-4 1-1 0,-2 5-2 16,-6 4-1-16,-5-1-3 0,-4 4 0 16,-8 1-5-16,-5 0-2 0,-4 1-4 0,0-1-4 15,0 1-1-15,-20-1-3 0,4 0-1 16,-5-3-2-16,-4-1 2 0,0-1 3 16,-3-2 4-16,-2-1 4 0,1-2 5 15,1-1 4-15,0-2 3 0,3-1 4 16,2 1 4-16,5 1 2 0,1 0 3 0,4 0 0 15,4 2 2-15,9 6-3 0,-14 1-1 16,14 6-1-16,0 4-1 0,0 4 0 16,-9 7-5-16,9 4 0 0,0 5-3 0,0 1-1 15,0 2-1-15,-12 0 0 16,12-1 1-16,-9-3-3 0,9-4 0 0,-11-4-4 16,11-4-2-16,-15-6-8 0,6-7-3 15,-1-7-5-15,1-5-12 0,9-3-14 16,-15 0-23-16,15-21-28 0,-10 2-6 0,10-6 3 15</inkml:trace>
  <inkml:trace contextRef="#ctx0" brushRef="#br0" timeOffset="71630.78">13543 3859 172 0,'9'0'107'0,"-3"0"0"0,-3 0-2 15,-3 2-6-15,0 10-61 0,0 7-32 16,-9 3-3-16,9 3-2 0,-13 2-1 0,13-1-1 16,-15 0 0-16,15-1 2 15,-8 1 1-15,8 1-1 0,0-1 2 0,1-2 3 16,4-2 0-16,4 1 2 0,4-1 2 16,1 0 2-16,4 0-1 0,1 0 2 15,0 1 1-15,0 2-2 0,-1 0-2 0,-1 1 1 16,-4 2-4-16,-2 1 0 15,-5 0-3-15,-3 0-4 0,-3 0-1 0,0-1-5 16,0 1-8-16,-19-4-1 0,5 0-8 16,-5-4-4-16,-4-3-3 0,0-5-1 15,-4-3 0-15,-1-6 4 0,0-4 8 0,1 0 7 16,1 0 7-16,4-14 8 0,1 1 7 16,4-2 4-16,5-2 4 0,12-5 1 15,0 1 0-15,0-1-3 0,0-1-3 16,7 2-3-16,9 1-4 0,3 2 1 15,5 4-5-15,3 3-2 0,1 1-2 0,4 10-4 16,0-11-3-16,0 11-5 0,-1 0-4 16,0-9-5-16,-3 9-12 0,-1 0-29 15,-3 0-22-15,-3-9-17 0,-1 9 2 16</inkml:trace>
  <inkml:trace contextRef="#ctx0" brushRef="#br0" timeOffset="72031.03">14001 3918 197 0,'7'-17'106'0,"-1"6"2"16,1 11-3-16,2-9-24 0,0 9-45 16,1 3-26-16,4 2 0 0,-1 5-1 0,0 3 0 15,4 2 0-15,0 3 4 16,-1 1 0-16,4 2 2 0,-1 3 0 0,2 1-2 15,-1 3 0-15,-2 0-3 0,1 1-1 16,-4 1 0-16,-2 1-5 0,-5-1-1 16,-4 1-3-16,-3 1 0 0,-1 0 0 0,0-1 0 15,-11 1-1-15,1-1-2 16,-5-1 1-16,-4-4-3 0,0-1-1 0,-3-5 1 16,-2-2-1-16,0-4-1 0,0-5 1 15,0-3 1-15,2-6 1 0,4 0 2 16,2 0-2-16,5-15 3 0,11 2 2 15,-11-3-2-15,11-3 1 0,3-1 3 16,4-4-3-16,3 0-2 0,6 0-1 0,2 0-2 16,4 2-3-16,3 0-3 0,2 2-3 15,1 2-6-15,0 1-3 0,0 4-13 16,1-2-17-16,-2 1-35 0,0 1-19 16,-1 1-2-16,-3-1 4 0</inkml:trace>
  <inkml:trace contextRef="#ctx0" brushRef="#br0" timeOffset="72232.42">14654 3675 168 0,'0'0'112'0,"0"0"-1"0,0 5-3 0,0 1-4 15,1 3-54-15,1 0-50 0,2 3-13 16,0-1-12-16,0 1-21 0,1-1-30 16,1 0-26-16,-1-1-8 0,1 3 1 15</inkml:trace>
  <inkml:trace contextRef="#ctx0" brushRef="#br0" timeOffset="72547.36">14927 3723 156 0,'17'-12'112'0,"0"-1"-1"0,-3 4-1 0,0 1-6 16,-5 8-44-16,-1 0-54 0,-4 0-3 16,-4 0 1-16,0 1-6 0,0 8 0 15,-10 0 0-15,1 3 0 0,-5 2 0 16,-1 1-1-16,-3 1-4 0,-1 2-1 16,-4 2 0-16,-1 1-4 0,-2-2 2 0,-1 1 4 15,2-2 1-15,0-2-1 0,2-2 4 16,2-1 3-16,4-2 4 0,1-1 0 15,5-3 3-15,11-2-2 0,-10-1-3 16,10-4 0-16,3 0-1 0,4 0 0 16,5 0 1-16,4-9 0 0,4 9-1 0,2-12-1 15,2 12-2-15,2-14 1 0,0 7-2 16,0-2 2-16,0 2-6 0,-1-2-3 16,-3 1-9-16,-4 0-16 0,-3 1-33 15,-5-1-31-15,-3 1-7 0,-4 7 1 16</inkml:trace>
  <inkml:trace contextRef="#ctx0" brushRef="#br0" timeOffset="72949.75">14824 3466 159 0,'0'-10'100'16,"-13"2"-6"-16,13 1-10 0,-12 7-17 15,12-13-24-15,-10 13-32 0,10-9-5 16,0 0-4-16,-9 9-2 16,9 0 1-16,1 0 1 0,0 0 3 15,1 0-1-15,0 2-1 0,1 0 0 16,1 1 4-16,0 0 3 0,2 3-1 0,-1 0 2 16,0 3 1-16,1 1 3 0,0 5-3 15,0 0 4-15,0 7 1 0,-1 2 0 16,-1 5-3-16,-2 4 3 0,0 5 0 15,-1 2 0-15,0 4-2 0,-1 3 1 16,1 1 0-16,-1 0-2 0,0 1-3 16,0 0 0-16,0-3-2 0,0-2-2 0,0-1-3 15,0-6 0-15,0-2-1 0,2-6-3 16,0-4-1-16,2-2 0 0,0-4-3 16,0-5 0-16,-1-1-7 0,0-3-3 15,0-2-7-15,-2-4-6 0,-1-2-12 0,0-2-9 16,0 0-32-16,0 0-44 0,0-13-4 15,-10 3 5-15,10-3 5 0</inkml:trace>
  <inkml:trace contextRef="#ctx0" brushRef="#br0" timeOffset="73096.34">14855 4036 145 0,'1'0'116'0,"-1"0"-1"15,0 0 0-15,0 0-3 0,0 3-28 16,-11 4-79-16,2 3-5 0,-4 1-10 15,0 0-12-15,-4 2-6 0,-1-1-18 16,-3-1-19-16,0 0-21 0,1-1-20 0,2 1-1 16</inkml:trace>
  <inkml:trace contextRef="#ctx0" brushRef="#br0" timeOffset="73246.58">14699 4139 170 0,'23'-12'110'0,"3"-1"0"0,3 1-5 15,2-1-12-15,2-1-27 0,0 3-45 16,1-1-6-16,-2 2-5 0,0 0-4 15,-1 2-3-15,-1 8-3 0,-3-12-1 16,-3 12-6-16,-1-8-7 0,-5 8-6 16,0 0-11-16,-6 0-28 0,-4 0-45 0,-5 0-12 15,-3 3 2-15,0 2 4 0</inkml:trace>
  <inkml:trace contextRef="#ctx0" brushRef="#br0" timeOffset="73447.17">14713 4256 219 0,'-12'15'113'0,"12"-2"1"0,0-2 0 16,0-3-15-16,7-3-79 0,9-2-14 15,5-3-3-15,5 0 0 0,4 0-1 16,4-9 0-16,2 2-1 0,1-3-1 0,1 2 0 16,1-1-2-16,-1 2-5 0,-2-1-5 15,-3 0-9-15,-3 8-22 0,-6-13-42 16,-6 13-29-16,-4-13 2 0,-5 13-1 0</inkml:trace>
  <inkml:trace contextRef="#ctx0" brushRef="#br0" timeOffset="73613.05">15079 4099 194 0,'-10'0'118'0,"2"0"1"0,8 4 1 16,-14 4 0-16,14 6-65 15,-14 3-41-15,14 3-10 0,-13 3 0 0,13 1 0 16,-18 3-3-16,7 0 0 0,-1 0-2 15,-1 2-3-15,-2 2-3 0,0 0-6 16,-2-1-8-16,0 1-5 0,-2-5-23 16,1-3-37-16,0-4-29 0,1-4-3 15,1-5 1-15</inkml:trace>
  <inkml:trace contextRef="#ctx0" brushRef="#br0" timeOffset="73764.02">14787 4480 227 0,'12'-9'125'0,"2"9"2"16,4 0 4-16,0 0-17 0,4 0-57 15,2 4-31-15,3 6-7 0,1 4-5 16,4 3-9-16,3 1-5 0,0 1-6 16,1 0-8-16,3 0-14 0,1-1-13 15,2-2-43-15,-2-2-45 0,-2-3-1 0,0-2 0 16,-3-7 3-16</inkml:trace>
  <inkml:trace contextRef="#ctx0" brushRef="#br0" timeOffset="74462.42">15778 3684 159 0,'0'0'103'0,"-8"0"0"0,8 0-3 0,0 0-21 15,0 0-28-15,0 0-41 0,-9 0-6 16,9 0-1-16,-10 4 0 0,10 2-2 15,-15 1-1-15,4 3 2 0,-1-2-1 16,-2 3 0-16,0 0 0 0,0 0 1 0,0 1-1 16,0 1-1-16,0-2 0 0,3 1 2 15,1 0-2-15,10 0-1 0,-13-1 1 16,13 0 1-16,0 0 0 0,0 1 0 16,0 0-1-16,0 2 0 0,0 0 0 15,0 1 0-15,0 3 0 0,0 0 2 0,0 1 2 16,-10 0 1-16,10 0 1 0,-19 1 2 15,7-2 3-15,-3-2 4 0,-1 0 1 16,0-1 0-16,-2-4 1 0,0 1 0 16,3-5-3-16,0 0-1 0,2-2 0 0,4-1-4 15,9-4-4-15,-10 0 2 0,10 0-3 16,0 0-2-16,3-10-2 0,6 10-1 16,1-13-3-16,5 4-6 0,1 2-3 15,4 0-8-15,0-2-3 0,2 9-9 0,1-12-11 16,-1 12-22-16,-2-9-27 0,-1 9-21 15,-2 0 0-15,-2 0 3 0</inkml:trace>
  <inkml:trace contextRef="#ctx0" brushRef="#br0" timeOffset="74628.75">15605 4240 134 0,'-17'26'99'16,"3"0"-4"-16,-1 0-5 0,4-2-10 16,3-2-15-16,8-1-30 0,0-3-18 15,0-4 0-15,0-4 0 0,1-2-2 16,9-5 3-16,4-3-2 0,4 0-2 15,3 0-6-15,2-15-3 0,3 3-3 16,0-3-2-16,0 0-5 0,-1-3-9 0,-1-4-6 16,-3-1-6-16,-1 0-10 0,-3-3-22 15,-2 0-25-15,-3 0-26 0,-2-2 0 16,-2 2 2-16</inkml:trace>
  <inkml:trace contextRef="#ctx0" brushRef="#br0" timeOffset="74911.35">15899 3811 131 0,'3'-8'87'0,"-1"8"-4"16,0-10-2-16,1 10-11 0,-1 0-8 0,0 3-7 15,1 7-21-15,-1 1-16 0,0 6-4 16,0 4 0-16,0 4-1 0,0 2-3 16,-1 4 0-16,1 3 1 0,0 5-1 0,-1 0-1 15,0 4 2-15,1-1 1 16,-1 3 1-16,3-4 0 0,0-2 1 0,0-1-2 15,3-4 0-15,0-3 0 0,3-3-1 16,1-5-1-16,1-3-2 0,3-5-3 16,1-3 0-16,2-5-4 0,3-4-1 0,-1-2-2 15,2-1-5-15,0 0-7 16,0-8-7-16,0-2-11 0,0-1-9 0,-3-3-31 16,1-5-48-16,-3-2-9 0,-3-2 4 15,0-4 3-15</inkml:trace>
  <inkml:trace contextRef="#ctx0" brushRef="#br0" timeOffset="75144.14">16142 3732 199 0,'0'0'118'15,"-15"0"-1"-15,15 0-1 0,0 0 0 16,0 2-59-16,0 3-50 0,0 2-4 15,5 2-3-15,2 2-2 0,0 0-1 16,2 0 0-16,-2 2-2 0,0-1-2 16,-1 4-2-16,2-1-8 0,0 2-6 0,-1-2-11 15,0-2-22-15,-3-2-27 0,1-3-30 16,-1-2 3-16,-1-2 1 0</inkml:trace>
  <inkml:trace contextRef="#ctx0" brushRef="#br0" timeOffset="75411.58">16306 3852 195 0,'14'-11'104'15,"-3"1"-3"-15,2 1-7 0,-3 1-19 16,-1 8-26-16,-1 0-39 0,-5 0-1 0,-3 0-4 16,0 2 1-16,0 6-1 15,-13 3 0-15,2 2-1 0,-6 3 0 0,-1 2-2 16,-3 1 0-16,-4 3-1 0,0 0-1 16,-2 0 1-16,1 0-1 15,-1-1 0-15,3-4 1 0,2-2-1 0,6-4 1 16,3-1 1-16,13-4 1 0,0-2 2 15,0-3-1-15,0-1-1 0,8 0 1 16,7 0 1-16,6-14-3 0,4 6 0 0,4-4-2 16,1 2 0-16,2-2-3 0,-1 1-4 15,0 0-2-15,-2 1-3 0,-3 0-4 16,-2 0-5-16,-3 1-4 0,-5 1-7 16,-3 0-17-16,-5-1-16 0,-3 1-26 0,-3-2-10 15,-2 2-1-15</inkml:trace>
  <inkml:trace contextRef="#ctx0" brushRef="#br0" timeOffset="75777.52">16315 3516 209 0,'-10'-7'98'16,"10"7"1"-16,0-11-12 0,-11 11-34 0,11 0-44 15,0 0-5-15,-9 0 0 0,9 0-2 16,0 0 4-16,0 5 3 0,0 1-1 16,0 1 2-16,0 4 1 0,0 1 0 0,0 3 2 15,0 2-1-15,0 3 0 16,3 3-1-16,0 0-1 0,0 4 3 0,-1 3 0 16,1 3 2-16,-1 4 0 0,0 1 0 15,0 2 0-15,1 2 1 0,0 2 1 16,-2 1 0-16,0 0-2 0,0 1-1 0,-1-1-3 15,0-2 2-15,0 0-7 16,0-3 4-16,0-2-5 0,0-3-5 0,0-3 0 16,0-3-8-16,0-2-5 0,-9-2-8 15,9-4-6-15,0-3-14 0,-10-5-10 16,10-4-35-16,-10-5-38 0,10-4-5 0,-11 0 4 16,11 0 8-16</inkml:trace>
  <inkml:trace contextRef="#ctx0" brushRef="#br0" timeOffset="75904.3">16277 4222 159 0,'2'-20'103'0,"-2"2"-1"0,0 5 1 16,0 6-12-16,0 7-46 0,-14 0-45 15,5 0-2-15,-4 4-7 0,-2 5-5 0,-4 1-10 16,-1 2-17-16,-3-1-27 0,0 1-29 16,-1 0-3-16,3-3 1 0</inkml:trace>
  <inkml:trace contextRef="#ctx0" brushRef="#br0" timeOffset="76027.09">16086 4237 189 0,'20'-12'112'0,"4"12"3"0,3-7-1 16,3 7-6-16,2 0-56 0,2 0-45 15,0 0-7-15,1 0-3 0,1 3-9 0,-3 0-10 16,0 2-12-16,-2 0-32 0,-2-3-42 16,-1 0-7-16,-2 0 1 0</inkml:trace>
  <inkml:trace contextRef="#ctx0" brushRef="#br0" timeOffset="76877.32">16745 3560 138 0,'0'0'103'15,"-10"0"1"-15,10 0-2 0,0 0-16 16,0 0-28-16,2 0-42 0,3 0-9 15,0 0-2-15,1 0 1 0,2 0 3 16,2 0 1-16,-1 0 1 0,1 0 4 0,3 0 0 16,0 2 1-16,0 0-2 0,4 3-2 15,-1 2-1-15,-2 1-3 0,1 1-2 16,0 3-1-16,-2-1-2 0,1 1 0 0,-5 3-2 16,-1 1 0-16,-2 0-1 15,-3 0 0-15,-3 0 0 0,0 1-2 0,0 0 1 16,-12 0-1-16,3-1-1 0,-2-1-2 15,-1-1 0-15,-1-1 1 0,0-1 1 16,0-1 0-16,2 0 1 0,1 0 0 0,10-1 0 16,-11 0 0-16,11 0 3 15,0 0 2-15,0 1 0 0,5 1 1 0,3 1 0 16,2-1 0-16,1 5 3 0,0 1 0 16,1 2 2-16,-1 2-1 0,-1 1 2 15,0 3 0-15,-2 2 0 0,-1 1 1 0,-2 2 1 16,0 1 0-16,-3 0 1 0,-2 2-1 15,0 0-4-15,0 1 2 0,0 1-4 16,0 0-2-16,0-2 2 0,0 1-2 16,-10-1-2-16,10-2-1 0,0-3-1 15,0-3 0-15,0-2 2 0,-9-4-2 0,9 0 3 16,0-5-2-16,0-1 0 0,0-5 0 16,0-1 0-16,-11-5 0 0,11-3 0 15,-12 0-1-15,12-10 0 16,-9 2 0-16,9-2-1 0,-11-3-1 15,11-2-2-15,-11-2-6 0,11-1-4 0,0-5-5 16,-10-2-9-16,10-2-6 0,0-2-11 16,0-1-9-16,0-2-29 0,0-2-34 15,-10 2-11-15,10-1 5 0,0 2 6 16</inkml:trace>
  <inkml:trace contextRef="#ctx0" brushRef="#br0" timeOffset="77474.96">16750 4049 153 0,'-11'-10'100'16,"11"1"1"-16,0 0-1 0,0 2-19 16,2-1-34-16,4 8-42 0,1-13-2 0,4 13-2 15,3-12 1-15,-2 12 2 0,3 0-2 16,-1-8 1-16,1 8 1 0,-1 0-1 16,2 0 0-16,-3 0 2 0,0 4 0 15,-2 1 0-15,-4 2 0 0,-4 2-1 16,-2 3 1-16,-1-1-1 0,0 3 0 0,0 0 0 15,-13 0-3-15,3 1 1 0,0 0-2 16,-1 0-1-16,-1 0 0 0,0-2-1 16,1-1-1-16,0-1 0 0,11-3 2 15,-12-1-1-15,12-1 1 0,0-2-1 16,0-1 3-16,2-1 0 0,5-1 1 0,2 0 2 16,4 0-1-16,0 2 0 0,2-2 0 15,-1 2 1-15,1-2-1 0,-1 1 1 16,0 1-1-16,-3-2 0 0,0 2-1 0,-2-1 0 15,-2 1-2-15,-2-1 1 16,-1 0-1-16,-3-1-2 0,0-1 0 0,-1 0-2 16,0 0-1-16,0 0-3 0,0 0 1 15,0 0-2-15,-12-10 1 0,12 10-2 16,-9-10 0-16,9 1 0 0,-14 0 1 16,14-1-3-16,-19 0 2 0,9-3 1 15,-1 0 1-15,-3-1 0 0,-1 0 2 0,-1 0 4 16,1 2 2-16,-2 0 4 0,2 2 2 15,-1 3 2-15,0 7 0 0,0-9 0 16,2 9 3-16,-2 0-1 0,3 3-3 0,0 3 1 16,0 2-2-16,2 1 0 15,1 4 0-15,0 0 0 0,0 1-1 0,0 2-2 16,-1 0 3-16,-2 0-2 0,0-1-1 16,0 0-2-16,0 0-1 0,1-3-1 15,1-1-1-15,1-1-2 0,1-2-2 0,9-1-2 16,-11-2-6-16,11-3-3 15,0-2-5-15,0 0-15 0,4 0-22 0,4-11-31 16,4 2-10-16,5-1-2 0</inkml:trace>
  <inkml:trace contextRef="#ctx0" brushRef="#br0" timeOffset="77725.75">16965 4021 154 0,'46'-18'102'0,"1"0"0"15,-2 3-6-15,0 1-15 0,-4 2-24 0,-1 2-37 16,-4 0-9-16,-3 10 1 0,-6-12-2 15,-4 12-3-15,-5 0-1 0,-7 0 2 0,-6 0-4 16,-5 0 1-16,0 6-3 16,0 3 1-16,-18 3-1 0,1 2-2 0,-3 0 0 15,-4 4 4-15,-1-1-2 0,-2 2-2 16,3 2 5-16,1 0 2 0,2 0 1 16,4-1 2-16,5 1-1 0,12-2 1 0,0-2-2 15,0-1 0-15,0-4-2 0,6-1-3 16,10-2-3-16,3-1-3 0,5-3-8 15,3-1-11-15,-1-1-16 0,1-1-53 16,-1-1-30-16,-3-1 1 0,-1 0 1 16</inkml:trace>
  <inkml:trace contextRef="#ctx0" brushRef="#br0" timeOffset="77891.75">17637 4241 154 0,'16'12'132'0,"-1"1"1"0,-2 0-1 15,0 3-1-15,-4 1-3 0,-1 3-93 16,-2 1-35-16,-4 0-4 0,-1 1-12 16,-1-1-6-16,0 0-7 0,-10-1-7 15,0 1-8-15,-2-1-35 0,-1 2-43 16,-2-2 0-16,1-1 4 0,-3-3 7 0</inkml:trace>
  <inkml:trace contextRef="#ctx0" brushRef="#br0" timeOffset="78491.86">18699 3502 144 0,'4'-11'112'16,"-2"11"2"-16,-2 0-1 0,0 0 1 16,0 0-36-16,0 1-66 0,-8 6-6 15,8 1-3-15,-20 2-3 0,6 1-1 0,-4 4 1 16,-2 2-1-16,-3-1 1 0,-2 3-1 15,-2 2-1-15,-1 0 1 0,-1 1-3 16,1-1-5-16,0-1-8 0,0-1-15 16,1-1-37-16,2-4-40 0,3-3-1 0,5-3-1 15</inkml:trace>
  <inkml:trace contextRef="#ctx0" brushRef="#br0" timeOffset="78690.7">18418 3689 160 0,'15'0'114'0,"-3"0"2"15,-3 2 0-15,-3 10-3 0,-1 6-46 16,-5 6-51-16,0 5-3 0,0 4-2 16,0 4-2-16,-12 1-3 0,12 4-2 15,-16 0-1-15,6 3 1 0,1 0-1 16,0 1-2-16,0-4-1 0,9-2-3 0,-13-5-5 16,13-2-1-16,-10-6-4 0,10-4-5 15,0-5-8-15,-10-4-5 0,10-8-18 16,0-4-23-16,0-2-23 0,0 0-14 15,0-11 0-15</inkml:trace>
  <inkml:trace contextRef="#ctx0" brushRef="#br0" timeOffset="78900.03">18592 3835 164 0,'18'-19'110'16,"-1"6"4"-16,-3 13-1 0,-2 0-15 15,-5 0-29-15,-2 11-43 0,-4 10-2 16,-1 6-7-16,0 4-5 0,0 5-2 15,-12 1-4-15,12 1-4 0,-15 0-2 16,15-2-2-16,-14-1-2 0,14-3-2 0,-14-4-5 16,14-5-3-16,-11-3-1 0,11-8-8 15,0-6-7-15,0-5-3 0,0-1-13 16,0 0-15-16,0-16-13 0,2 1-14 16,2-3-9-16,0-5-3 0</inkml:trace>
  <inkml:trace contextRef="#ctx0" brushRef="#br0" timeOffset="79473.5">18704 3873 126 0,'16'-29'93'0,"-1"1"1"16,2 5 0-16,0 1-12 0,1 6-18 16,0 1-22-16,-1 6-27 0,0 9-2 15,-1-10-1-15,0 10-1 0,-3 2 0 0,0 1 0 16,-2 2-1-16,-1 3 2 16,-1 4-1-16,-2 4 0 0,-2 1 3 0,-2 5 1 15,0 1 1-15,-1 1 3 0,-2 3-3 16,0 1 3-16,0 3-2 0,0 0-1 15,0 1-2-15,0 2-3 0,0-2-1 0,-9 0-4 16,9-2-5-16,0-2-2 0,-9-2-1 16,9-5-8-16,0-2-5 0,-10-4-6 15,10-4-9-15,-9-3-7 0,9-3-6 16,-13-5-2-16,13 0-1 0,-17 0-5 16,7-10-3-16,-2-2-3 0,1-2 9 15,-1-2 16-15,-1-3 25 0,1 0 8 0,-1-2 7 16,1 1 9-16,0-1 10 0,1 1 7 15,1 2 9-15,10 0-1 0,-13 2-9 16,13 4-15-16,0 2-2 0,0 3-2 16,0 7-4-16,6 0-3 0,3 0 3 0,3 0-1 15,3 0 1-15,-1 2-1 0,4 6-1 16,0 3-3-16,0 0 1 0,0 2 0 16,-2 0-1-16,-2 3-3 0,-3-1 0 15,-5 2-1-15,-4-1 0 0,-2 2 1 16,0 0-1-16,-11 0-1 0,-3 1-1 0,-4-1-1 15,-6 0 0-15,-3 0 2 0,-4 2-1 16,-2-3 0-16,1 1 1 0,-1 2-1 16,3-4 2-16,3 1 3 0,4-2 3 15,7-1 1-15,4 0 6 0,12-1-2 16,0-2 2-16,0-3-1 0,8-1 1 0,8-1 1 16,8-3-4-16,5-1-1 0,6-1-5 15,4-1-5-15,4 0-2 0,0 0-4 16,1 0-6-16,-2 0-7 0,-2 0-6 15,-3 0-12-15,-2 0-12 0,-5-8-31 16,-7 8-37-16,-2 0-9 0,-4-10 4 0,-6 10 6 16</inkml:trace>
  <inkml:trace contextRef="#ctx0" brushRef="#br0" timeOffset="80741.11">19266 3557 208 0,'0'6'109'16,"2"-3"0"-16,3 2-4 0,4-2-2 16,5-3-88-16,4 0-15 0,6 0-5 15,3 0-1-15,4-7 2 0,1 7 0 16,1-14-1-16,2 7 3 0,-1 7 1 15,-1-11 3-15,-1 11 1 0,0-10 4 0,-4 10 0 16,-3-9-2-16,-4 9 2 0,-6 0-1 16,-6 0 4-16,-4 0 1 0,-5 2 0 15,0 8 4-15,0 5-1 0,-19 4-3 16,5 3 3-16,-5 3-2 0,0 3 1 16,-2 1-4-16,-3 3 0 0,0 1-2 15,-1 2-5-15,-2 0 2 0,1 0-3 0,0-1-1 16,0-3-1-16,3-1-3 0,1-5-3 15,3-5-7-15,0-1-4 0,1-3-6 16,1-1-8-16,1-4-17 0,0-2-24 16,-1-2-34-16,4-3-10 0,2-2 0 0,1-2 7 15</inkml:trace>
  <inkml:trace contextRef="#ctx0" brushRef="#br0" timeOffset="80922.11">19408 3932 175 0,'22'-8'111'0,"-2"8"4"15,-3 4-9-15,-3 5-10 0,-3 3-31 16,-3 7-41-16,-2 4-5 0,-3 4-3 16,-3 4-4-16,0 2-4 0,0 1 0 15,0 2-8-15,-9-1 0 0,9-1-8 16,-11 1-4-16,11-6-6 0,-14-1-7 0,14-6-13 16,-9-5-28-16,9-8-43 0,0-3-9 15,0-6 4-15,0 0 4 0</inkml:trace>
  <inkml:trace contextRef="#ctx0" brushRef="#br0" timeOffset="81055.75">19620 4130 146 0,'19'-19'109'0,"0"3"1"0,0 3 0 15,0 4 0-15,-1 9-44 0,0-9-60 16,-1 9-6-16,2 2-3 0,-2 0-5 0,-2 1-4 16,0 1-6-16,0 0-6 0,-2-1-5 15,1 0-17-15,-1-1-14 0,0-2-24 16,-1 0-13-16,0 0-1 0</inkml:trace>
  <inkml:trace contextRef="#ctx0" brushRef="#br0" timeOffset="81554.57">20348 3449 147 0,'13'-25'107'0,"-4"6"-1"0,-2 6 5 15,-5 5-5-15,-2 8-43 0,0 0-51 16,0 0-7-16,-17 1-4 0,6 8 0 16,-2 2 0-16,1 3 1 0,-1 1 2 15,1 2-4-15,2 1 1 0,10 1-1 0,-12-1-1 16,12-1 1-16,0-4 0 0,6-3-3 16,4-3 0-16,4-4-2 0,7-2-1 15,3-1 0-15,3 0 1 0,1 0 1 16,0-11 0-16,1 11-2 0,1-12 2 15,-5 5-1-15,1-2 0 0,-4 3-3 0,-4-2-1 16,-3 8-3-16,-4-13-2 0,-3 13-2 16,-6-7 0-16,-1 7 5 0,-1 0 1 15,0 0 4-15,-16 0 11 16,5 0 3-16,-1 0 5 0,-1 6 5 16,0 2 2-16,-2 3-1 0,0 1 0 0,0 5 1 15,0 1-1-15,0 4-1 0,2 5-3 16,-1 3-1-16,0 1-2 0,0 4 0 15,2 3 1-15,0 2-3 0,-2 2-1 16,2 1-3-16,-2 1 0 0,2 0 0 16,-2-2-2-16,2 1 0 0,0-3-4 15,-1-1 0-15,0-3-4 0,1-3-2 0,1-4-4 16,1-5-4-16,0-3-7 0,10-5-8 16,-14-6-8-16,14-6-22 0,-9-4-28 15,9 0-23-15,0 0-3 0,0-17 2 16</inkml:trace>
  <inkml:trace contextRef="#ctx0" brushRef="#br0" timeOffset="81838.48">20436 3826 151 0,'10'-7'71'0,"-2"7"-1"0,0 0-1 16,-1 0-1-16,0 0 0 0,-1 4-7 15,-1 4-17-15,0 3-24 0,1 3-2 16,-2 1 0-16,-1 5-2 0,0 1-2 0,-1 2 1 15,0 3-1-15,-2 2 0 0,0 2-1 16,0 3 0-16,0 2 0 0,0 2-3 16,-11 0-1-16,11-2 1 0,-12 3-7 15,12-5 0-15,-12 0-2 0,12-3 0 16,-14-4 1-16,14-2-1 0,-13-4-1 16,13-3 1-16,-10-2-2 0,10-4-2 0,0-4 1 15,-10-3-7-15,10-4-3 0,0 0-9 16,0 0-7-16,0-8-11 0,0 0-27 15,0-3-43-15,0-2-14 0,0-1 2 16,0-1 3-16</inkml:trace>
  <inkml:trace contextRef="#ctx0" brushRef="#br0" timeOffset="82091.17">20365 4030 192 0,'0'0'111'0,"0"0"-1"0,0 0-6 15,4 2-4-15,4 3-60 0,0 0-40 16,2 2-16-16,1 0-1 0,-4 0 0 16,-1 1 3-16,-3 0 2 0,-3 1 6 15,0 1 4-15,0 1 6 0,-9 1 3 16,9-1 0-16,-9 0 2 0,9-1-1 0,-11-1 0 16,11-2-1-16,-10 0-2 0,10-3-1 15,0-3 0-15,0-1-3 0,6 0-2 16,7-13-8-16,6 4-4 15,4-4-14-15,3-3-22 0,3-2-28 0,1-3-25 16,2-3-3-16,0-3 1 0</inkml:trace>
  <inkml:trace contextRef="#ctx0" brushRef="#br0" timeOffset="82521.32">20886 3654 161 0,'8'-24'101'0,"-1"5"-2"15,-2 4-9-15,-4 6-16 0,-1 9-27 16,0 0-31-16,0 2-7 0,-10 8-1 15,1 5-2-15,-2 5 1 0,1 2-3 16,-1 1 1-16,1 1 0 0,1 2-2 16,9-2-1-16,-12 0-1 0,12-2 1 15,0-2-1-15,0-4-1 0,0-5-2 0,4-6 0 16,6-4-2-16,3-1-4 0,4 0 1 16,2-7-1-16,2-1 2 0,1 0 0 15,-2-2-2-15,-1 2 5 0,-2 0 4 16,0 8 1-16,-6-10 6 0,-1 10 0 0,-6 0 3 15,-3 5 2-15,-1 4 0 0,0 4 3 16,-9 6 0-16,-2 3-2 0,0 4 0 16,-3 4-2-16,1 1 0 0,2 3-1 15,-1 1-2-15,5 0 0 0,7 0-4 16,0-3-1-16,0-2-1 0,0-2 0 0,0-5 0 16,6-4-1-16,8-4-1 0,2-4 0 15,5-4-1-15,2-6 2 0,1-1-1 16,2 0-2-16,0-8 1 0,-1 0 0 15,-1-5 0-15,-5-1 1 0,-2-2-1 0,-6-1-1 16,-4-1 1-16,-5 0-5 16,-2 2-1-16,0 0 1 0,-12 3 1 0,-1 2-11 15,-4 1-8-15,-3 3-11 0,-2 7-32 16,-1-9-47-16,0 9-8 0,3 0 2 16,3 0 3-16</inkml:trace>
  <inkml:trace contextRef="#ctx0" brushRef="#br0" timeOffset="83237.25">21527 3273 159 0,'0'0'110'0,"-14"0"1"0,14 0-2 15,-11 0 0-15,11 0-46 0,0 0-57 16,1 0-5-16,4-7-1 0,4 7 0 0,3 0-4 16,4 0 3-16,2 0-3 0,3 0 2 15,2 0 0-15,3 0 1 0,2 0 0 16,2 1 0-16,2 2 0 0,0 1-1 15,0-1-4-15,-3 1-4 0,-3 0-5 16,-4-2-10-16,-2 1-24 0,-7-1-43 16,-3-1-17-16,-4 0 4 0,-5-1-1 0</inkml:trace>
  <inkml:trace contextRef="#ctx0" brushRef="#br0" timeOffset="83471.08">21445 3292 189 0,'0'7'113'0,"-12"-1"0"16,12 1 0-16,0 2-3 0,0 0-66 16,0 2-35-16,0 1-5 0,3 3 2 15,1 1-2-15,1 1-1 0,2 3-2 0,-3 2-1 16,0 3-2-16,0 2-2 0,-1 1-9 15,-1 2-8-15,0 1-15 0,-2-4-31 16,0-1-40-16,0-3-7 0,0-4 2 16</inkml:trace>
  <inkml:trace contextRef="#ctx0" brushRef="#br0" timeOffset="85017.83">21432 3585 152 0,'9'-18'106'0,"4"1"1"16,2 5-1-16,5-1-2 0,4 4-47 15,3 2-51-15,7 7-3 0,1-13-1 0,4 13 4 16,2 0 2-16,3 0 2 0,-1 0 3 16,3 0 5-16,-2 0-2 0,0 6 1 15,-1 1-1-15,-3 0 1 0,-5 0-4 16,-5 1-2-16,-7 0-5 0,-6 1-6 16,-9 0 0-16,-7 2-7 0,-1-1-2 0,0 1-4 15,-21 1-3-15,3-3-3 0,-7 1 1 16,-3-3-4-16,-3 0-2 0,-2-2-1 15,-1-1 4-15,1-2 0 0,1-2 1 16,1 0 2-16,3 0 1 0,6 0 1 16,3-11 3-16,6 0 5 0,13-1 2 0,-11-3 2 15,11 0 2-15,0-2 5 0,1-1 5 16,2 2 0-16,2-1-1 0,-1 3 3 16,1 0-1-16,-2 3-1 0,-1 1 2 15,-2 10-1-15,0-11-3 0,0 11 0 16,-8 0-1-16,0 2 0 0,-4 3 1 0,-2 3-2 15,-2 2 0-15,0 2-2 0,-1 0 0 16,2-1-1-16,1 2-1 0,3 0 1 16,2-2 0-16,9 2 1 0,0-5-2 15,0-1-2-15,0 0 1 0,5-3 0 16,6-2 0-16,5-1 2 0,3-1 2 0,3 0 0 16,1 0-1-16,1 0 0 0,0 0 2 15,-1-8 1-15,-3 8 1 0,-3 0-1 16,-2 0 0-16,-7 0-2 0,-4 0 0 15,-4 0-1-15,0 1-2 0,0 6 0 16,-16-1-1-16,2 2 0 0,-3 0-2 0,-3 2 2 16,0 0 0-16,0 1-1 0,-1 0-1 15,0-1-1-15,3 3 2 0,0-3-3 16,4 0 3-16,2 0-1 0,4-2 1 16,8 2-1-16,0-1 0 0,0 0 3 15,0 1 1-15,0-1 3 0,0 1-1 0,1 1 2 16,4 0-1-16,-1 2 0 0,1 0 0 15,-1 0-1-15,-1 1 2 0,0 1-1 16,-3 1-3-16,0-2 0 0,0 0 0 0,0 0-1 16,0 1 0-16,-8-4 0 0,8 2 1 15,-13-2-1-15,5-1 0 0,-1 0-1 16,-2-2 1-16,1 1 0 0,0-4-1 16,1 2 0-16,9 1 0 0,-12-3 1 15,12 0-2-15,0 0 1 0,0 1-3 16,1 0 2-16,4 1 1 0,1-1 1 0,3 2 1 15,2 2 1-15,0-1 4 0,1 4-1 16,-1 1 6-16,-2 2-3 0,-1 0 4 16,-4 2-1-16,-2 1 1 0,-2 3-1 15,0-1-2-15,0 1-2 0,-16 0-2 16,5-2-2-16,0 0-2 0,-3-2-1 0,1-1-1 16,-2-2-2-16,3-3-1 0,1-3-4 15,0-3-1-15,3-2-3 0,8-4-1 16,-10 0-1-16,10 0 1 0,0-8-1 15,0 0 0-15,4-5 1 0,3-2 4 0,3-2 0 16,3-3 3-16,1-3 0 0,3-3 0 16,2-2 1-16,4-3 0 0,2-3 0 15,3-2-2-15,2-2 4 0,3-3 0 16,0 0 3-16,1 0 1 0,0 2 1 16,-1 1 3-16,-2 2 2 0,-2 4 2 0,-3 3 1 15,-3 2-3-15,-5 5-1 0,-3 4 0 16,-7 6-1-16,-4 4 0 0,-4 8 0 15,0 0-1-15,-9 0 0 0,-1 7-1 16,-4 1 2-16,-1 3-2 0,-1 2-1 16,0 0 1-16,1 1-2 0,1 2 0 0,1-1 1 15,2 3 1-15,3-2 0 0,8 1-1 16,-10 1 1-16,10-2 1 0,0 1 0 16,2-1-1-16,1 0 0 0,2 0-1 15,1 0-1-15,-1 0 1 0,1-2 0 16,-1-2-1-16,-1 1 0 0,2-1-1 0,-1-3 0 15,-1-1 0-15,0-3 0 0,0-1 1 16,0-2-1-16,2-2 0 0,-1 0 0 16,1 0 0-16,-1 0-1 0,1-9 1 15,1 9 0-15,-1-9 0 0,0 9 0 16,-1-9-1-16,0 9 1 0,0 0-1 0,1 0 1 16,-2 0 1-16,-1 0 0 0,-1 0 0 15,-2 5-1-15,0 3 0 0,0 1 1 16,0 3-1-16,0-1 0 0,-12 3 0 15,12 0 0-15,-11 0 0 0,11-1 0 16,-14 0-1-16,14 0 2 0,-16-3-1 0,16-1-1 16,-15-2 0-16,15-1-2 0,-11-1-1 15,11-4-3-15,0 1 0 0,0-2 0 16,0 0-1-16,1 0 1 0,6 0 0 16,0 0 1-16,0 0 2 0,3 0 3 0,1 0 2 15,-2 2 3-15,1 1 0 0,0 1 2 16,-3 2 1-16,-2 2-1 0,-1-1 3 15,-3 4 1-15,-1 1-3 0,0 1-1 16,0-1 1-16,-13-1-3 0,3 1-1 0,0 0-1 16,-3-2 0-16,0 0-1 0,-1-3 0 15,-1 0-1-15,3-2 1 0,1 0-1 16,0-3-1-16,3-1 1 0,-2-1-2 16,10 0 0-16,0 0 0 15,0-8-1-15,2 8 1 0,3-9-2 0,1 9 2 16,2-7 0-16,1 7 0 0,1-7 3 15,0 7 0-15,2 0-2 0,-1-9 0 16,0 9-1-16,1 0-2 0,-1 0-3 16,-2 0-2-16,1 0-6 0,-2 0-6 15,-1 0-14-15,0 0-28 0,-1 0-32 0,-1 0-14 16,0 0 0-16</inkml:trace>
  <inkml:trace contextRef="#ctx0" brushRef="#br0" timeOffset="85600.68">22696 3423 186 0,'0'0'109'0,"0"0"1"0,0 3-5 0,-15 5-3 16,15 1-71-16,-14 0-29 0,14 1-3 16,-15 1-2-16,15 0-1 0,-14-3 0 15,14 1 1-15,-11 2-2 0,11-2 7 16,0 4-3-16,0-1 5 0,0 3-1 0,0 0-1 16,7 0 2-16,3 2 1 0,1 0 3 15,2 1 0-15,0 2 5 0,4 1-2 16,2 0 1-16,0 4 2 0,3 0 3 15,-1-1-1-15,1 3-1 0,0-1 2 0,-2 1 0 16,-2-1-4-16,-2 1 1 0,-5-1-1 16,-3 0-4-16,-3 1 0 0,-5-1-2 15,0-1 0-15,0 1 0 0,-15-2-5 16,1 0-1-16,-4-3-1 0,-3-1-1 16,-3-4-3-16,-4-2-4 0,-2-1-1 0,-1-5-6 15,0-2-2-15,1-3-8 0,2-3 0 16,3 0-5-16,4 0-3 0,5-13-4 15,2 1-9-15,5-3-26 0,9-3-26 16,0-5-16-16,0 0 5 0,0-3 4 0</inkml:trace>
  <inkml:trace contextRef="#ctx0" brushRef="#br0" timeOffset="86186.58">22752 3423 218 0,'7'4'113'0,"2"1"-4"15,3-2 4-15,1 0-5 0,4-2-83 16,1 2-23-16,4-3-2 0,-1 0-1 16,0 0-2-16,0 0 1 0,-2 0-2 0,-1-8 1 15,-1 8 0-15,-2 0 2 16,0 0-3-16,-2 0-7 0,-3 0-3 0,-1 0-7 16,-5 0-10-16,-4 0-25 0,0 0-38 15,0 0-15-15,0 0-1 0</inkml:trace>
  <inkml:trace contextRef="#ctx0" brushRef="#br0" timeOffset="86618.48">22625 3132 151 0,'-15'0'108'0,"15"0"4"0,-14 0-3 0,5 6 0 16,-1 4-48-16,0 1-60 0,-3 4-1 15,0-1-1-15,-4 3-4 0,0-1 0 16,-4 2-1-16,-2 0-2 0,1 2 1 16,-1-1-1-16,-1 2 3 0,2-1 0 15,4-4 4-15,1 0-1 0,5-4 2 0,12-4 1 16,-10-3 1-16,10-3 0 0,4-2 6 15,5 0-1-15,9 0 0 0,5-15 1 16,8 5-3-16,4-2 1 0,6-1 3 16,1-2-1-16,4 1 1 0,0 0-4 15,1 0-1-15,0 3 3 0,1 0-2 0,-4 2 4 16,0 1 1-16,-6 8 1 0,-2-6-2 16,-4 6 3-16,-2 0 0 0,-3 0 1 15,-5 1-3-15,-2 3 0 0,-2-1-3 16,-4 2 0-16,-2 0-3 0,-2-1-4 15,-3 1 0-15,-4 0-6 0,-1 1-6 0,-2-1-8 16,0 1-8-16,0 0-9 0,0 0-28 16,0 0-42-16,-11-1-18 0,11-1 2 15,-9 1 5-15</inkml:trace>
  <inkml:trace contextRef="#ctx0" brushRef="#br0" timeOffset="90730.11">9147 3961 154 0,'0'0'93'16,"0"-8"0"-16,0 8-6 0,-8 0-27 16,8-11-35-16,0 11-21 0,0 0-3 0,-12 0 1 15,12-8 3-15,0 8-1 0,0 0 0 16,0 0 0-16,-9 0 2 0,9 0-2 16,0 0 0-16,0 0 0 0,0 0-2 15,0 1 0-15,0 2-1 0,1 0 2 16,2 1-2-16,0 1-1 0,0 1-1 0,3 1 0 15,-1 3-4-15,1-1-3 0,-1 2-5 16,1 0-21-16,1 1-39 0,0-1-25 16,0-1 0-16,1-1 1 0</inkml:trace>
  <inkml:trace contextRef="#ctx0" brushRef="#br0" timeOffset="91046.69">9400 3961 193 0,'8'-8'96'0,"2"8"-4"0,-3-10-15 16,-2 10-19-16,-1 0-27 0,-4 0-24 16,0 2-2-16,0 3-3 0,0 3-1 0,-11 1-1 15,1 3 3-15,-2 1-1 0,-2 2 0 16,-2 1-1-16,-2 3 0 0,-3 0 0 16,-2 0 0-16,-2 0 1 0,0-1 1 0,1 0 1 15,0-3-1-15,1-1 1 0,3-1 0 16,2-3 4-16,4 1-1 0,3-4 2 15,11-1-2-15,0-1 1 0,0-3-4 16,0-2 1-16,7 0 0 0,7 0 0 16,8 0-5-16,0-8 0 0,6 8-1 0,1-8-3 15,4 8 0-15,-1-10-2 0,1 10-3 16,1-8-3-16,-5 8-5 0,-3-8 0 16,-2 8-8-16,-5 0-11 0,-5-9-18 15,-7 9-31-15,-2 0-11 0,-5 0 0 16</inkml:trace>
  <inkml:trace contextRef="#ctx0" brushRef="#br0" timeOffset="91945.4">9252 4167 126 0,'0'0'86'0,"-14"4"-1"0,14 4-8 16,0-1-10-16,0 3-4 0,0 2-9 15,0 4-30-15,0 2-7 0,1 3-4 16,3 2 1-16,1 5-2 0,-1 1-4 15,2 2-1-15,-4 2-2 0,0 2-3 16,0 0-1-16,-2-2 0 0,0 0 0 0,0-1-1 16,0-2 0-16,0-3 0 0,0-2 0 15,-10-1-1-15,10-5-2 0,0-3 0 16,-10-2-3-16,10-4-3 0,0-3-2 16,-9-5-7-16,9-2-1 0,0 0-3 15,-10 0-2-15,10-11-4 0,0 0-1 0,0-3 3 16,0-2 3-16,0-2 7 15,0-2 6-15,0-2 5 0,0-1 5 0,0 1 3 16,0-1 5-16,0-2 5 0,0 2 1 16,0 1-3-16,5 1 0 0,-3 1-3 15,4 2 1-15,-1 1 0 0,2 3 0 0,1 0-1 16,0 1 0-16,1 2-1 0,0 0 1 16,2 3 1-16,0 8-2 0,1-13 0 15,-1 13-3-15,-1 0 1 0,2 0 0 16,-2 0 2-16,0 3-1 0,-2 5-2 0,-1 2 3 15,1 1-2-15,-5 4-1 0,1 2 0 16,0 2 0-16,-3 0 0 0,-1 2-1 16,0 1-1-16,0-2 0 0,0 0-1 15,0-1 0-15,0 1-1 0,-12-4 3 16,12-3-3-16,-9-1 0 0,9-2-3 16,-11-4 2-16,11-3 0 0,-8-3-2 0,8 0 1 15,0 0-1-15,-10-9 1 0,10 1-2 16,0-1 1-16,0-3 1 0,0 1 0 15,0 0 0-15,4 0 1 0,-2 0 0 16,2 4 1-16,2-2 1 0,1 9-1 16,0-8 0-16,1 8 1 0,-1 0-1 0,0 0 1 15,2 1-2-15,-1 2 2 0,1 1 0 16,-2 0 1-16,3-1-2 0,-3-1 0 16,3-2 0-16,2 0-1 0,-1 0 0 15,1 0-1-15,1-13 1 0,1 5-1 0,-1-2 1 16,1-2-4-16,0-1 3 0,-3-2-1 15,2-2-1-15,-4 0 2 0,0-1-1 16,-1 0-1-16,-4 0 0 0,-2 1-1 16,-2 0-1-16,0 2 0 0,0-2 2 15,-10 2 2-15,10 0-2 0,-15-1 4 0,5 3 1 16,2 0 0-16,0 1 2 0,8 1 1 16,-17 4 1-16,17 7 1 0,-10 0 1 15,10 0 1-15,0 0-2 0,0 0 2 16,0 9-1-16,0 5-1 0,0 2 4 15,4 8-2-15,2 4-2 0,0 5 1 0,0 5 0 16,-1 4 1-16,0 6-2 0,1 2 0 16,-3 4 2-16,1 0-3 0,-2 3 0 15,-1 0-1-15,-1-1-1 0,0 1-2 16,0-3 0-16,0-3 0 0,0-3-1 0,-12-6 0 16,12-3 0-16,-9-5-1 15,9-5 1-15,-16-6-3 0,16-2-8 0,-18-4-6 16,7-7-13-16,-1-4-37 0,1-2-43 15,-6-4-2-15,0 0 1 0</inkml:trace>
  <inkml:trace contextRef="#ctx0" brushRef="#br0" timeOffset="95476.68">6959 5525 156 0,'0'5'96'0,"-11"-1"-4"16,11 0-7-16,-11 1-26 0,11-1-28 15,-10-2-24-15,10 2-5 0,-8-3-1 16,8 0-1-16,0 1 1 0,-10-1-2 0,10 1 4 16,0 0-1-16,0-1 1 0,0 0 4 15,0-1-3-15,4 0 1 0,3 0 0 16,0 0-1-16,3 0-1 0,2 0 1 16,3-10-1-16,0 10 0 0,4-9 0 15,1 9-2-15,3-13 2 0,0 6-1 16,3-2 1-16,2 0-1 0,1 0 0 0,-1 0 2 15,2-1-2-15,0 1-1 0,0-1-1 16,-3 2 0-16,3-1 1 0,-3 1 0 16,-3 1-1-16,1 7 1 0,-3-13 0 15,-2 13-2-15,-2-10 1 0,-3 10 1 0,-3 0 0 16,-2 0 1-16,-1 0-1 0,-7 0 0 16,-2 0 1-16,0 2-1 0,0 5-1 15,-10 1 0-15,1 2 0 0,-2 3 1 16,-5 2 0-16,-1 1-2 0,-2 3 0 15,-3 2 0-15,-1 3 0 0,-3 2 0 0,-1 0 1 16,0 0 0-16,-3-1 1 0,4-1 1 16,-1-2 0-16,4-1 2 0,1-2-1 15,3-1 1-15,2-5 0 0,3 0 1 16,6-6-1-16,8-2-1 0,0-5-2 16,0 0 1-16,4 0-1 0,5-9 1 0,8 0-1 15,3-1-1-15,0 0 0 0,6-2 0 16,-1 0-2-16,2 1-1 0,1-2-3 15,-2 0-7-15,-1 1-2 0,-2 1-8 16,-4 1-24-16,-4 1-38 0,-3 0-19 16,-5 1-1-16,-4 8 2 0</inkml:trace>
  <inkml:trace contextRef="#ctx0" brushRef="#br0" timeOffset="95859.59">7115 5566 201 0,'0'2'69'0,"-8"2"-14"16,8 0-8-16,0 1-6 0,0-1-5 15,-11 3-5-15,11 0 0 0,0 3-13 16,0 3-8-16,0 3 2 0,0 1 0 15,2 5-1-15,1 4 2 0,-2 5-1 0,0 3-1 16,0 5 0-16,1 4-2 0,-2 6 1 16,0 2-1-16,0 4 0 0,0 3-1 15,0 1-2-15,-11 2 0 0,11-2-6 16,-11-1 7-16,1-2-1 0,0-3 0 16,-1-4 0-16,-1-4-2 0,0-6-1 0,0-3 1 15,-1-8-3-15,2-3 2 0,0-6-3 16,-1-4-1-16,3-3-4 0,2-8-1 15,7-1-5-15,-15-3-4 0,15 0-6 16,0-7-14-16,0-2-39 0,0-5-39 0,0-4 0 16,0-2 3-16</inkml:trace>
  <inkml:trace contextRef="#ctx0" brushRef="#br0" timeOffset="96824.13">7194 5888 214 0,'0'1'94'0,"0"1"-1"0,1-2-17 0,2 0-37 16,2 0-31-16,2 0-7 0,2 0-1 15,0-10 0-15,2 10 0 0,0-11 0 16,5 11 0-16,-3-14 0 0,4 7 2 0,2-1 1 16,1-1-1-16,2 2 0 0,-4-1 2 15,3 8 1-15,-2-12-1 0,-2 12-1 16,0 0 2-16,-4 0 0 0,-1 0-2 16,-4 0 0-16,-3 4 0 0,-4 3 0 15,-1 3 0-15,0 2 1 0,-7 3-2 0,-4 2 0 16,-4 1 0-16,-1 0 1 0,-4 2-1 15,-3-2 1-15,0 0 0 0,1-1-1 16,-1-1-1-16,0-2 1 0,4-2-2 16,2-2 0-16,5-3-1 0,1-3-1 0,11-2 1 15,0-2-3-15,0 0 0 0,0 0 0 16,11 0 4-16,1-11-4 0,7 11 4 16,0-13-4-16,3 13 1 0,3-11 1 15,0 11 0-15,0 0 3 0,1-9 1 16,-3 9 2-16,-2 2-3 0,-3 0 2 15,-6 4 1-15,-1 2 0 0,-8 1 0 0,-3 3 0 16,0 2-2-16,0 1 0 0,-12 1-2 16,-1 2 1-16,-3-2-1 0,-3 4 1 15,-3-5 0-15,1 0-2 0,-1-2 0 16,2-2 1-16,1-1-1 0,2-4-1 16,3-3 0-16,2-2-2 0,12-1 0 0,-12 0 1 15,12-8-1-15,0-1 0 0,0-3-2 16,2-5 0-16,4-1 3 0,4-2-2 15,-1-1 0-15,0 0 2 0,2-1 0 16,0 1-1-16,-3 0 0 0,0 2 2 16,0 4 2-16,-3-2 0 0,0 4-2 0,-2 1 2 15,-1 2-1-15,-2 0 1 16,0 10 2-16,0 0 1 0,0 0 1 16,-10 0-1-16,10 3 1 0,-7 4 4 15,7 3-1-15,-10 3 2 0,10 3 3 16,0 2 0-16,-10 5-2 0,10 2 1 0,0 4-2 15,0 0 0-15,0 3-2 0,0 1 0 16,3-1-3-16,2 0-4 0,-2-2 5 16,4-3 2-16,1-3-2 0,-2-3 1 0,2-5 1 15,3-3 0-15,-1-7-2 0,2-3 1 16,3-3-3-16,-1 0-3 0,3-11-3 16,-1 0-6-16,5-2-1 0,-3-4-8 15,1-3-7-15,1-1-7 0,0-2-12 16,0-1-23-16,-2 0-16 0,-2-1-16 0,1 0 1 15</inkml:trace>
  <inkml:trace contextRef="#ctx0" brushRef="#br0" timeOffset="97258.47">7882 5512 129 0,'3'4'66'0,"-1"-2"-5"16,2 5 0-16,0 0 0 0,1 3 1 16,2 3-6-16,-1 5-15 0,-1 2-22 0,2 5 2 15,4 2 0-15,-3 4 0 0,1 3-2 16,2 2-3-16,0 0-2 0,-2 3-4 16,2-1 0-16,-2 2-3 0,-1-1 0 15,0-2-4-15,-1-1 0 0,-4-2-2 16,-1-2 2-16,-1-4-3 0,-1-2 0 15,0-4 0-15,0-3-3 0,0-2-1 0,-13-3-4 16,13-4-2-16,-13 0-4 0,13-5-3 16,-16-3-9-16,16-2-19 0,-16 0-33 15,16-8-30-15,-16-3-1 0,16-3 1 0</inkml:trace>
  <inkml:trace contextRef="#ctx0" brushRef="#br0" timeOffset="97409.35">7848 5842 137 0,'-17'1'101'16,"8"5"0"-16,-1 2-1 0,-1 3-6 0,1 3-45 15,-2 4-49-15,0-1-1 0,1 1-6 16,-1-1-6-16,2-1-13 0,1 0-13 16,0-4-19-16,9-1-22 0,-13-1-16 15,13-3-1-15</inkml:trace>
  <inkml:trace contextRef="#ctx0" brushRef="#br0" timeOffset="98222.15">7949 5839 159 0,'20'-11'93'0,"-3"1"-5"0,-4 10-10 16,0-9-20-16,-1 9-18 0,-2 0-26 16,-1 0-8-16,-3 1 4 0,0 2-6 15,-1 2 0-15,-3 0 1 0,2 1-3 16,-2-1-1-16,2-1 1 0,1-1-1 0,0 0-2 15,0-2 0-15,2-1-6 0,-1 0 4 16,3 0-2-16,0 0-1 0,1-7 0 16,-1 7 3-16,3-7-2 0,-1 7 1 15,2-10 6-15,0 10-1 0,3-13 1 16,-2 5 1-16,2 1 1 0,0-2 2 0,0 1-1 16,2-1-1-16,-4 0 3 0,2 0-3 15,-1 1-2-15,-2-1 1 0,0 0-1 16,-1 3-1-16,-1 6-1 0,-2-13 0 15,-1 13 0-15,0-9 0 0,-3 9-2 16,-2 0 1-16,0-9-1 0,0 9-2 0,0 0 1 16,0-10-2-16,1 10 0 0,1-13 0 15,0 5-1-15,-2-1 0 0,2-2 2 16,0-1 0-16,-1-2 0 0,2-1 2 16,-4-1 1-16,2 1 1 0,-2 0 2 0,-1 1 0 15,-1 0 3-15,0 2-2 0,0 2-1 16,0 2 2-16,0 8 1 0,-15-8 0 15,15 8 0-15,-12 0-2 0,12 6 1 16,-15 1 2-16,15 3 0 0,-12 5 3 16,12 3-1-16,0 3-1 0,-11 2 1 15,11 5 0-15,0 1 2 0,0 3-1 0,2 0 0 16,1 1-3-16,2 1 0 0,1-1-2 16,2 0 0-16,1-1-2 0,-3-1 0 15,1-4-1-15,1-1 1 0,-1-4-3 0,-1-2 0 16,-1-3 0-16,-2-3-2 15,0-1 0-15,-1-4-2 0,2-1-1 0,-4-2-2 16,0-2-3-16,0-1-3 0,0-1 2 16,0-2-1-16,-14 0 3 0,14 0 0 15,-14 0 3-15,3 0 1 0,2-10 6 0,0 10 2 16,-2-8 4-16,0 8 0 0,2-9 0 16,0 9 1-16,9-8-2 0,-11 8-1 15,11-13 0-15,0 13-1 0,1-9-1 16,5 9 0-16,5 0-1 0,0 0 2 15,2 0 0-15,4 0 2 0,1 0 2 0,1 7 1 16,-1 1 0-16,-1 3 0 16,-2 4 2-16,-2 4 0 0,-5 1 0 0,1 5 0 15,-5 0 0-15,-1 0-1 0,-1 0-3 16,0 0 1-16,-2-2 0 0,2-2-1 16,0-2 0-16,0-5-3 0,-1-3 0 15,6-3-3-15,2-6-1 0,2-2-1 0,4 0-5 16,4-8-4-16,5-2-7 0,4-4-11 15,0-2-17-15,1-3-41 0,1-2-30 16,0-3 3-16,2-2 0 0</inkml:trace>
  <inkml:trace contextRef="#ctx0" brushRef="#br0" timeOffset="98561.23">9140 5188 207 0,'0'0'96'16,"0"1"2"-16,0 3-2 0,2 1-37 0,2 1-56 16,1 2-3-16,1 0-3 0,0 1 0 15,-1 0-2-15,0 2 1 0,-1 0-3 16,0 1-2-16,0 1-10 0,1 1-24 0,1-2-40 16,-2 0-9-16,0-3-3 15</inkml:trace>
  <inkml:trace contextRef="#ctx0" brushRef="#br0" timeOffset="98822.14">9337 5271 161 0,'12'-11'97'0,"-1"3"-1"0,0 8-12 0,-3-13-17 15,-3 13-24-15,0 0-33 0,-5 0-5 16,0 3-1-16,0 3 3 0,0 1-3 16,-16 4 2-16,6 1-1 0,-2 1-2 15,-2 1 1-15,-2 2-2 0,-2 0 1 0,-1 2 2 16,-1-1-4-16,0 0 1 15,1-1-1-15,-1 0-2 0,2-1 0 0,4-3 1 16,-1 0 1-16,4-1 0 0,11-1-1 16,-12 0-1-16,12-3 3 0,0 0-2 15,2-2 3-15,6-2-1 0,3-1 1 0,3-2-3 16,6 0 1-16,1 0 1 16,5 0-2-16,2-8-3 0,1 8 0 0,1-9-4 15,1 9-1-15,-2-10-5 0,-1 10-4 16,-4-14-6-16,-3 14-29 0,-3-12-38 15,-6 12-13-15,-3-9 4 0</inkml:trace>
  <inkml:trace contextRef="#ctx0" brushRef="#br0" timeOffset="99157.51">9190 5486 140 0,'-11'9'79'15,"11"-1"-3"-15,0 1-4 0,0 1-5 16,0 2-5-16,0 1-8 0,0 0-25 16,0 4-9-16,2 3-3 0,2 3-1 0,1 2-3 15,1 1-1-15,-3 2 0 0,0 2-3 16,0 1-2-16,-1 2-2 0,-1 1 1 16,-1-2 1-16,0 2-1 0,0-1-1 0,0 0 1 15,-11-2-4-15,11-1 0 16,-13-3 0-16,13-1 1 0,-18-3-2 0,9-2 2 15,0-4-2-15,9-1-1 0,-14-5-1 16,14-2-3-16,-15-4 2 0,15-2-3 16,0-3-3-16,-7 0-3 0,7-7 0 15,0-1-5-15,2-5-3 0,0-2-4 16,2-2-11-16,-1-1-30 0,1-2-30 16,-1-1-16-16,2 0 1 0</inkml:trace>
  <inkml:trace contextRef="#ctx0" brushRef="#br0" timeOffset="99505.54">9191 5739 136 0,'8'-14'97'0,"-3"1"1"15,2 0-2-15,1 2-11 0,3 1-41 16,-3 2-38-16,2 0-5 0,2 8 1 16,-1-12-2-16,2 12 2 0,1-8 3 0,-3 8 3 15,3 0-1-15,0 0 1 0,0 0 3 16,1 2 2-16,0 3 0 0,-1 5 0 15,-1 2-1-15,2 3 1 0,-4 3 2 16,-1 3-3-16,0 4 0 0,-1 2-1 0,-1 2-2 16,1 3 1-16,-3 1-1 15,0 0 0-15,-1 2-3 0,1-3-2 0,-3 1-2 16,-1-2 0-16,-1-3 0 0,-1-1 1 16,1-4-2-16,-1-2 1 0,0-3-1 15,0-4 0-15,0-2 0 0,0-2-1 0,0-5 0 16,0 1 0-16,0-5-2 15,-12-1-3-15,12 0-2 0,0 0-6 0,-12 0-4 16,12-12-6-16,-11 4-4 0,11-2-6 16,-16-1-10-16,16-2-16 0,-16 0-28 15,5-4-21-15,2 1 0 0,-2 0 3 16</inkml:trace>
  <inkml:trace contextRef="#ctx0" brushRef="#br0" timeOffset="100138">9287 5920 128 0,'0'-10'92'0,"-14"0"-2"15,14 1-5-15,0 0-10 0,0 0-21 0,0 2-30 16,0 7-21-16,4-12 1 0,6 12-3 16,-1 0 3-16,2 0-1 0,3 0 2 15,-2 5 0-15,1 2-1 0,1 0 0 16,-3 6 1-16,-1 1 0 0,-2 2 0 16,-5 0-2-16,-1 4 1 0,-2-1-2 15,0 1 0-15,0-2-1 0,-13 0 2 0,13-3 0 16,-18-2-1-16,8-1-2 0,0-3-2 15,10-4-3-15,-11-3-2 0,11-2 0 16,0 0-2-16,0-8-2 0,0 0-1 16,7-3-1-16,3-2 0 0,3 0 10 0,2-1-2 15,2 0 4-15,1 0 2 0,0 1 2 16,3 3 7-16,-4 0 1 0,1 1 4 16,-1 9 1-16,-3-8 2 0,-1 8-1 0,0 0-1 15,-3 0 1-15,-1 1-2 16,0 3-5-16,-4 0-1 0,0 2-5 0,1 0-3 15,-2 0-1-15,1-1-3 0,-1-3-3 16,0 1-4-16,2-3-2 0,-3 0 1 16,3 0-3-16,0 0 1 0,-1-10 0 15,3 3 2-15,-2-4 0 0,0 0 2 16,3-4 1-16,-3-2 2 0,1-5 1 0,0 1 1 16,-2-5 1-16,3 0 3 0,-1-3 2 15,0 1 2-15,-1-1 0 0,0 3 0 16,0 1 2-16,-1 3 2 0,-2 1 2 0,1 5 0 15,1 5-1-15,0 11 2 16,2-8-1-16,-2 8 2 0,2 5 1 0,-1 5 0 16,0 6-1-16,1 6 2 0,1 4 0 15,-2 6 1-15,1 6-1 0,3 3 3 16,-3 3 0-16,2 5-1 0,-2 2-2 16,2 2-2-16,-1 1 1 0,-1 2-1 15,0 1-1-15,1 0-1 0,-1-1-3 0,-1-1-2 16,-1-4 1-16,0-3 2 0,-2-5-2 15,0-4-2-15,-3-3-2 0,0-7-2 16,0-3-2-16,0-7-6 0,-10-5-8 16,10-7-11-16,-17-5-8 0,3-2-14 0,-1 0-31 15,-4-16-52-15,-1 0-3 0,-3-3 5 16,-1-1 4-16</inkml:trace>
  <inkml:trace contextRef="#ctx0" brushRef="#br0" timeOffset="116293.51">11489 5397 199 0,'-9'10'103'0,"9"1"2"16,0 2-10-16,0 0-29 0,0 2-35 0,0-1-19 15,2 1-2-15,2-3-1 0,-1 1-3 16,0 0-1-16,1-1 3 0,0-1-2 15,-2-1 2-15,2 1 0 0,-1-3-2 16,0 0 1-16,-1-3-1 0,0-1-3 16,-1-2-2-16,0-1-1 0,-1-1-2 0,0 0 0 15,0 1-4-15,0-1-2 0,0 0-2 16,0 0-5-16,0 0-3 0,0 1-4 16,0-1-7-16,0 0-19 0,0 0-31 15,0 0-24-15,1 0-1 0,0 0 2 16</inkml:trace>
  <inkml:trace contextRef="#ctx0" brushRef="#br0" timeOffset="116590.36">10990 5470 229 0,'0'6'108'16,"-14"-1"1"-16,14 3-2 0,0 0-24 15,2 3-79-15,5-1-1 0,3 3-3 16,1-1-2-16,5 0 5 0,0 1-3 0,2 0 0 16,3 1-1-16,0 1 0 0,2 2-1 15,1 1-2-15,1-2-4 0,-3-1-1 16,3-3-6-16,-2-3-9 0,-2-3-24 15,-1-4-44-15,-1-1-13 0,0-1 1 16,-2 0 3-16</inkml:trace>
  <inkml:trace contextRef="#ctx0" brushRef="#br0" timeOffset="116739.48">11705 5477 212 0,'21'-10'106'0,"-3"10"2"0,-4 0-3 0,-5 0-24 16,-3 1-68-16,-6 8-13 0,0 3 0 15,0 4-6-15,-13 2-3 0,-2 1-3 16,-2 3-6-16,-6 2-13 0,0-1-22 16,-6 2-36-16,1 0-14 0,0-1 0 15</inkml:trace>
  <inkml:trace contextRef="#ctx0" brushRef="#br0" timeOffset="117737.34">11355 5742 149 0,'0'0'103'0,"0"0"1"0,0 0 0 15,0 0-19-15,1 0-32 0,2 10-43 0,-2 3-1 16,1 4-1-16,0 3-3 0,-2 4-3 16,0 2 1-16,0 1-3 0,0 2 0 15,0 2-2-15,-9-2-1 0,9-1-1 16,-10-2 0-16,10-3-2 0,-12-5-1 16,12-3 4-16,-13-3-4 0,13-5 0 0,-13-2 3 15,13-5 1-15,0 0 2 0,0-13 1 16,0 1 1-16,1-4 0 15,7-3 1-15,5-2 0 0,3-3 0 16,5-2-1-16,2-1 1 0,6-1-1 16,2 0 1-16,5-2-3 0,2 1 1 0,0 2 0 15,4 2-2-15,-2 2 2 0,-1 4-2 16,-1 2 1-16,-3 3 0 0,-4 5-1 16,-4 9-2-16,-5-9 4 0,-5 9-1 15,-6 0 0-15,-5 4-1 0,-6 3 1 0,0 0 1 16,0 4 0-16,-11 0 2 0,0 2 0 15,-5 2 2-15,0 1 0 0,-3 0 5 16,-2 1-1-16,2 1 1 0,0 2-1 16,3 2 0-16,0-1-1 0,5 1 0 15,1 0-2-15,10 0-1 0,0 0-2 0,0-1 0 16,0-4 1-16,0-1 1 0,7-3-3 16,4-3 1-16,3-4-2 0,3-3 0 15,1-3 0-15,2 0-2 0,1 0-1 16,0-12-2-16,-3 4-1 0,0-6-3 15,-3 0 2-15,-2-1-2 0,-3-2 2 0,-4 1 0 16,-4 0 1-16,-2 1 2 0,0 2 1 16,0 2 0-16,-13 1 2 0,1 10 0 15,-2-9 0-15,-4 9 0 0,-2 0-2 16,-1 2 1-16,-1 3 0 0,-1 4-2 0,0 4 2 16,1 1 3-16,1 4 3 0,3 4 1 15,0 3 3-15,2 3 1 0,2 3 3 16,2 4-1-16,1 1 1 0,1 4-1 15,10 0-3-15,-15 1-3 0,15 0 0 16,0 0-3-16,-10-2 0 0,10-1-1 16,0-6 0-16,0-2 1 0,0-6-2 0,1-5 2 15,3-7-1-15,0-6 0 0,3-6 0 16,2 0-1-16,5-9 0 0,0-5-1 16,6-7-1-16,1-4 0 0,5-3-3 15,1-4 1-15,5-1-1 0,4-1 3 16,5-2-1-16,2 2 4 0,4 1 3 0,2 3 0 15,1 2 3-15,1 3-1 0,-1 5 2 16,-1 3 0-16,-3 4-2 0,-2 4-1 16,-4 9-2-16,-5-9 1 0,-5 9-3 15,-6 2 0-15,-8 3-2 0,-7 2-1 0,-8 3-3 16,-1 3 0-16,0 2-2 0,-22 0-3 16,1 2-3-16,-6-2-5 0,-3-1-1 15,-4 0-5-15,-2-2 0 0,-1-2 0 16,-1-4-2-16,2-1-1 0,1-5 3 15,3 0 8-15,5 0 9 0,3-10 4 0,4 1 8 16,4-2 6-16,4-3 1 0,12 1 6 16,-10-1 2-16,10 3 3 0,0 2-3 15,0 9-3-15,2 0 0 0,2 0-3 16,0 0 0-16,1 6 1 0,-1 8-3 0,1 6 2 16,0 5-4-16,-1 5-2 0,-1 4-1 15,0 5-3-15,0 1-2 0,0 3-2 16,-1-2-2-16,0 0-4 0,1-2-4 15,-1-3-5-15,0-6-3 0,0-2-10 16,-1-6-18-16,1-5-35 0,-1-6-28 0,1-7-2 16,1-4 4-16</inkml:trace>
  <inkml:trace contextRef="#ctx0" brushRef="#br0" timeOffset="118021.58">12543 5289 178 0,'6'6'95'0,"1"3"-16"15,-1 3-15-15,-2 3-7 0,0 4-9 16,-2 4-11-16,0 4-22 0,-1 4-3 16,-1 3-5-16,0 3-2 0,0 2-4 15,0 1-1-15,0 0-6 0,0-1-8 16,-8-2-16-16,8-3-35 0,-9-5-34 16,9-4-3-16,-9-6 0 0</inkml:trace>
  <inkml:trace contextRef="#ctx0" brushRef="#br0" timeOffset="118253.99">12667 5353 202 0,'10'-12'97'0,"-3"2"-2"16,0 10-7-16,1-11-35 0,0 11-37 15,-1 0-16-15,2-10 2 0,0 10 0 0,1 0 1 16,0-8 0-16,0 8-1 0,2 0 2 15,0 1 2-15,3 1 1 0,-4 3 1 16,1 0 1-16,2 4 0 0,-3 1 0 16,0 3 1-16,-2 2 2 0,-9 2-12 0,7 2 0 15,0 1 0-15</inkml:trace>
  <inkml:trace contextRef="#ctx0" brushRef="#br0" timeOffset="119419.95">12880 5332 149 0,'0'0'48'0,"1"0"0"15,1 0-1-15,0 0 0 0,1 3-2 16,0-1-1-16,-1 3-2 0,0 1-7 16,0 2-11-16,-1 3-9 0,-1 4-1 15,0 2-1-15,0 4 0 0,0 1 1 16,0 4-1-16,0 2 0 0,0 3 0 0,0-1 0 15,0 4-9-15,0-2 4 0,0 2 0 16,0-2-1-16,0-1 0 0,0-4-2 16,0-1-2-16,0-2-1 0,0-4-3 15,0-3-3-15,0-4 4 0,0-3-7 16,0-1-2-16,0-5-6 0,0-4-3 0,0 0-5 16,-10 0-6-16,10 0-10 0,0-13-18 15,-12 4-25-15,12-3-19 0,-13-2-1 16</inkml:trace>
  <inkml:trace contextRef="#ctx0" brushRef="#br0" timeOffset="119636.17">12649 5567 151 0,'-10'-8'100'0,"10"8"-1"0,0 0-2 15,0-10-23-15,1 10-28 0,6-8-34 16,0 8-6-16,3-10-2 0,2 10 0 15,0-13 1-15,2 13-3 0,2-11-1 16,0 11-1-16,0-12 0 0,1 12-4 0,-1-11-4 16,2 11-6-16,-4-8-1 0,0 8-12 15,-2 0-16-15,-4 0-16 0,-2 0-15 16,-4 0-11-16,-2 0-6 0</inkml:trace>
  <inkml:trace contextRef="#ctx0" brushRef="#br0" timeOffset="119824.7">12651 5631 212 0,'-12'7'91'0,"12"-4"-4"0,0 0-7 15,2 0-14-15,5-2-18 0,2 0-33 16,3-1-6-16,6 0 0 0,-2 0-5 0,4 0-1 16,1 0-2-16,-2 0-1 0,1 0-2 15,-1 0-4-15,-2 0-4 0,-1 0-5 16,-4 0-8-16,-2 0-22 0,-4 0-30 15,-3 1-26-15,-2 2-4 0,-1 2 4 0</inkml:trace>
  <inkml:trace contextRef="#ctx0" brushRef="#br0" timeOffset="120069.39">12363 5859 194 0,'-9'11'107'0,"9"-1"1"16,0-1-1-16,0-3-23 0,4-1-59 16,10-3-23-16,5-2-1 0,6 0 1 15,5 0-2-15,3-9 2 0,5 2 0 0,4-2 0 16,3-1 0-16,4-3 0 0,1 1-1 16,4-2-1-16,-1-1 0 0,0-1-4 15,-4 1-3-15,-2 1-6 0,-5 0-14 16,-5 2-30-16,-7 2-43 0,-6 3-6 0,-6 7-3 15</inkml:trace>
  <inkml:trace contextRef="#ctx0" brushRef="#br0" timeOffset="120252.54">12808 5835 211 0,'-13'11'104'15,"3"2"-1"-15,10 1-2 0,-11 2-33 16,11 3-51-16,0 1-17 0,0 1 4 15,0 0-4-15,0 0-2 0,0 1-4 0,1 0-2 16,0 0 1-16,1-1-6 0,-2 1-3 16,0-4-8-16,0 0-12 0,0-4-31 15,0-5-26-15,-9-2-6 0,9-5 2 16</inkml:trace>
  <inkml:trace contextRef="#ctx0" brushRef="#br0" timeOffset="120569.39">12762 5966 195 0,'14'-23'87'0,"1"1"-8"0,2 1-10 16,3 5-16-16,1 2-21 0,2 1-19 0,2 5-6 16,2 8 1-16,0-9 0 0,1 9 2 15,1 0-1-15,-2 0 2 0,1 0-4 16,-1 1 1-16,-4 3-2 0,0 1-2 16,-7 0 0-16,-1 3-2 0,-5 1 0 15,-4 0-2-15,-4 1 0 0,-2 2-3 0,0 1 3 16,-9 0-1-16,0 2-1 0,-6 0 1 15,-1 1 1-15,-3 0-1 0,-3 0 0 16,-1 0 0-16,1 0 0 0,-2-2 2 16,1-1-2-16,3-2 1 0,1 0 0 15,2-3-1-15,3-1-1 0,3 0 1 16,11-2 1-16,-14-2 0 0,14-1 0 0,0-1 0 16,0-1-1-16,4 0-1 0,4 0-3 15,0 0-3-15,3 0-7 0,2-8-18 16,0 8-34-16,0-8-28 0,0 8-6 15,-1-10-1-15</inkml:trace>
  <inkml:trace contextRef="#ctx0" brushRef="#br0" timeOffset="120720.56">12972 6000 210 0,'-8'-12'104'0,"8"12"0"0,-13-9-5 15,13 9-36-15,0 0-48 0,0-9-15 0,0 9-5 16,2 0 0-16,5-9-8 0,3 9-1 15,3 0-8-15,0-9-8 0,0 9-15 16,2-8-13-16,-1 8-18 0,0-8-12 16,-1 8-2-16</inkml:trace>
  <inkml:trace contextRef="#ctx0" brushRef="#br0" timeOffset="120886.23">13051 5913 213 0,'-12'7'96'0,"2"1"-5"16,0 3-6-16,0 3-17 0,10 3-21 0,-15 1-32 15,15 3-4-15,-12 3-1 0,12 0-4 16,0 2-2-16,-10 0 0 0,10 0-4 16,0 2 0-16,0-2-5 0,0 2-2 15,0-1-9-15,-10 0-16 0,10-2-40 0,0-3-33 16,-10 1-3-16,10-4 1 0</inkml:trace>
  <inkml:trace contextRef="#ctx0" brushRef="#br0" timeOffset="121202.6">12880 6314 230 0,'0'-14'110'16,"0"2"-2"-16,0 2-2 0,4 2-27 15,5 8-72-15,2-13-4 0,3 13-2 16,4-8 0-16,1 8-2 0,-1-10 1 16,4 10-3-16,0 0 2 0,0-9-1 0,0 9-2 15,0 0-3-15,-3 0-2 0,1 1-4 16,-5 1-4-16,-5 1-2 0,-4 1-5 15,-5 2-2-15,-1 1 2 0,0 3 7 16,-10 1 9-16,-2 3 6 0,-2-2 4 16,-3 4 8-16,-1-1 4 0,-1-1 6 0,2-1 3 15,0 0 3-15,4-3-4 0,1 1-6 16,12-3-3-16,-8-2-3 0,8-2-4 16,2-3 0-16,5-1-6 0,6 0 0 15,4 0-6-15,6-8-4 0,3 8-12 0,3-13-25 16,4 5-43-16,1-1-16 0,0 0 0 15,1-1 0-15</inkml:trace>
  <inkml:trace contextRef="#ctx0" brushRef="#br0" timeOffset="121351.13">13677 6232 227 0,'18'0'115'0,"-4"0"-2"0,-2 0-1 15,-3 0-12-15,-3 6-81 0,-3 3-19 16,-3 3-6-16,0 1-10 0,0 3-5 15,0-2-2-15,-13 1-5 0,4 2-5 0,-1 1-13 16,0-2-18-16,-2 2-24 0,3-4-11 16,-1 2 3-16</inkml:trace>
  <inkml:trace contextRef="#ctx0" brushRef="#br0" timeOffset="123067.29">14014 5781 180 0,'-11'5'109'15,"11"-1"1"-15,0 0-1 0,0 1-6 0,0-2-64 16,0 0-31-16,2-1-5 0,7-2-2 16,3 0-1-16,6 0 1 0,3 0 0 15,2-11 1-15,6 11-1 0,3-12 0 16,5 12 0-16,1-14-1 0,3 6 3 16,1 0-3-16,-3 0-1 0,0 0-4 15,-3-1-3-15,-2 2-7 0,-4 7-6 0,-4-13-17 16,-4 13-40-16,-5-9-29 0,-3 9-4 15,-5 0 3-15</inkml:trace>
  <inkml:trace contextRef="#ctx0" brushRef="#br0" timeOffset="124332.04">14908 5315 186 0,'5'0'100'0,"-1"0"3"0,-1 0-1 16,0 3-26-16,-3 2-46 0,0 0-25 15,0 3-2-15,0 2-1 0,-13 2 0 0,5 0 1 16,-2 2 2-16,-3 0-1 0,1 1-1 16,-1 0 1-16,1 1-2 0,1-1 2 15,-1 0-1-15,4-1-2 0,8-3 0 16,-10-1 0-16,10-2 0 0,0-1 0 0,1-1-1 16,5-2 0-16,2 0 0 0,3 3 0 15,3 0-1-15,-1 1 1 0,0 4-1 16,-2 4 0-16,-2 0 0 0,-1 2 0 15,-4 2 2-15,-4 1 0 0,0 1 2 16,0 0 1-16,0-1 6 0,-14 1-2 0,5-2 3 16,-1-4 1-16,-3 0 1 0,0-3 1 15,-1-3 1-15,2-3-1 0,1-4-2 16,1-2-4-16,10-1 0 0,-13 0-2 16,13 0-2-16,0-12-4 0,0 4 0 0,4-1-7 15,1-1-8-15,5-1-8 0,0 0-22 16,2 1-63-16,2 0-14 0,-1 2 0 15,0 1 1-15</inkml:trace>
  <inkml:trace contextRef="#ctx0" brushRef="#br0" timeOffset="124531.55">14915 6071 256 0,'0'15'128'0,"0"-2"-3"0,2-3-9 15,1-3-7-15,3-5-61 0,0-2-48 16,4 0-25-16,3 0-5 0,0-13-1 16,4 0 2-16,0-4 0 0,1-2 5 15,-1 1 3-15,4 0 2 0,-1-2-29 16,0-2-48-16,1-3-3 0,-2 0 0 16,-4-3-1-16</inkml:trace>
  <inkml:trace contextRef="#ctx0" brushRef="#br0" timeOffset="124814.17">15122 5312 130 0,'2'-8'87'0,"1"8"-1"0,3 0-3 15,2 0-6-15,0 0-56 0,3 0-16 0,2-9-7 16,1 9-1-16,2 0 5 0,-1 0 2 15,3 0 8-15,-1 0 0 0,2 0 4 16,-2 0 2-16,2 5-5 0,-3 5-4 16,-2 3 1-16,-5 1-4 0,-1 4-3 15,-5 4-1-15,-3 1-1 0,0 5 2 0,-11 3-1 16,0 2-3-16,-4 0 2 0,-3 2-2 16,-4 2-2-16,-2-2-3 0,-2 1-2 15,-3-2-15-15,0-4-36 0,1-1-41 16,1-5-2-16,3-6 2 0</inkml:trace>
  <inkml:trace contextRef="#ctx0" brushRef="#br0" timeOffset="125014.11">15373 5543 145 0,'21'0'116'0,"-4"0"-1"15,0 0 1-15,-5 0-1 0,0 6-8 16,-2 4-98-16,0 1-8 0,0 0-1 15,0-2-2-15,2-1 1 0,0-3-1 16,1 1 0-16,2-2-3 0,0 3 0 0,3-1-1 16,-1 0-7-16,2 1-5 0,0 0-1 15,-2-1-17-15,0-3-37 0,-5 1-39 16,-3 0-1-16,-2 0 1 0</inkml:trace>
  <inkml:trace contextRef="#ctx0" brushRef="#br0" timeOffset="125264.52">15499 5766 211 0,'0'11'118'15,"0"1"1"-15,0 4-2 0,0 1-2 0,0 4-60 16,0 2-54-16,0 0-1 0,0 1-3 16,0 2-1-16,0 0 6 0,-13-3 2 15,13 2 1-15,-14 0 2 0,14-2 2 16,-11 2 0-16,11-2 1 0,0-3 0 15,0-3-3-15,0-2-2 0,0-5-1 0,0-3-4 16,0-2-4-16,2-4-1 0,6-1-5 16,5 0-5-16,2 0-8 0,4-14-8 15,2 5-13-15,1-2-38 0,2-1-36 0,1-6 0 16,2 0 0-16</inkml:trace>
  <inkml:trace contextRef="#ctx0" brushRef="#br0" timeOffset="125764.52">16161 5120 218 0,'2'0'111'0,"-2"0"-2"16,0 0-1-16,0 0-3 0,0 0-95 15,0 5-10-15,-11 4-3 0,11-1-3 16,-13 4-2-16,3 0 2 0,0 0-2 15,0 2 1-15,1-1 3 0,9 3 1 0,-14 1 2 16,14 1 0-16,0-1 1 0,0-1 0 16,0-2 2-16,0-2-2 0,6-2 1 15,3-1-1-15,0-1 1 0,4-1-1 16,0-1 2-16,0 2 0 0,-1 0 0 0,-2 0 0 16,-2 0 0-16,-4 3 0 0,-4 1 2 15,0 2-1-15,0 1-1 0,-14 3-1 16,2 0 0-16,-5 1-1 0,-3 2 0 15,-2-2 2-15,-4 2-3 0,0 0 0 16,-2-1 0-16,0-1-2 0,1-2-4 0,4 0-2 16,1-3-5-16,5-3-8 0,4-3-25 15,5-4-40-15,8-2-17 0,0-2-2 16,0 0 3-16</inkml:trace>
  <inkml:trace contextRef="#ctx0" brushRef="#br0" timeOffset="125947.45">16050 5626 225 0,'15'0'109'15,"-4"0"-1"-15,-3 6-10 0,-2 8-23 16,-1 3-44-16,-2 5-15 0,-2 3-4 16,-1 4-1-16,0 3-3 0,0 1 0 0,0 1-3 15,0 2 0-15,0 1 1 0,0-1-1 16,0 0-2-16,0-3-1 0,0-3-2 16,0-1 0-16,0-5-4 0,2-2-6 15,0-4-3-15,1-4-10 0,-2-3-18 0,0-7-47 16,-1-1-28-16,1-3 1 15,-1 0 0-15</inkml:trace>
  <inkml:trace contextRef="#ctx0" brushRef="#br0" timeOffset="126197.74">16207 5649 131 0,'3'-7'103'0,"-1"7"1"0,-1 0 0 15,0 0 0-15,3 1-40 0,-2 6-54 0,-1 2-7 16,2 2 1-16,-1-1-1 16,2 1 0-16,0-2-1 0,3 3 1 0,0-2 0 15,2 0 0-15,1-1-1 0,2 0 0 16,-1 0-2-16,0-3-6 0,2-1-1 16,-3-2-4-16,0 0-2 0,0-3-2 0,-2 0-7 15,-1 0-12-15,1 0-28 0,-2 0-34 16,0-11-5-16,-1 11 4 0</inkml:trace>
  <inkml:trace contextRef="#ctx0" brushRef="#br0" timeOffset="126398.91">16384 5499 151 0,'-11'0'108'0,"11"0"0"0,-9 1-1 15,9 2-1-15,0 2-40 0,-11 2-61 16,11-1-5-16,-9 4 0 0,9 0-3 16,-15-1-2-16,7 4 2 0,-2-1 0 15,-1 1-2-15,0 2-7 0,0 2-9 16,-1-2-39-16,0 2-40 0,-1-2-5 0,2-2 0 16,2-5 2-16</inkml:trace>
  <inkml:trace contextRef="#ctx0" brushRef="#br0" timeOffset="126680.45">16435 5450 134 0,'16'-12'102'0,"2"2"-1"16,-1 3-2-16,2 7-3 0,2-12-48 16,1 12-47-16,4-9-3 0,2 9-2 15,2-7 4-15,1 7 2 0,2 0-2 0,0 0 3 16,3 0 4-16,2 0 2 0,-1 7 2 15,-1 3 4-15,0 5-2 0,-4 4 1 16,-2 5-1-16,-6 5 2 0,-4 4 0 0,-5 4-3 16,-4 3-1-16,-3 3-2 0,-3 2-2 15,-2-1 0-15,-3-1-3 0,0 0-1 16,0-3-3-16,0-5-2 0,0-1-5 16,-15-5-8-16,15-4-12 0,-17-8-24 15,6-4-53-15,-1-4-14 0,-1-5 0 16,-2-4 1-16</inkml:trace>
  <inkml:trace contextRef="#ctx0" brushRef="#br0" timeOffset="126846.57">16866 5809 192 0,'2'-15'112'0,"-1"3"1"16,1 6 1-16,-1 6-9 16,-1 0-59-16,0 0-38 0,0 3-7 0,-14 7-1 15,4 1-1-15,-4 4-2 0,-4-2-2 16,-1 1-1-16,0 0-3 0,-2 2-6 15,-1 0-7-15,2-2-7 0,1-3-20 0,-1-1-28 16,4-3-24-16,3-3-8 16,2-2 4-16</inkml:trace>
  <inkml:trace contextRef="#ctx0" brushRef="#br0" timeOffset="127264.24">17390 5312 228 0,'0'0'104'0,"0"0"0"16,0 6-4-16,-14 5-34 0,14 3-50 15,-12 6-8-15,12 2 1 0,-12 5-1 16,12 0 1-16,0 4 0 0,0 1-1 15,0 0 0-15,0 4-3 0,6-2 0 16,2 1-5-16,1-3 0 0,5 0-5 0,1-3-5 16,1-4-5-16,0-4-7 0,2-4-6 15,-3-5-17-15,1-4-18 0,-2-3-21 16,-1-5-17-16,-1 0 1 0</inkml:trace>
  <inkml:trace contextRef="#ctx0" brushRef="#br0" timeOffset="127995.4">17560 5653 159 0,'0'-15'100'0,"0"2"2"0,-10 4 0 16,10 9-14-16,0 0-28 0,-8 0-36 16,8 0-10-16,0 10-3 0,-9 4 1 15,9 5-4-15,0 3-1 0,-11 2-3 0,11 3-3 16,-13 1-1-16,3 1-1 0,-1-1-1 16,-2 1-2-16,-2-3-2 0,-3-2-1 15,1-3 1-15,-4-6-1 0,0-1 2 0,1-3 3 16,-3-5-1-16,1-4 3 0,1-2 0 15,2 0 2-15,0-7-1 0,4-2 2 16,3-4-1-16,3-3 0 0,9-4 1 16,0-5-2-16,0-1 3 0,0-2-2 15,0-4-1-15,12 0-1 0,2-2 0 0,5 1-1 16,3 1 1-16,4-2-1 0,2 3-1 16,2 1-1-16,1 2-1 0,1 2 1 15,0 2 0-15,-1 4 1 0,-1 2 1 16,0 2 0-16,-1 3-2 0,-3 0 1 15,-1 4 0-15,-2-1 3 0,-2 2 0 0,-1 1 0 16,-1 7-1-16,-2-12 0 16,-1 12-2-16,-2-9 2 0,-2 9 1 0,-1 0 3 15,-2 0 1-15,-4 0-1 0,-3 6 0 16,-2 3 3-16,0 2-1 0,0 3 0 16,-9 3 1-16,9 1-2 0,-14 2-2 0,4 0-1 15,10 0 1-15,-15 0-2 0,15-1-1 16,-10-1-1-16,10-2-2 0,0-1-1 15,0-4 0-15,6-3-3 0,3-3 2 16,4-2-1-16,2-1-3 0,2-2 2 16,1 0 1-16,1 0 0 0,-1 0 3 0,-1 0 2 15,-2-10 2-15,-1 10 1 0,-2 0 0 16,-3-7 2-16,0 7-1 0,-4 0 1 16,-5 0 1-16,0 0 1 0,0 3-2 15,0 3 0-15,-11 3 1 0,11 2-2 16,-15 2 1-16,15 2-1 0,-17 2-1 0,17 1 0 15,-14 0 0-15,14 2-2 0,-11 0 1 16,11-1 0-16,0-2-3 0,0 1 3 16,0-4 1-16,0-1 0 0,0-3-1 15,2-2-1-15,6-4 1 0,0-1 0 16,1-3-1-16,3 0 0 0,0 0 0 0,2-11 0 16,-1 2-1-16,-1-1 0 0,0-3 1 15,-2-1-1-15,-2 0-2 0,0-2 2 16,-3-2-1-16,-1 2 0 0,-2-1-1 0,-2 0 0 15,0 2-3-15,0 2-4 0,0 2-5 16,0-1-10-16,-9 4-22 0,9-1-40 16,0 9-21-16,-10-13-1 0,10 13 1 15</inkml:trace>
  <inkml:trace contextRef="#ctx0" brushRef="#br0" timeOffset="128378.68">18632 5057 205 0,'0'0'103'0,"0"2"0"16,0 5 0-16,-9 4-34 0,-1 3-45 16,-1 2-15-16,-2 3-1 0,-4 2 1 15,-2 2-1-15,-1 0-1 0,-3 2 2 16,-2 4-3-16,-2-1 1 0,-1 2-3 15,1 0-3-15,-2 0-1 0,0-1-3 16,1-3-3-16,2-2-6 0,1-3-4 0,4-4-4 16,3-1-15-16,1-6-28 0,5-3-38 15,4-5-4-15,8-2 1 0</inkml:trace>
  <inkml:trace contextRef="#ctx0" brushRef="#br0" timeOffset="128794.29">18358 5365 205 0,'10'0'96'0,"-1"5"-4"16,-2 3-12-16,-2 3-21 0,-2 6-26 16,-2 4-21-16,-1 2 0 0,0 4-1 0,0 4 0 15,0-1 2-15,0 4-1 0,-9-2-2 16,9 0 3-16,0 0-1 0,3-2 2 16,3-3-2-16,6-5 0 0,3-2-1 0,6-6-1 15,4-4-1-15,6-5-2 16,5-5-4-16,4 0-3 0,6 0 0 0,4-17-4 15,3 2-2-15,1-4-5 0,-1-3-2 16,-2-2-4-16,-3-3 1 0,-6 0-3 16,-6-2-2-16,-8 2 0 0,-6-2-1 15,-10 3 2-15,-8 1 2 0,-4 2 3 16,0 2 5-16,-14 3 4 0,-4 2 6 0,-3 3 4 16,-5 3 7-16,-2 10 5 0,-1-9 2 15,0 9 5-15,2 3 0 0,2 3 2 16,4 6-2-16,4 2-2 0,6 5-1 15,11 4-5-15,0 1-2 0,0 3-2 16,0 1-6-16,4 3 1 0,6 0-5 0,4 0-1 16,0 1-1-16,2 0-3 0,0-4-3 15,0 0-5-15,-2-4-5 0,-3-1-4 16,1-3-5-16,-3-3-9 0,-2-3-19 16,-2-6-32-16,0-1-27 0,-3-3 1 15,0-4 5-15</inkml:trace>
  <inkml:trace contextRef="#ctx0" brushRef="#br0" timeOffset="129044.6">19167 5199 178 0,'15'-8'107'16,"3"-1"2"-16,4 1 0 0,4 0-21 16,4 1-42-16,4 7-39 0,2-13-3 15,4 13-4-15,0-10-5 0,0 10-4 0,1-8-4 16,-1 8-4-16,-2 0-6 0,-3-8-13 16,-5 8-25-16,-4 0-36 0,-4 0-9 15,-6 0 5-15</inkml:trace>
  <inkml:trace contextRef="#ctx0" brushRef="#br0" timeOffset="129277.09">19372 5177 233 0,'0'22'121'0,"0"4"1"15,-14 4-3-15,14 4-3 0,-14 4-84 16,5 3-32-16,0 1-2 0,-2 1-4 15,-1-1 1-15,-1-3 1 0,0-2 0 0,-1-1-1 16,2 1 3-16,0-1 1 16,0 0 0-16,2-6-3 0,10-3-5 0,-14-5-6 15,14-5-7-15,-10-7-16 0,10-3-40 16,0-5-34-16,0-2-3 0,0 0 3 16</inkml:trace>
  <inkml:trace contextRef="#ctx0" brushRef="#br0" timeOffset="129610">19213 5602 140 0,'4'-14'111'0,"1"2"2"16,3 2-1-16,4 1-3 0,3 9-22 15,5-12-80-15,4 12-6 0,4-14-3 16,3 7 0-16,4 0 1 0,0 0 1 0,3 7-1 16,-2-12 3-16,0 12 6 0,-2 0 0 15,-4 1 2-15,-8 4 1 0,-5 6 1 16,-8 2-1-16,-8 6 0 0,-1 2 1 15,0 5 0-15,-16 1-3 0,0 2 1 0,0 3 2 16,-2-1-3-16,0 0 0 0,2-2-2 16,2 0-2-16,5-4 1 0,9-5-2 15,0-3 0-15,0-6 0 0,1-4-3 16,11-7 0-16,6 0 1 0,4 0 0 16,4-8 1-16,1 0-2 0,-1-5 0 0,0-2-1 15,-2-2-2-15,-3-2-4 0,-4-2-8 16,-3-2-5-16,-6 1-8 0,-4 0-4 15,-4 1-8-15,0 2-10 0,0 3-27 16,-16 1-38-16,2 3-11 0,-2 3 8 16,-3 1 5-16</inkml:trace>
  <inkml:trace contextRef="#ctx0" brushRef="#br0" timeOffset="130125.96">20116 5192 127 0,'0'0'108'0,"0"0"1"15,2 0 0-15,5 1-7 0,6 1-20 16,5-2-82-16,5 1-3 0,4-1-3 15,1 0 2-15,4 0 2 0,-1 0 2 0,2-10-1 16,1 10 2-16,-1 0 1 16,-1 0 2-16,-3-7 3 0,-1 7-3 0,-6 0-1 15,-3 0-3-15,-8 0 6 0,-7 0-2 16,-4 3 3-16,0 4 1 0,0 2 2 16,-19 4 1-16,3 3-2 0,-4 0 4 0,-1 4-1 15,-4 2-1-15,-1 2-3 16,-3 1-3-16,0 2-2 0,0 0-1 15,0 1-2-15,1-2-3 0,2 0-2 0,1-2-7 16,2-1-5-16,2-4-6 0,3-3-9 16,1 0-18-16,3-4-32 0,1-4-30 15,4-2-3-15,9-4 4 0</inkml:trace>
  <inkml:trace contextRef="#ctx0" brushRef="#br0" timeOffset="130278.06">20206 5511 144 0,'19'0'111'0,"-3"0"1"15,0 0 3-15,-3 10-10 0,-1 5-38 0,-3 5-46 16,-2 6-3-16,-2 2-5 0,-1 4-5 16,-1 0-5-16,-1 2-3 0,-1 1 0 15,-1 0-5-15,0 0-3 0,0-1-8 16,0-2-10-16,0-5-24 0,0-4-34 0,0-5-30 16,0-5 1-16,0-5 2 0</inkml:trace>
  <inkml:trace contextRef="#ctx0" brushRef="#br0" timeOffset="130421.05">20481 5726 210 0,'19'-22'119'0,"-2"4"1"0,-1 4 0 15,-2 5 0-15,0 9-58 0,-2 0-59 16,-2 0-3-16,1 2-11 0,-3 6-11 16,-1 4-12-16,-1 2-43 0,-1 0-43 15,-2-1-1-15,1 1-1 0,-2-1 5 0</inkml:trace>
  <inkml:trace contextRef="#ctx0" brushRef="#br0" timeOffset="131291.78">21008 5082 148 0,'0'2'96'0,"-15"-2"1"0,15 0 2 16,-15 1-18-16,15-1-40 0,-9 0-33 16,9 0 3-16,0 0 4 0,0 0 0 15,3 0 2-15,4 0 0 0,4 0 0 0,0 0-1 16,4 0-1-16,3 0-2 0,2 0-1 15,1 0-5-15,3 0-2 0,1-7-1 16,2 7-2-16,-1 0-2 0,0 0-3 16,-1 0-6-16,1 0-3 0,-3 0-2 15,1 0-2-15,-2-8-7 0,1 8-1 0,-2 0-5 16,-3 0-7-16,-1 0-13 0,-3 0-21 16,-3 0-25-16,-4 0-6 0,-3-7 0 15</inkml:trace>
  <inkml:trace contextRef="#ctx0" brushRef="#br0" timeOffset="131525.14">21318 5114 128 0,'-10'14'110'0,"10"1"2"16,0 3 2-16,0 3-1 0,-10 4-36 0,10 3-63 16,0 3 0-16,0 2-5 0,0 4-4 15,0 2 0-15,0 2 0 0,0 0-1 16,0 4 1-16,0 2 1 0,0-1-1 15,0 0 0-15,-10-2 1 0,10-2 0 16,0-4-2-16,0-4 0 0,0-5-3 0,0-4-1 16,0-5-4-16,-8-3-2 0,8-5-2 15,0-5-11-15,0-4-5 0,-12-3-9 16,12 0-23-16,-12 0-37 0,12-10-23 16,-15-1 2-16,15-2 4 0</inkml:trace>
  <inkml:trace contextRef="#ctx0" brushRef="#br0" timeOffset="131825.6">21038 5432 168 0,'0'-9'110'0,"-11"9"2"16,11 0 0-16,-12 0 0 0,12 5-48 16,-10 4-57-16,10 6-7 0,0 1 0 15,0 1-3-15,0 1 1 0,0-1-1 16,0-1-1-16,4 0 0 0,1-2-2 15,3-1 2-15,-1-2 2 0,2-4 2 0,2-4-1 16,2-3 2-16,0 0-1 0,2-9 0 16,-2 0 2-16,-1-5-1 0,-1-1 1 15,-3-2 2-15,-2-1-2 0,-2 0-1 16,-3 0 2-16,-1 2-2 0,0 0-2 16,0 2 1-16,-16 3-6 0,6 1-2 0,-4 10-6 15,1-12-7-15,-2 12-18 0,1 0-26 16,-1-8-38-16,3 8-5 0,1 0 1 15</inkml:trace>
  <inkml:trace contextRef="#ctx0" brushRef="#br0" timeOffset="132374.88">21929 5103 163 0,'4'-6'114'0,"0"6"2"0,-3-8-1 16,-1 8 0-16,0 1-25 0,0 5-83 16,-8 2-4-16,-1 5-3 0,-4 2-1 0,-2 5-1 15,-4 1 3-15,-3 1-2 0,-3 1 1 16,-1 5 0-16,-3-1-1 0,0 2 0 15,0-2-2-15,1-2 1 0,0-1-3 16,3-4-5-16,3-3-4 0,1-4-7 16,5-2-3-16,2-4-11 0,6-4-17 15,8-3-22-15,0 0-28 0,0 0-1 0,0-10-1 16</inkml:trace>
  <inkml:trace contextRef="#ctx0" brushRef="#br0" timeOffset="132574.98">21714 5339 205 0,'14'0'104'15,"-4"0"-4"-15,-2 0-6 0,-2 10-19 0,-3 6-35 16,-1 3-20-16,-2 7-2 0,0 5 0 16,0 3-3-16,0 4-2 0,-12 2 0 15,12 1-2-15,-8 0-1 0,8 2-1 16,0-1-2-16,-9-3-2 0,9-3-2 0,0-3 0 16,0-6-3-16,0-2 0 0,0-6-3 15,0-6-3-15,0-3-7 0,0-4-7 16,0-3-8-16,0-3-20 0,0 0-41 15,0 0-28-15,0-11 3 0,-10 1-3 16</inkml:trace>
  <inkml:trace contextRef="#ctx0" brushRef="#br0" timeOffset="132790.38">21904 5365 199 0,'11'0'118'0,"-5"0"1"0,-1 0-1 0,-1 6-1 15,-2 11-64-15,-2 7-50 0,0 1-2 16,0 3 0-16,0-1-3 0,0-1-1 16,0-2 0-16,0 0-3 0,0-2 1 0,0 0 1 15,0-1 1-15,0-2-4 0,0-4-4 16,0-3-8-16,0-7-4 0,0-2-14 16,0-3-30-16,0 0-32 0,3-8-9 15,1-1-3-15</inkml:trace>
  <inkml:trace contextRef="#ctx0" brushRef="#br0" timeOffset="133823.57">22452 4931 135 0,'2'0'112'16,"-2"0"-1"-16,0 1 1 0,0 7-3 0,-16 5-22 15,2 2-86-15,-4 4-1 0,-3 1-6 16,-4 2-1-16,-1 1-1 0,-3 0 0 15,1-1 2-15,1-1 1 0,1 0 3 16,-1-1 1-16,4-3 2 0,4-4-1 16,7-4 1-16,12-5-1 0,0-3-1 15,0-1-1-15,6 0-3 0,11-11-3 0,7 1 1 16,3 1 0-16,5-4 0 0,3 1 5 16,2 1 0-16,0 0 4 0,0 2 2 15,0 1 3-15,-1 8 2 0,-4-7 2 16,-5 7 1-16,-4 1 0 0,-5 3 2 15,-8 3-1-15,-7 5-2 0,-3 3 0 0,0 2 0 16,-12 4-6-16,-4 2 0 0,-5 0 0 16,-6 4-3-16,-5-1-2 0,-6 3-5 15,-2 0 1-15,-3 0-2 0,-2-2-1 0,2-2-1 16,1-5-1-16,1-2 0 0,5-5-1 16,3-4 1-16,6-4 1 0,4-5 2 15,7 0 2-15,6 0 0 0,10-9 1 16,0-4-2-16,0-3 4 0,1-3-1 15,9-3 2-15,2 1 2 0,5 0 1 0,0 2 0 16,2 1 0-16,2 4 1 16,1 2 1-16,1 3 2 0,2 9 2 0,1-10-1 15,2 10 2-15,0 2-1 0,1 1 0 16,1 2 1-16,-1 4-3 0,1 0-2 16,0 1 1-16,0 1-4 0,0 0 1 0,-1-2-2 15,-1 0 1-15,-2-1-1 16,-3-2-1-16,-3 0 0 0,-2-1-1 0,-3-2 1 15,-2-1-2-15,-4 0 2 0,-3-2-2 16,-1 1-1-16,-3 0 0 0,-2-1 0 16,0 0 2-16,0 1-1 0,-15 0 2 0,4 3 0 15,-3-1 1-15,-2 1-1 0,-1 2 0 16,0 1 0-16,-1 0 0 0,1 1 0 16,-1 2 0-16,1 0-1 0,3 1-1 15,3 2 0-15,0 0 1 0,11-2-2 16,-9 2 1-16,9-1-1 0,1-1 1 0,2 1 1 15,2-1-1-15,3 1 2 0,-2-1 1 16,0 2 0-16,0 0-1 0,-2 1 3 16,-2-1 1-16,0 1-1 0,-2 0-1 0,0 1-2 15,0-2 0-15,-12 1-2 16,12 1-5-16,-15 0-4 0,3-3-2 0,2 1-4 16,-1 0 0-16,2-1 0 0,9-1 3 15,-11-1 4-15,11 0 3 0,0 0 6 16,0-1 9-16,0 1 2 0,4-1 6 15,3 3 1-15,3-3 1 0,1 2-2 16,1 0-1-16,2 1-1 0,-1 0-2 0,0-1-5 16,-2 0-1-16,-2 1-2 0,-3-1-4 15,-1 0 0-15,-5 0-4 0,0 0-2 16,0-1-3-16,-12-1-1 0,1 1-4 16,-5 0 0-16,-1-2-1 0,-3 0-2 0,-1-2 0 15,0 1-3-15,-1-3-2 0,2-2-18 16,4-2-37-16,2 0-25 0,4 0-2 15,10-8 2-15</inkml:trace>
  <inkml:trace contextRef="#ctx0" brushRef="#br0" timeOffset="134523.34">22944 5164 174 0,'1'0'103'0,"1"0"-1"16,1 0 2-16,0 0-16 0,5-7-58 15,0 7-27-15,1 0 0 0,2 0 2 16,3 0 2-16,0 0 0 0,2 0 3 16,1 0-1-16,1 0 0 0,0 3 1 15,-1 1-1-15,-1 3 0 0,-2 1-3 0,-4 1-2 16,-4 1-2-16,-5 2-2 0,-1 0-1 15,0 2 0-15,-13 0 0 0,-1 2-2 16,-5-1 0-16,-2 1-2 0,-4-2-1 16,-2 1-1-16,0-2 0 0,-1-2 2 0,2 0-1 15,-1-1 0-15,5-2 3 0,1-2-1 16,4 0 2-16,4 0-2 0,13-3 2 16,-10 0 1-16,10-1 1 0,0 1 1 15,3 2 1-15,3-1 1 0,1 3 1 16,1 1 2-16,0 4 1 0,-2 1 1 0,-1 4 2 15,-2 3 1-15,-3 3 3 0,0 3 2 16,0 3 1-16,0 2 0 0,-13 1 0 16,3 1 1-16,1-1-2 0,-1 0 0 15,-1-1-3-15,1-2-4 0,0-3-2 16,1-1-3-16,9-4-1 0,-12-4 1 16,12-3-4-16,0-4 0 0,0-3 0 0,0-2-1 15,0-2-2-15,2-3-1 0,3 0-2 16,2 0-2-16,0 0-3 0,0-14-3 15,1 7 1-15,2-3-4 0,-2-2-3 16,2-1-2-16,2-4 2 0,0-2-2 0,1-2-1 16,1-1-1-16,0-2-1 0,2 1-3 15,-1-2-5-15,1 0-11 0,0 0-14 16,1 1-15-16,-1-2-10 0,2 1-7 16</inkml:trace>
  <inkml:trace contextRef="#ctx0" brushRef="#br0" timeOffset="135089.54">23502 5145 198 0,'19'-13'107'0,"-3"2"1"16,-5 11-3-16,-5-8-20 0,-6 8-39 16,0 1-35-16,0 6-3 0,-18 3-2 15,3 3-3-15,-5 3 0 0,-3 2-1 16,0 2 0-16,-2 2-1 0,0-1-1 0,1 1 0 15,1 0 0-15,4-3 0 0,1 0-1 16,6-3 1-16,12-5-2 0,0 0 0 16,0-5 0-16,0-1-1 0,8-2 2 15,7 0-1-15,3-1 1 0,4 0 3 0,1 1-1 16,1 1 1-16,0 4 4 0,0-1 0 16,-2 5 0-16,-1 0 2 0,-3 4-1 15,-4 3 3-15,-4 2-2 0,-6 3 2 16,-4 2 0-16,0 0-2 0,-13 3 0 15,-2-1 1-15,-6 0-2 0,-5-2-1 0,-5 0-4 16,-4-2-2-16,-2-3-3 0,-3-1-6 16,-3-2-5-16,0-2-3 0,1-3-6 15,0-2-5-15,2-5-4 0,6-3-5 16,4-3-8-16,6 0-6 0,6 0-3 16,4-12-1-16,14 1-1 0,-8-3 9 0,8-5 13 15,3-2 21-15,4-2 19 0,5-1 11 16,2 0 11-16,1 0 8 0,2 1 7 15,1 2 6-15,-2 3-2 0,1 4-8 16,-2 4-12-16,-1 10-14 0,-3 0 6 16,-1 0-2-16,0 2 1 0,-2 11 2 0,0 4 2 15,0 5-2-15,2 2 1 0,1 3-1 16,3 1 0-16,1 3-7 0,4-1 2 16,2 0-3-16,3-2-2 0,2-1-5 15,1-2-1-15,0-3-2 0,1-2-2 16,0-5-3-16,-2-1-5 0,1-3-9 0,-3-3-11 15,-3-3-18-15,-5-4-45 0,-4 0-35 16,-4-1 2-16,-5 0-1 0</inkml:trace>
  <inkml:trace contextRef="#ctx0" brushRef="#br0" timeOffset="135295.39">23808 5949 212 0,'4'13'115'0,"-2"0"-2"0,-2 0-2 16,1-4-25-16,-1 0-59 0,0 1-27 16,0-6-2-16,1-1-18 0,1-1-56 0,1-2-35 15,1 0-2-15,-2 0-1 0</inkml:trace>
  <inkml:trace contextRef="#ctx0" brushRef="#br0" timeOffset="142283.19">1554 8231 169 0,'0'5'101'0,"0"-1"-1"0,0 1 0 16,3-1-8-16,1-1-65 0,-2-1-25 16,2 1-1-16,1-1 0 0,0 0-1 15,1-2 4-15,1 0 0 0,3 0 3 0,0 0 1 16,3 0 0-16,4 0 0 0,2 0-1 16,3-8 0-16,3 8 0 0,1 0-3 15,3-11 2-15,2 11-5 0,1-15 1 16,2 7-1-16,4-1 0 0,-2 0 0 15,0 0-2-15,-1-1 1 0,-1 2 0 0,-1 0 0 16,-4 0-4-16,-4 8 4 0,-1-12 0 16,-4 12-1-16,-4-10 1 0,-4 10-1 15,-3 0 2-15,-4 0-1 0,-2 0 0 16,-3 0 1-16,0 2 1 0,0 4 0 16,-10 3 1-16,10 3 2 0,-16 2 1 0,16 6 3 15,-14 5 8-15,14 2-5 0,-17 9 1 16,17 2-1-16,-17 7 2 0,17 4 0 15,-14 3-2-15,14 2-1 0,-13 3-1 16,13 1-3-16,-12-1-5 0,12 0 4 16,-10-1-2-16,10-3-2 0,-10-3-1 0,10-3-1 15,-9-7-1-15,9-3-7 0,0-5-7 16,0-4-7-16,-9-3-8 0,9-4-15 16,2-4-45-16,-1-6-36 0,1-3 0 15,2-4 3-15</inkml:trace>
  <inkml:trace contextRef="#ctx0" brushRef="#br0" timeOffset="142897.62">1866 9394 185 0,'-22'19'94'16,"0"0"0"-16,-1-2 0 0,2-3-33 15,-1-2-51-15,1-3-10 0,0-3 0 16,-2-1-1-16,1-1 2 0,3-4 0 16,-3 0 2-16,0 0 0 0,0 0 2 15,3-13-1-15,-3 5 4 0,1-5-3 16,-1-1 0-16,-1-3-2 0,0-4 5 0,-1-2-5 15,-2-2-1-15,1-3 0 0,-2-4-1 16,2-2 1-16,-2-3 2 0,3-3-2 16,2-3 1-16,0-2 1 0,4-4-3 0,3-2 4 15,4-3 0-15,11-1-1 0,0 0-1 16,0-1 0-16,0-1-3 0,9 0 3 16,9 3-3-16,6-1 0 0,7 2 0 15,5-1 2-15,8 2-4 0,4 4 4 0,7 0 1 16,3 4 0-16,7 4 1 0,1 1 2 15,6 5 2-15,0 4 0 0,0 7 1 16,5 5-2-16,-3 7 0 0,0 11-1 16,0 0 1-16,-2 0-2 0,-1 12-2 15,-3 10-1-15,-2 9-1 0,-4 10 0 16,-4 9 0-16,-7 6 0 0,-3 5 0 0,-5 6 2 16,-9 1-2-16,-5 5 1 0,-7 1 2 15,-6-1-3-15,-9 2 0 0,-6-2 0 16,-1-1 0-16,0-4 1 0,-19-3 2 15,-1-3-2-15,-6-4 0 0,-7-3-1 0,-6-2-1 16,-5-6 2-16,-3-1 0 0,-8-5 0 16,-2-4-2-16,-2-5-1 0,-4-5-4 15,0-5-6-15,-2-6-6 0,2-5-13 16,2-7-47-16,3-4-40 0,2 0 0 16,5-14-1-16,4-4 2 0</inkml:trace>
  <inkml:trace contextRef="#ctx0" brushRef="#br0" timeOffset="149891.01">5113 8600 132 0,'2'-8'85'0,"3"8"0"16,-3-13 1-16,2 5-26 0,-1 1-47 0,0-1-13 15,2 1-2-15,-4 0 0 0,3-1 1 16,-3 1 2-16,3 7 0 0,-3-12 1 15,0 12 2-15,0 0 2 0,0 0-2 16,1 0 0-16,-2 0 0 0,0 0-1 16,0 4-1-16,0-1 0 0,0 2 0 15,0 2 1-15,-10 2-2 0,10 1-1 16,-11 1 6-16,11 2-1 0,-18 3 0 0,8 1 0 16,-3 3 0-16,-3 3 2 0,-2 0-1 15,-3 2 0-15,-2 3 1 0,-2 1-2 16,-2 2 2-16,-2 1-1 0,-4 0 2 15,0 2 0-15,-3 1 2 0,-2 3-1 16,-3-1-2-16,1 3 2 0,-6 1 0 0,-2 3 1 16,-3 2 1-16,0 2 0 0,-2 1 1 15,1 1-2-15,-3 1-1 0,3 0 3 16,0-1-1-16,1 0-1 0,2-4-1 16,3-1-3-16,5-4 0 0,3-4-1 0,5-5 0 15,5-3-1-15,5-5-2 0,5-6 1 16,4-2-1-16,3-6 0 0,11-1 1 15,-15-5-3-15,15-1 0 0,0-1-3 16,0-2-2-16,0 0-4 0,0 0-3 16,0 0-9-16,1 0-7 0,2-10-8 0,2 10-30 15,-1-7-47-15,0 7-4 0,0-10 3 16,-1 10 5-16</inkml:trace>
  <inkml:trace contextRef="#ctx0" brushRef="#br0" timeOffset="151173.04">4022 9850 129 0,'0'1'79'0,"0"-1"-12"0,0 0-7 15,-9 0-14-15,9 0-11 0,0 0-10 16,0 0-11-16,0 0-8 0,-10 0-3 16,10 0-1-16,0 0 1 0,0 0-1 0,0 0-1 15,0-7 0 1,0 7 2-16,0 0-1 0,0 0 0 16,0 0 1-16,0 0-1 0,0 0-1 15,0 0 2-15,0 0 1 0,0 0-1 0,0 0 0 16,0 0 0-16,0 0-1 0,0-7 0 15,0 7 0-15,0 0-1 0,0 0 0 16,1 0-1-16,1 0 1 0,-2 0 0 16,1 0 0-16,-1 0 0 15,1 0 1-15,1 0 0 0,1 0 0 0,-2 0-1 16,3 2 2-16,-1-1-3 0,1-1 1 16,0 3 1-16,0-1-1 0,1 2 2 15,1 0 0-15,3 1 1 0,-2 0 1 16,2 3 1-16,2 0-1 0,1 1 0 15,0 2 0-15,2 1 0 0,2 0-1 0,2 2 1 16,1 1-2-16,4 1 1 0,0 1 1 16,2 1 1-16,2 0-1 0,1 1 2 15,0 1 1-15,1 1 0 0,4 0-2 16,-3 2 2-16,4 2-2 0,-1 0 1 16,-2 3-2-16,1 2 1 0,2 1 0 15,-3 1 0-15,1 2-2 0,0 3 0 0,-2-1 1 16,3 0-2-16,-3 1 1 0,2-1 0 15,-1-1 1-15,1-2-2 0,-1 0 1 16,1-2-1-16,2-3 4 0,0-1-2 0,-1-2 0 16,1-2 2-16,0-2-2 0,1-1-1 15,-1-1 1-15,0-3-1 0,0 0-1 16,-3-1-1-16,1-1-1 0,-4-1 1 16,1-1-1-16,-4-1-1 0,-1-1 1 15,-3 0 1-15,-1-3 0 0,-3 1-1 0,-2-1 0 16,-1-4 0-16,-3 2 0 0,-3-1 1 15,0-1 0-15,-2 0 0 0,-3-2-1 16,2 0 0-16,-3 0 0 0,1 0 1 16,-2 0-1-16,2 0 0 0,-3 0-2 15,0-1-2-15,0 0-1 0,0 0-2 16,0 0-8-16,0 0-8 0,0 0-19 16,0 0-54-16,0 0-28 0,-10 0 2 15,10-11 0-15</inkml:trace>
  <inkml:trace contextRef="#ctx0" brushRef="#br0" timeOffset="152374.6">3025 7711 137 0,'0'-7'93'0,"-11"-2"0"0,11 2 0 15,-7-1-23-15,7 0-45 0,0 8-21 16,0-12-2-16,0 12 1 0,0-9 0 16,0 9-1-16,0 0 1 0,0 0 0 15,0 0 1-15,1 0 1 0,4 5 2 0,-2 2 0 16,2 0-1-16,0 2-1 0,1 0 0 16,0 1 0-16,0-1 1 0,0-1 0 15,0 1 0-15,-1-2 0 0,2 0 0 16,0-1-1-16,-3-1 2 0,3 0-3 15,-3-1 1-15,4-1-4 0,-2 0-1 16,-1 0-3-16,-1 1-3 0,3 0-5 0,-3 1-6 16,2 1-6-16,-2 1-24 0,0-1-35 15,-3 2-23-15,-1 0 2 0,0 1 2 16</inkml:trace>
  <inkml:trace contextRef="#ctx0" brushRef="#br0" timeOffset="152723.2">2995 8080 205 0,'-10'12'100'0,"10"-3"2"0,0 0-3 15,0-4-39-15,0-1-49 0,0-4-10 16,6 0-1-16,2 0-4 0,3-8 1 16,3 0 1-16,1 0 1 0,2 1-1 0,3 7 2 15,-2-12 2-15,4 12 1 0,0 0 1 16,-1 0 2-16,-2 0-2 0,-1 6 1 15,-3 5 0-15,-2 5-2 0,-3 6 1 16,-4 5-1-16,-4 4 0 0,1 5 0 16,-3 2 0-16,0-1-1 0,0 1 2 15,0-2 1-15,0-3 4 0,0-2 1 0,0-3 2 16,-10-5 0-16,10-6-1 0,0-6 2 16,0-7 0-16,4-4-3 0,2 0-1 15,2-13-4-15,2-3-5 0,1-4 0 16,2-3-4-16,-2-4-3 0,1 0-6 15,0-3-7-15,-1 0-8 0,0-1-11 0,-2-1-27 16,-3 2-40-16,-1 0-7 0,-3 3 3 16</inkml:trace>
  <inkml:trace contextRef="#ctx0" brushRef="#br0" timeOffset="153005.32">3384 7567 159 0,'-13'0'104'0,"13"0"0"15,0-10-2-15,-10 10-6 0,10 0-60 0,0 0-28 16,0 0-1-16,0 0-3 0,0 1-3 15,0 1-1-15,0 1-1 0,3 2 1 16,-1 1-1-16,2 2-3 0,-1 3-4 16,2 2-2-16,0 1-6 0,1 2-6 15,-1 1-20-15,1-1-30 0,0 0-26 0,-2 0-2 16,-1-1 0-16</inkml:trace>
  <inkml:trace contextRef="#ctx0" brushRef="#br0" timeOffset="153191.32">3394 7845 202 0,'0'1'87'0,"0"-1"-6"0,0 0-12 15,0 0-14-15,6 0-22 0,2 0-23 16,2-10-3-16,2 10-1 0,3-10-4 0,-2 10-3 16,4-9 1-16,0 9-2 0,0-8-5 15,4 8-3-15,-4 0-8 0,2 0-18 16,-3 0-28-16,1 0-27 0,-4 0-3 15,2 0 0-15</inkml:trace>
  <inkml:trace contextRef="#ctx0" brushRef="#br0" timeOffset="153504.66">3592 7970 157 0,'0'4'98'0,"4"0"-3"0,4-1 3 16,3-1-19-16,2 1-44 0,4-3-31 15,4 2-3-15,2-1-1 0,0 2 1 16,0-3 0-16,4 2 1 0,-3 2 1 16,1 1 1-16,0 3-1 0,-5 5 2 0,1-1 1 15,-6 6 0-15,-2 2-2 0,-5 1 2 16,-3 3 0-16,-5 2-1 0,0 1 0 16,0 1 1-16,-8 1-2 0,-1-1 0 15,-4 0-4-15,1-2 3 0,-5-2 0 16,1-3-1-16,-1-3 1 0,4-4-2 0,-3-3-2 15,2-4-3-15,0-3-1 0,2-3-1 16,2-1 5-16,0 0-9 0,2-8-3 16,8 0-5-16,-12-4-9 0,12-2-21 15,-12-2-33-15,12-5-21 0,-10-2 1 16,10 0 1-16</inkml:trace>
  <inkml:trace contextRef="#ctx0" brushRef="#br0" timeOffset="153721.32">3595 7854 210 0,'-12'0'97'0,"12"0"-2"16,0 2-17-16,-10 6-28 0,10 5-29 15,0 3-11-15,-13 5-3 0,13 3-1 16,-17 3-2-16,7 3-3 0,-3 3 1 16,1 3-2-16,-4 1 0 0,2 0 0 15,-3-1-2-15,1-1 0 0,-1-2-3 16,1-5-3-16,0-2-5 0,4-3-5 0,-1-4-11 15,3-6-22-15,10-3-35 0,-12-4-10 16,12-6-1-16</inkml:trace>
  <inkml:trace contextRef="#ctx0" brushRef="#br0" timeOffset="154087.17">4121 7686 197 0,'8'0'110'16,"1"-8"-1"-16,1 8 0 0,-2-7-2 16,2 7-82-16,3 0-19 0,1 0-5 15,0 0-1-15,1 0-4 0,-1 0-5 0,1 0-5 16,2 0-4-16,-4 0-5 0,1 4-8 15,-1 4-23-15,-2 1-29 0,0 1-21 16,-4-1 1-16</inkml:trace>
  <inkml:trace contextRef="#ctx0" brushRef="#br0" timeOffset="154272.09">4246 7856 177 0,'-9'13'101'15,"9"1"1"-15,-15 3-3 0,15 2-28 16,-10 4-33-16,10-1-24 0,0 4-1 15,0 1-3-15,0 1-5 0,0 1-1 0,0 1-1 16,0 2-3-16,0 0 0 0,0 0-2 16,0 1 1-16,0-1-3 0,0-4-3 15,-11 0-5-15,11-6-3 0,0-2-12 16,-7-5-27-16,7-3-45 0,-11-7-4 0,11-4 0 16</inkml:trace>
  <inkml:trace contextRef="#ctx0" brushRef="#br0" timeOffset="154621.07">4514 7747 213 0,'28'-16'94'16,"1"0"-6"-16,0 2-18 0,1-1-29 15,0 3-30-15,-1 0-2 0,0 0 1 0,1 1 3 16,0 3 0-16,-1 8-3 0,0-10 2 15,0 10 1-15,0 0-1 0,-1 1 0 16,0 5 1-16,-3 2-3 0,-1 5 0 16,-1 3 0-16,-3 4 1 0,0 5 0 15,-3 4-3-15,-3 4 2 0,1 2-1 0,-4 5 1 16,-1 1-3-16,-2 0 1 0,-1 4-4 16,-2-1-1-16,-1-1 0 0,-1 0 0 15,-3 0-1-15,0-4-1 0,0-3 0 16,0-2-2-16,0-4 1 0,0-3-5 0,-13-3-1 15,13-4-3-15,-14-3-6 0,5-4-3 16,-2-4-7-16,0-4-5 0,-1-5-9 16,-2 0-21-16,-1 0-30 0,0-11-19 15,-2-2 0-15,1-2 6 0</inkml:trace>
  <inkml:trace contextRef="#ctx0" brushRef="#br0" timeOffset="154887.01">4679 7969 138 0,'-20'0'102'0,"-1"2"0"0,-1 5 2 0,3 4-17 16,2 4-33-16,0 3-41 15,6 2-4-15,3 1-1 0,8-1-4 0,0 0-2 16,0-2 0-16,0-1-2 0,3-4 1 16,7-2 3-16,2-3-4 0,5-4 0 15,0-4 2-15,3 0-1 0,2 0 0 0,0-11 1 16,-2 1-1-16,-2-5 1 0,-4-1-2 15,0-3-2-15,-7 0 2 0,-2 0 1 16,-5 0-1-16,0 0-1 0,0 1 0 16,-11 3-5-16,-1 2-1 0,-4 1-5 15,-1 2-1-15,-1 3-13 0,-4 7-33 0,1-9-42 16,2 9-3-16,-1 0 0 0</inkml:trace>
  <inkml:trace contextRef="#ctx0" brushRef="#br0" timeOffset="155319.54">5336 7697 221 0,'0'4'100'0,"6"-1"-1"16,6-1 1-16,3-1-41 0,5-1-56 15,5 0-2-15,1 0-1 0,6 0-2 16,1-13 1-16,2 5-1 0,2-1 1 16,2-1-2-16,2 1 0 0,0 0-1 0,-4 1 0 15,-2-1-4-15,-4 1-2 16,-3-1-5-16,-6 2-18 0,-7 7-27 0,-4-13-35 16,-5 13-3-16,-4-10 3 0</inkml:trace>
  <inkml:trace contextRef="#ctx0" brushRef="#br0" timeOffset="155569.07">5656 7427 191 0,'-13'-7'89'16,"13"7"0"-16,0 0-17 0,0 0-25 0,0 0-37 16,0 0 0-16,0 7-2 0,4 7 3 15,3 5 0-15,-2 4 4 0,1 7 2 16,0 5 1-16,1 5 1 0,0 5-1 15,1 4-4-15,-2 4-1 0,0 1-2 16,-1 1-1-16,2 1-4 0,-2 0-1 0,0-3-2 16,-3-2-2-16,2-2-1 0,-1-5 0 15,0-4-1-15,-1-4-2 0,2-6-4 16,-3-3-2-16,0-6-4 0,-1-3-7 16,0-6-4-16,0-6-3 0,0-4-6 15,0-2-10-15,-9 0-12 0,9-14-12 0,-10-2-9 16,10-5-6-16,-10-5 0 0</inkml:trace>
  <inkml:trace contextRef="#ctx0" brushRef="#br0" timeOffset="156252.03">5690 7970 157 0,'0'-21'87'15,"0"6"-3"-15,-11 7-13 0,11 8-13 0,-14 0-13 16,5 1-20-16,-4 10-14 0,1 3-1 16,-5 4-2-16,2 1-2 0,-2 0-1 15,3 0 2-15,-3 0-4 0,2-2-3 0,1-1 0 16,3-2 0-16,1-4 0 15,10-3-3-15,0-4 1 0,0-3-1 0,0 0 0 16,0 0-3-16,11-15 2 0,1 3 2 16,6 1 0-16,3-3 0 0,1-2 2 15,3 0-1-15,2 0 0 0,1-1 2 16,2 0 2-16,0 1 3 0,1 0-2 16,-3 3 2-16,1 3 0 0,-2 0 1 0,-4 10 0 15,0-8 1-15,-3 8-1 0,-4 0-2 16,-1 0-2-16,-4 3 1 0,-3 3-2 15,1 1 0-15,-6 2 1 0,-2 2-2 0,-1-1 0 16,0 1-1-16,0 0 0 0,0-2 0 16,0 0 0-16,-8-1-1 0,8-4-2 15,0 0-1-15,0-4-5 0,2 0 1 16,3 0-4-16,5-7-2 0,4-2-3 16,2-4-1-16,4-1 0 0,5-2 4 0,1-1 2 15,2-1 5-15,4 0 3 0,1 1 5 16,3 0 5-16,0 4 1 0,-2-1 4 15,0 5 1-15,-3 9 2 0,-3 0 0 16,-2 0 0-16,-7 0-2 0,-3 6 0 16,-5 6 0-16,-6 3-2 0,-5 5 1 0,0 2 0 15,0 3-4-15,-12 1-1 0,-1 2-1 16,-5 0-2-16,-2 0-2 0,-2 0-1 16,-5 0-2-16,0-3-3 0,-1-2-2 15,1-2-5-15,0-3 1 0,0-4-4 16,4-3 0-16,1-2 0 0,3-5-1 0,0-4 1 15,4 0 2-15,1 0 1 0,5-10 4 16,9-1 0-16,-14-3 4 0,14-3 2 16,0-1 1-16,0-3 3 0,0 1 1 15,0 0 3-15,3 3 3 0,2 2 3 16,1 3 2-16,2 2 2 0,2 10 1 0,0 0 0 16,3 0 0-16,0 0 1 0,2 7-2 15,1 5-3-15,2 4-3 0,0 2-2 16,3 3-4-16,2 2-3 0,-1-1-1 15,3 1-1-15,-1-3-4 0,-1 0-5 16,-2-3 1-16,0-2-7 0,-3-3-5 16,-2-3-13-16,1-5-37 0,-5-3-35 0,0-1 0 15,-4 0 3-15</inkml:trace>
  <inkml:trace contextRef="#ctx0" brushRef="#br0" timeOffset="157102.31">6676 7296 149 0,'0'0'98'15,"0"1"-4"-15,0-1 3 0,0 0-20 16,0 0-44-16,0 0-27 0,0-9-1 15,5 9-3-15,2-9 0 0,4 9-2 0,0-8 2 16,4 8 0-16,0 0 1 0,1 0 1 16,3 0 1-16,2 0-2 0,0 0 0 15,-1 3-1-15,1 1 0 0,-3 3-1 16,-2-1-2-16,-4 4 0 0,-3 0-1 16,-2 3-1-16,-2-2-1 0,-4 2-2 0,1 0 1 15,-2 0 1-15,0-2 1 0,0 0-2 16,0 0 3-16,0-1 0 0,0 1 1 15,0-1 3-15,0-1 0 0,0 1 3 16,0 0 0-16,0 1 0 0,4-1 0 16,2 1 2-16,4 1 0 0,-4 2 0 0,1 1-2 15,-2 1-1-15,-1 2-1 0,-4 1-1 16,0 0 4-16,0 1-5 0,0 0 0 16,-11-1-1-16,11-1 0 0,-18-1-1 15,7-1 0-15,-2-2-4 0,-1-1-1 16,2-3-4-16,0-2-7 0,-1-1 1 0,2-6-1 15,1-1-1-15,10 0-3 0,-13 0-7 16,13-14-2-16,0 2-8 0,-8-3 3 16,8-4-10-16,0-1 1 0,0-3 6 0,0-1 8 15,0 0 17-15,0-1 17 16,0 2 12-16,0 1 13 0,0 3 9 0,0 3 8 16,-10 5 4-16,10 11-2 0,0 0-5 15,0 0-9-15,-8 7-11 0,8 10-4 16,0 5-1-16,0 7 1 0,-11 8-3 15,11 4-1-15,0 4 0 0,-11 6 0 16,11 3-2-16,0 4 0 0,-11 0 0 16,11 1-1-16,0-2-3 0,-10-2 1 0,10-4 1 15,0-4-1-15,0-5-1 0,0-4 0 16,-9-5-2-16,9-4-2 0,0-6 1 16,0-7 2-16,0-5-5 0,2-7-3 15,4-4 0-15,3 0-3 0,-1-13-4 0,7-3-3 16,-2-5-4-16,3-6-6 0,2-3-7 15,4-4-5-15,1-4 0 0,-1-1-3 16,6-5-9-16,0-3-18 0,-1 0-29 0,0 0-13 16,0 1 2-16</inkml:trace>
  <inkml:trace contextRef="#ctx0" brushRef="#br0" timeOffset="157635.96">7183 7300 127 0,'0'-8'86'15,"0"1"-5"-15,0 7-12 0,3-14-12 0,3 6-11 16,0 1-17-16,4 7-15 0,-2-13-6 16,5 13 0-16,0-10 1 0,2 10-3 15,-1-11 1-15,4 11 0 0,-2 0 0 16,2 0-1-16,-2 0 0 0,2 0 2 15,-2 0-1-15,1 5 1 0,-4 4-1 0,3 2 1 16,-3 3 6-16,-1 3-1 0,-1 3 0 16,0 4-2-16,-1 2 0 0,-1 4 0 15,-1 1-2-15,0 4 0 0,0 1-1 0,-2 2-5 16,0 1-1-16,-1 1-2 16,2-1 3-16,-2 1-3 0,0-2 0 0,-3-1-3 15,0-3-2-15,0-2 0 0,-2-4-3 16,0-2-3-16,0-3-5 0,0-2 1 15,-11-3-8-15,11-2-4 0,-15-4-3 16,5-1-1-16,-2-2 0 0,-1-2 0 16,-1-2 9-16,-2 0 7 0,0-2 6 0,-1-2 6 15,1-1 5-15,0 0 8 0,2 0 3 16,-2 0 6-16,4 0 1 0,0-10-3 16,1 10-1-16,11-7-3 0,-13 7-2 15,13-11 1-15,0 11-5 0,0-13 2 16,4 6-4-16,3-1-2 0,2 1 0 0,5-1 0 15,-1 1-1-15,4-3 0 0,0 2-1 16,1-1-1-16,0 0 0 0,0-2-3 16,2 3-2-16,-3-2-2 0,0 0-7 15,0 0-9-15,-3-1-35 0,-3 0-42 16,-2-2-2-16,-1 2 1 0</inkml:trace>
  <inkml:trace contextRef="#ctx0" brushRef="#br0" timeOffset="158133.59">7453 7221 151 0,'-11'0'89'0,"11"0"4"0,0 0-4 0,0 0-27 16,5 0-40-16,2 0-19 0,5 0 1 15,3 0 0-15,2 0 2 0,2 0-2 16,2 0 2-16,1 0-2 0,3 0 3 0,1-8 0 16,-2 8 1-16,1 0-2 0,-3 0-1 15,1 0-1-15,-2 0 3 0,-5 0-2 16,1 0 2-16,-6 1 2 0,1 3-2 16,-3 3 4-16,0 2-1 0,-3 3 2 15,-1 5 0-15,0 2-3 0,-3 5 0 16,2 3-3-16,-4 3 0 0,2 2-3 0,-1 2-3 15,1 3-2-15,0 0-1 0,-2 0-4 16,1 1-2-16,-1-2-4 0,0-1-2 16,0-3-3-16,0-4-3 0,-10-1-1 15,10-5 0-15,-9-3-1 0,9-3 2 0,-17-5 4 16,7-1 6-16,-4-4 5 0,0-1 7 16,0-2 8-16,-2-3 6 0,0 0 1 15,4 0 4-15,0 0 1 0,1 0 2 16,11-11-4-16,-12 11-2 0,12-15-7 15,0 7-3-15,0-1-4 0,5-1-3 0,2 1-1 16,5 0-2-16,-1 1-4 0,2-1-9 16,2 1-4-16,-2 0-13 0,0-1-34 15,-3 0-35-15,-2 1-5 0,-1 0 4 16</inkml:trace>
  <inkml:trace contextRef="#ctx0" brushRef="#br0" timeOffset="158271.18">7563 7506 199 0,'0'0'93'0,"0"0"-4"0,0-10-6 0,4 10-50 15,4 0-33-15,2 0-14 0,3-7-14 16,1 7-16-16,-2 0-18 0,-1-10-19 16,-3 10-9-16</inkml:trace>
  <inkml:trace contextRef="#ctx0" brushRef="#br0" timeOffset="158485.69">7526 7577 138 0,'-14'17'105'16,"4"2"1"-16,10 1-1 0,0 1-16 0,0 0-25 15,0 4-41-15,2 0-8 16,9 0 0-16,2 2-5 0,6-1-4 0,3 2 2 16,4-1-1-16,-2 1-2 0,4 0 2 15,2 1 1-15,-1-2-2 0,1 0-2 16,-3 0-2-16,0-2-2 0,-1 0-2 0,-2-3-9 15,-3 0-8-15,-1-4-4 16,-4-1-8-16,0-4-22 0,-3-5-40 0,-1-5-21 16,-2-3 1-16,0 0 4 0</inkml:trace>
  <inkml:trace contextRef="#ctx0" brushRef="#br0" timeOffset="158645.6">8032 7885 199 0,'2'-14'108'0,"-1"3"0"0,1 4 1 15,-1 7-27-15,-1-8-49 0,0 8-22 16,0 0-6-16,0 2-2 0,-11 3-2 0,11 1-1 16,-18 3-1-16,7 0-3 15,-4 3-4-15,-1 1-4 0,-2 2-10 0,-2 1-12 16,-1 1-40-16,-3 1-34 0,-3 0 0 16,-1-1 1-16</inkml:trace>
  <inkml:trace contextRef="#ctx0" brushRef="#br0" timeOffset="159299.51">7467 7660 208 0,'4'-8'85'0,"-1"8"-14"0,-1 0-16 16,0 0-19-16,1 0-13 0,-3 0-12 0,1 0-1 15,1 0 3-15,1 0 1 16,-1 2 2-16,1 5-2 0,0 3 2 0,0 5-1 16,0 3-2-16,0 3-2 0,-3 5-1 15,0 4-1-15,0 4-3 0,0 4-2 16,0 3 2-16,-14 3 1 0,14 3-2 0,-14-1-1 15,14-1 2-15,-17-1 1 0,9-4 0 16,-1-3 2-16,9-3 0 0,-15-4-3 16,15-4 0-16,-8-6 1 0,8-3 0 15,0-7-2-15,2-5-2 0,4-5-3 16,4 0-3-16,4 0-5 0,5-13-6 16,-2 3-7-16,6-3-9 0,2 0-20 15,0-2-48-15,1-2-19 0,2 1 0 0,-1-2 5 16</inkml:trace>
  <inkml:trace contextRef="#ctx0" brushRef="#br0" timeOffset="182011.66">3936 9862 131 0,'0'0'59'0,"0"0"-6"0,0 0-4 15,0-8-7-15,0 8-7 0,0 0-9 16,0 0-3-16,0 0-12 0,0 0-8 16,-8-9 0-16,8 9-1 0,0 0 1 15,0 0 1-15,0-8 1 0,0 8 0 16,0 0 0-16,-11-7 0 0,11 7-1 16,0 0 0-16,0 0 1 0,0-7 1 15,0 7 0-15,0 0-2 0,-7 0-1 0,7 0 0 16,0-8 1-16,0 8 0 0,0 0 0 15,0 0-1-15,0 0 1 0,0 0-1 16,0 0 1-16,0 0-1 0,0 0-1 16,0 0 1-16,0 0-2 0,0 0 2 0,0 0-2 15,0 0 0 1,0 0 2-16,1 2-1 0,3 0 1 16,-1 1 0-16,2 0 1 0,2 1-2 15,2 2 7-15,-1-1-5 0,4 2 1 0,-1 0 0 16,2 0 0-16,1 0 2 15,1 1-2-15,-1-1 0 0,1 0-1 0,-1 0-1 16,0 1-2-16,0-2 1 0,-2 1 1 16,-1-1-3-16,1 1-3 0,-1-2-5 15,-2 1-5-15,2 0-15 0,-3 0-57 0,1-2-18 16,2-1 0-16,-2-2 0 16</inkml:trace>
  <inkml:trace contextRef="#ctx0" brushRef="#br0" timeOffset="184309.56">3882 9780 144 0,'0'0'51'0,"0"0"-3"0,0-9-5 0,0 9-5 15,0 0-5-15,0 0-6 0,0 0-8 16,0 0-8-16,0 0-9 0,0-8-2 15,-9 8 0-15,9 0 1 0,0 0 3 16,0 0-3-16,0 0 0 0,0 0 1 0,0 0-1 16,0 0 1-16,0 0 2 0,0 0-1 15,0 0 0-15,0 0 1 0,0 0-1 16,0 0 3-16,0 0 2 0,0 0 1 16,0 0 0-16,4 4 1 0,0-2 0 15,0 3 1-15,4 0-2 0,-1 0 2 0,1 1 1 16,0 1-4-16,4-1-1 0,-4 1 2 15,3 1 0-15,1-1-2 0,-1 1-2 16,0-1 2-16,3 1-3 0,-3 0 1 16,0-2-3-16,-1 0 1 0,0 0-1 15,0-1-2-15,-1-1 0 0,-1 0 0 0,-1-1 2 16,1 1-2-16,-3-1 1 0,2 0-3 16,-3-2 0-16,0 1-2 0,0 0-6 15,2-1-2-15,-1 1-14 0,-1 0-35 16,3-1-40-16,-3 0-2 0,1-1 1 15</inkml:trace>
  <inkml:trace contextRef="#ctx0" brushRef="#br0" timeOffset="186484.17">6073 8628 154 0,'0'11'64'15,"-11"-1"-1"-15,11 2-2 0,-15 1 0 0,15 0-6 16,-17 1-17-16,9 0-20 0,-3 0-3 16,2 0-2-16,-1-1-3 0,0-2 0 15,0-2-4-15,3-1-1 0,7-2-1 16,-17-1-1-16,17 0-1 0,-11-1 0 16,11 0 0-16,-11-2 1 0,11 0 0 15,0-1-2-15,-9 0 1 0,9-1-1 0,0 0 1 16,0 0 0-16,-8 0-1 0,8 0 0 15,0 0-2-15,0 0 0 16,-10 0 2-16,10 0 0 16,0 0-2-1,0 0 0 17,0-7 0-32,0 7 2 31,0-8-1-31,0 8-1 15,0 0 2-15,0 0 0 0,0 0-2 16,0-7 0-16,0 7 0 0,0 0-2 16,0 0 0-16,0 0 1 0,0 0 0 15,0 0 0-15,0 0-1 0,0 0 0 16,0 0 2-16,0 0 2 0,0 0 1 16,0 0-1-16,0 0 0 15,0 0 0-15,0 0 0 0,0 0 0 16,0 0-2-1,0 0-2-15,0 0-2 0,0 0-4 16,0 0-4-16,0 0-4 0,0 0-11 0,0 0-19 16,0 0-33-16,0 0-19 0,0 1 2 15</inkml:trace>
  <inkml:trace contextRef="#ctx0" brushRef="#br0" timeOffset="187339.95">6103 8308 149 0,'0'0'49'0,"-7"0"-2"15,7-8-1-15,0 8-3 16,0 0-3-16,0 0-3 0,0 0-7 0,0 0-6 15,0 0-12-15,0 0-7 0,0 0-3 16,0 0-1-16,0 0 0 0,0 0 0 16,0 1-2-16,0 1 0 0,0 1 1 15,2-1 1-15,1 3-1 16,-1 0 1-16,2 1-1 0,-1 1 0 0,3 2 1 16,-2 1 1-16,1 1 2 0,0 2-1 15,1-2-1-15,-1 3 2 0,1 0 0 16,-3 0 0-16,1 2 1 0,-2 0 3 15,0 1-3-15,-2 1 0 0,0 1 1 16,0 0 1-16,0 2-1 0,-13 0 1 0,13 2-1 16,-18 0 0-16,8-1 1 0,-4 1-2 15,1 0 2-15,-4 0 1 0,1-2 1 16,-1-2-2-16,1 1-2 0,-2-3 0 16,3-2 0-16,0-2-2 0,0-2-1 15,2-2-2-15,3-2-1 0,1-1-3 0,9-2-6 16,-14-3 0-16,14 1-2 0,0-2-6 15,0 0-7-15,0 0-24 0,2 0-43 16,3-8-11-16,5 8 2 0</inkml:trace>
  <inkml:trace contextRef="#ctx0" brushRef="#br0" timeOffset="189837.92">6203 8589 143 0,'-11'3'91'15,"11"-2"0"-15,0 2 0 0,-10-1-28 0,10 0-37 16,0-1-22-16,-10 0-2 0,10-1 2 16,0 0 5-16,0 0-3 0,0 0 0 15,-8 0 1-15,8 0-2 0,0 0 1 0,0 0 1 16,0 0-3-16,1 0 0 0,1 0-2 16,1 0-3-16,3-7 3 0,0 7 0 15,1 0 2-15,2-9-1 0,3 9-1 16,2-10 0-16,5 10 0 0,0-13 2 15,7 4-3-15,1 0-1 0,5-3 1 0,4 0-1 16,3-2 0-16,1 0 0 0,3-2 2 16,3 2-2-16,-1-1 0 0,0 0-3 15,0 3 3-15,1 0 0 0,-5 3 0 16,-2 3 4-16,-3 6 0 0,1 0 0 16,-9 0 3-16,-4 0 2 0,-2 9-1 15,-4 5 2-15,-6 4 2 0,-3 5 0 0,-3 4-1 16,0 3-2-16,-4 3-1 0,-2 2-2 15,0 1 1-15,0 2-2 0,0 0-1 16,0-1-1-16,0 0-1 0,-11-3-1 16,11-3 0-16,0-1-1 0,0-4 1 0,-8-2-1 15,8-3 0-15,0-4 0 0,0-2 0 16,0-1-1-16,0-2 0 0,0-3-3 16,-11 0-1-16,11-1-2 0,-11-2-5 15,11-1-3-15,-15-2-4 0,5-1-5 16,0-2-8-16,-4 0-13 0,0 0-27 0,-2 0-34 15,-2 0 0-15,-1-13 3 0</inkml:trace>
  <inkml:trace contextRef="#ctx0" brushRef="#br0" timeOffset="190104.08">6369 8764 199 0,'0'0'93'0,"3"0"-2"0,4-8-2 16,2 8-45-16,7 1-43 0,2 0-1 16,2 2 1-16,-1 2-1 0,-1 0 0 15,0 2-3-15,1 2 5 0,-6 1 0 16,3 3-1-16,-5 2 2 0,-3 0 0 0,-2 2-1 16,-3-2-1-16,-3 3 0 15,0-1-1-15,-10 0 0 0,0-1-1 0,-4-2-3 16,0 0-2-16,-3-1-3 0,3-2-4 15,-3-4-5-15,3-1-12 0,-1-5-23 16,1-1-23-16,0 0-10 0,3 0 2 16</inkml:trace>
  <inkml:trace contextRef="#ctx0" brushRef="#br0" timeOffset="190439.1">6364 8886 174 0,'0'-14'84'16,"-7"3"-5"-16,7 3-10 0,0 8-18 15,0-8-20-15,0 8-18 0,0 1-3 0,0 4-2 16,-10 5 2-16,10 1-2 15,0 6 4-15,0 2 2 0,0 3-4 0,0 4 1 16,0 2-4-16,0 3-1 0,0 1-1 16,1 2 0-16,2-1 3 0,3 0-1 15,0-1-1-15,1-3 2 0,0 0 4 16,3-3 3-16,3-4-3 0,1-3 2 16,5-4-1-16,2-2-3 0,2-5 0 0,5-1-1 15,0-4-2-15,4-1-4 0,1-1-1 16,2-1-3-16,3 0 2 0,0 0 0 15,1 0 0-15,-1 0 0 0,2-11-1 0,-2 11 3 16,-3-7 0-16,-1 7 0 0,-2-7 0 16,-4 7 0-16,0-8 0 0,-4 8 2 15,-3 0-1-15,-2-10 0 0,-3 10-2 16,-3 0-4-16,-3-8 2 0,1 8-4 16,-4 0-8-16,-2-7-9 0,0 7-13 0,-5 0-16 15,0-12-40-15,0 12-32 0,0-11 0 16,-10 11 4-16</inkml:trace>
  <inkml:trace contextRef="#ctx0" brushRef="#br0" timeOffset="191921.54">7198 9304 169 0,'0'0'45'0,"0"0"-2"15,0 0-4-15,0 0-3 0,0 1-1 16,0-1-4-16,1 0-3 0,0 1-8 0,-1-1-3 15,1 0-5-15,1 0-1 0,-2 0-1 16,0 0 1-16,0 0-2 0,0 0 0 16,1 0-1-16,0-10-1 0,0 10 0 15,1-11-2-15,-1 2-1 0,1-1 0 16,1-1-2-16,-1-4-2 0,2 0-1 0,-1-2-8 16,0-2-11-16,-2-2-44 0,-1-2-35 15,0 0 0-15,0-2 0 0</inkml:trace>
  <inkml:trace contextRef="#ctx0" brushRef="#br0" timeOffset="192918.21">7224 9116 205 0,'2'0'78'0,"-2"0"-14"0,0 0-25 0,0 0-17 16,0 0-12-16,0 0-7 0,0 0-1 16,0 0 2-16,0 0 0 0,0 0 0 15,0 0 3-15,0 0-1 0,0 3-1 16,0 2-1-16,0 0 0 0,0 1 2 0,0 1-3 16,0 0 4-16,0-1-1 0,0 1-1 15,0 0-2-15,0 0 1 0,0 0 0 16,0 0 1-16,0 1-1 0,0-1 0 15,0-1-2-15,0 1-3 0,0-1 2 16,0 0 1-16,0 1-1 0,0-1 1 0,0 1 0 16,0 0 1-16,0 0 0 0,0 0 0 15,0 0 0-15,0-2 0 0,0 2 0 16,0-2 2-16,-11 1-2 0,11-1 0 16,0 0 1-16,0-1 0 0,0-1-2 15,0 0 0-15,0 0 0 0,0 1-1 0,0-2 0 16,-7 1-1-16,7 0 2 0,0-1-1 15,0 0-1-15,0 1 0 0,0-1 1 16,0 0 0-16,0 0-1 0,0-1 1 0,0 0 0 16,0 1 0-16,0-1-1 0,0 0-1 15,-10 0 3-15,10 0-2 0,0-1-1 16,0 1-4-16,0-1-2 0,0 2-8 16,0-1-18-16,0 1-48 0,0-1-18 15,0 0 0-15,-12-1-2 0</inkml:trace>
  <inkml:trace contextRef="#ctx0" brushRef="#br0" timeOffset="194661.53">7101 9369 159 0,'0'0'46'0,"0"0"0"15,1 0-2-15,0 0-6 0,0 0-4 0,-1 0-9 16,2 0-7-16,-1 0-9 0,-1 0-6 15,1 0 1-15,-1 0-2 0,1 0-1 16,0 0 0-16,-1 0 2 0,2 0-1 16,-2 0 0-16,0 0 0 15,0 0 0-15,0 0 1 0,0 0-2 16,1 0 0-16,-1 0 1 0,1 0-1 0,0 0-1 16,-1 0 3-16,2 0-1 0,-1-8 1 15,-1 8 0-15,1 0 1 0,1 0 0 16,0 0 0-16,-1 0-1 0,1 0 2 15,1 0-1-15,0 0 0 0,0-8-2 0,0 8 2 16,0 0 0-16,0 0 1 0,2-8-1 16,-1 8 0-16,0 0-1 0,2-7-1 15,-3 7 0-15,1 0-1 0,1 0-1 16,-3-8-1-16,2 8-2 0,1 0-1 16,-2 0-8-16,3 0-21 0,-3 0-49 0,0 0-10 15,0 0-1-15</inkml:trace>
  <inkml:trace contextRef="#ctx0" brushRef="#br0" timeOffset="198120.63">6161 9824 185 0,'10'0'100'0,"0"0"1"0,-3 0 0 16,0 0-25-16,1 4-59 0,-3 0-12 0,0 1-2 15,-1 2 1-15,0 0 1 0,-3-1-2 16,3 1 1-16,-3 2 0 0,3-1-1 15,-1 1 1-15,2 0-2 0,-1 0-1 16,0 1-1-16,0 0-4 0,0-2-5 16,1 1-6-16,0 0-10 0,-1 0-30 0,1-1-42 15,-1-1-6-15,1 0-2 0</inkml:trace>
  <inkml:trace contextRef="#ctx0" brushRef="#br0" timeOffset="198483.36">6579 9848 194 0,'19'-11'96'0,"-1"2"-2"0,-4 9-9 16,-3-11-27-16,-5 11-43 0,-3 0-11 0,-3 0-1 15,0 0 0-15,-8 5 0 16,-5 2 1-16,-3 2 0 0,-5 2 0 0,-2 1 1 16,-1 2 1-16,-3 1 0 0,0 2-2 15,-2 1 0-15,-1 2-1 0,1 1-2 16,-4 0-1-16,1 2 0 0,1 0 0 0,1 0 0 15,3-1 1-15,0-3-3 0,4 0 3 16,4-2-2-16,2-1 2 0,2-3 0 16,4 0 2-16,11-3 0 0,-8-2 1 15,8-4 0-15,1-2 0 0,5-2 1 0,6 0-2 16,4 0 0-16,3-13 1 0,5 5-2 16,0 1-1-16,4-3-1 0,-2 1 0 15,2-1-1-15,0 0-1 0,-1-2-3 16,-2 0 0-16,-3 3-4 0,0-1-1 15,-4 0-5-15,-3 0-3 0,-4 2-4 16,0-1-14-16,-8 0-22 0,0-1-30 0,-3 0-11 16,0-1 3-16</inkml:trace>
  <inkml:trace contextRef="#ctx0" brushRef="#br0" timeOffset="198861.14">6290 9631 143 0,'0'0'86'0,"0"0"0"16,-12 0-13-16,12 0-23 0,0 0-30 16,0 0-17-16,-8 4 3 0,8 1 1 15,2 1 1-15,-2 1 1 0,3 2 2 16,2 3 0-16,1 2 3 0,2 2 1 0,2 2-1 15,1 3 1-15,2 3-1 0,-1 1 1 16,1 4 1-16,3 1-2 0,-4 4 2 16,2 2-1-16,-1 4 0 0,-1 5 0 15,0 0-2-15,-1 5-2 0,0 1-1 16,-4 0-2-16,0 1-1 0,-1-1-3 16,-1-2-1-16,1-1-2 0,-3-3 2 0,0-3-5 15,0-3 1-15,-3-4-3 0,2-5-3 16,-1-5-3-16,1-4-4 0,-2-7-3 15,0-3-4-15,0-5-6 0,0-4-12 0,0-2-9 16,0 0-12-16,0-11-30 0,-11-1-16 16,11-5 1-16</inkml:trace>
  <inkml:trace contextRef="#ctx0" brushRef="#br0" timeOffset="199348.03">6450 10158 186 0,'0'0'89'0,"0"0"-3"15,-13 4-12-15,2 8-16 0,-1 4-27 16,-4 4-22-16,-2 2-4 0,-1 4 0 16,-4 1-2-16,0-1-1 0,0 1-2 0,0-2 0 15,-1-2 0-15,1-1-1 0,2-2-1 16,3-4-1-16,2-3-1 0,4-5 1 16,12-4 0-16,-12-3 0 0,12-1 1 15,2 0 0-15,3-12 1 0,4 1 2 16,5 0-1-16,6-4 2 0,2-2 0 0,3-1 0 15,4-1 1-15,3 1 1 0,2-1 1 16,0 1 0-16,1 2-1 0,1 1 3 16,0 2-2-16,-4 2 0 0,0 3 0 15,-3 8 1-15,-2-13-2 0,-4 13-2 16,-4 0 0-16,-4 0 0 0,-5 0-2 0,-2 0 1 16,-7 2-1-16,-1 6 1 0,0 2 0 15,-13 3-1-15,0 2 0 0,-7 2 0 16,-4 3-1-16,-1 1 0 0,-4 2 2 15,-2 2-1-15,-4 3 1 0,1 0-2 0,-3 1 1 16,3 0-1-16,-1-2 2 0,2 0 0 16,3-2-1-16,3-3-1 0,6-1 0 15,2-3-1-15,3-2 0 0,5-2 2 16,11-3-1-16,-9 0 2 0,9-5-2 16,1-1 1-16,5-2 3 0,4-3-1 0,4 0 0 15,3 0 2-15,5 0-4 0,4-9 0 16,2 9-2-16,3-14-3 0,3 6 0 15,4-2-8-15,-2-1-7 0,3-1-15 16,1-4-34-16,-4 1-29 0,0 1-4 16,-2-3 2-16</inkml:trace>
  <inkml:trace contextRef="#ctx0" brushRef="#br0" timeOffset="199546.1">6601 10281 174 0,'-21'0'98'0,"2"0"2"0,-2 7-1 0,3 8-30 16,-3 4-50-16,4 6-10 0,-2 4 1 16,-1 3-1-16,1 3 4 0,1 2-2 15,-2 2 0-15,1 2-1 0,-1 1-2 16,3 0-6-16,-2-1-2 0,2-1-2 16,1-3-6-16,-2-3-12 0,2-4-18 0,1-3-39 15,0-5-31-15,-1-4 0 0,4-4 0 16</inkml:trace>
  <inkml:trace contextRef="#ctx0" brushRef="#br0" timeOffset="199744.91">6300 10730 223 0,'22'0'116'16,"1"4"0"-16,1 5 2 0,2 4-3 15,2 5-99-15,3 2-3 0,0 3-4 0,2-1-5 16,2 3-1-16,0-3-2 0,1 0-1 15,-1 1-3-15,3 0-4 0,-1 1-7 16,1-4-4-16,-3-1-10 0,-2-5-10 16,-5-2-28-16,-8-2-46 0,-4-2-5 0,-7-4 3 15</inkml:trace>
  <inkml:trace contextRef="#ctx0" brushRef="#br0" timeOffset="201093.52">3864 9897 150 0,'0'-10'92'0,"0"-1"-2"16,-10 0-15-16,10 1-17 0,0-1-30 16,0 2-25-16,0-1-2 0,-9 2 0 0,9 1 3 15,0 7 1-15,0-11-1 0,0 11 2 16,0 0 1-16,0-7-2 0,0 7-1 15,0 0 0-15,0 0-1 0,0 0-1 16,0 0-2-16,0 1 1 0,0 1 0 0,0 1 0 16,2 0 1-16,0 2 2 0,3 1 0 15,0 2 2-15,2 1-1 0,-1 4 1 16,1 1 2-16,3 3-2 0,3 3 1 16,0 2-1-16,1 2 0 0,2 3 1 15,2 2 0-15,-1 2 0 0,5 3 1 16,-2 2-2-16,1 0 0 0,2 5 1 0,2-1-1 15,-1 2 1-15,-2 0-2 0,4 1 0 16,0 0-1-16,-1-1 2 0,2 1-2 16,1 0 0-16,-2-2 0 0,-2 0 1 15,2-1-2-15,0-1 1 0,-3 0 1 16,0-3 2-16,0 1-3 0,-1 0 3 0,0 0-2 16,-3 1 2-16,1 0 1 15,-3 1-1-15,1 2-2 0,-1-2 1 0,0 1-2 16,0 0 1-16,0 0 0 0,0-2-2 15,0 0-1-15,1 0 1 0,0-2 0 16,2-2 0-16,0-1-1 0,-1-3 0 0,1-1 0 16,1-2-1-16,-3-1 2 0,1-2 0 15,1 0-1-15,-2 0 3 0,1-2-3 16,-2 0-2-16,0-1 4 0,-1 0 0 16,0-2-1-16,-1 0 3 0,-2 0-4 15,0-1 0-15,1-1 1 0,-3-1-2 0,1 0 2 16,0-1-2-16,-1 0 0 0,1 0 1 15,-1 0 0-15,0 1-2 0,1 0 2 16,-1 1 0-16,0 1-1 0,1 1 1 16,0 1 0-16,1 1 2 0,1-1-1 15,-3 3-2-15,2-2 1 0,0-1 0 0,1 2 0 16,-3-2-2-16,1 0 0 0,0 0 1 16,-1 0 2-16,0-2-3 0,0-1 0 15,0-1 2-15,-1-1-1 0,1 1 1 0,0-1 0 16,0-1 1-16,0 1-1 15,1-1 1-15,0 1-3 0,-1-1 3 0,1-1-2 16,-1-1 1-16,-1-1-2 0,2 0 0 16,-3-1 1-16,2-1 0 0,-3-1 0 15,1-1 1-15,-3-2-1 0,0 0 2 0,-1 0 0 16,2-2-1-16,-2-1 1 0,-2 0 0 16,0-1-1-16,-2 1 0 0,2-1-2 15,-2-1-1-15,-1 1-2 0,0-1-12 16,0 0-14-16,0 0-21 0,0 0-43 15,-10-12-48-15,10 5 1 0,-13-2 0 0,4-3 2 16</inkml:trace>
  <inkml:trace contextRef="#ctx0" brushRef="#br0" timeOffset="206273.16">5961 11759 189 0,'1'0'81'0,"3"0"-6"16,2 0-6-16,1 0-16 0,1-10-24 15,4 10-19-15,0-7 0 0,3 7 1 0,0-10 0 16,4 10 2-16,0-15 3 0,3 8-3 16,-2 7 0-16,2-13-1 0,0 13-1 15,2-10-2-15,-1 10 1 0,0-9-4 16,0 9 1-16,-2 0-3 0,0 0-2 15,-6 0 1-15,1 0-1 0,-4 0 0 0,-2 0 0 16,0 0 1-16,-4 4-3 0,-5 3 0 16,-1 0-2-16,0 2 0 0,0 3-1 15,-12 0-1-15,2 3 1 0,-2 2 0 16,-4 1-2-16,-1 1 0 0,-2 1 1 16,0 2 1-16,-2-1 1 0,-1 1 2 0,1-1-2 15,2-1 2-15,2-1-1 0,2-2 0 16,3-2 0-16,4-3 2 0,8-1-1 15,0-2 1-15,0-4 0 0,0-1 1 16,0-3-2-16,8-1 0 0,7 0-2 16,-2 0 0-16,5-6-2 0,1 6-4 0,1-14-2 15,1 6-4-15,0-2-6 0,-1 0-8 16,-1-1-23-16,-4-1-30 0,1-1-22 16,-5 1 1-16</inkml:trace>
  <inkml:trace contextRef="#ctx0" brushRef="#br0" timeOffset="206555.22">6151 11815 215 0,'0'11'89'16,"0"2"4"-16,0 2-24 0,0 3-31 15,0 4-23-15,0 3 2 0,0 5 3 16,0 4 2-16,0 7-1 0,0 4 1 15,0 5-4-15,-10 2 0 0,10 4-2 16,0 0-2-16,-11 1-3 0,11-1-3 0,-11-1-2 16,11-2 0-16,-17-3-2 0,6-4-2 15,0-6 0-15,1-5-2 0,2-6 0 16,-1-5-4-16,9-6-4 0,-16-4-1 16,16-4-6-16,-11-3-6 0,11-5-9 0,-10-2-11 15,10 0-30-15,0 0-38 0,0-14-5 16,0 3 4-16</inkml:trace>
  <inkml:trace contextRef="#ctx0" brushRef="#br0" timeOffset="207221.36">6155 12154 194 0,'5'0'88'15,"0"-11"1"-15,2 11-22 0,2-10-33 16,0 10-29-16,4-10-4 0,0 10 4 16,2-13 0-16,0 13 1 0,2-13-1 15,3 13 4-15,-1-9-3 0,2 9 1 0,-2 0 2 16,0 0-1-16,-1 0-1 0,-5 0-1 16,-2 3-2-16,-8 6 2 0,-1 5-2 15,-2 1-1-15,0 5 0 0,-11 2-1 16,0 0-1-16,-1 0 0 0,-3 1-1 15,-1-1-1-15,1-2 1 0,-1 0-2 0,-1-3 0 16,3-1 0-16,2-3-1 0,3-4 0 16,9-3-1-16,-10-5-3 0,10-1 6 15,1 0-7-15,4-9-3 0,4-1-1 16,4-3 0-16,3-1-2 0,2-1 3 16,1 1-1-16,1 0 3 0,1 2 5 15,-1 2 3-15,-3 0 4 0,0 10 4 16,-3-9 3-16,0 9 3 0,-8 1 1 0,-1 4-1 15,-4 4-1-15,-1 5 0 0,0 4 2 16,0 1-1-16,-15 4 0 0,6 0-3 16,-1 0 1-16,0 1-2 0,-1 0 1 0,2 0 0 15,-1-3 0-15,10 1-4 0,-15-4 0 16,15-1-3-16,0-2-2 0,-11-1-1 16,11-3 0-16,0-3-1 0,2-3 0 15,0-3-1-15,2-2-2 0,2 0 0 16,2 0 0-16,2-17 1 0,0 5 0 0,1-4-1 15,2-4 1-15,2-2 1 0,-2-2-1 16,3-1 1-16,-2-1 0 0,1 2 0 16,-2 2 2-16,-1 4 2 0,-2 4 1 0,1 5 0 15,-5 9 3-15,-1 0-4 16,0 1 3-16,-4 7-1 0,0 7 1 0,0 3-1 16,-1 4-2-16,2 3 1 0,-1 4-1 15,-1-1-1-15,1 0-3 0,4-1 0 16,-2-1-4-16,3-6-2 0,1-3-6 15,1-4-5-15,3-4-7 0,2-6-15 0,1-3-23 16,0 0-29-16,2 0-12 0,-1-11 2 16</inkml:trace>
  <inkml:trace contextRef="#ctx0" brushRef="#br0" timeOffset="207721.28">6937 11746 208 0,'1'6'78'0,"2"3"-4"0,-2 2-7 16,3 3-6-16,0 3-13 0,1 4-26 15,0 4 2-15,2 6 0 0,1 4 0 0,-1 5 0 16,1 4-2-16,0 3-2 0,-2 1-2 16,1 4-2-16,0-1-1 0,-2 0-4 15,1-1-2-15,-1-1-1 0,0-3-3 16,-3-2-3-16,-1-4-1 0,-1-5-1 0,0-4-1 16,0-5-2-16,0-5-4 0,0-4-4 15,0-5-4-15,-13-2-9 0,13-5-10 16,-12-5-11-16,12 0-21 0,-17 0-33 15,8-13-21-15,0 1 3 0,-3-7 4 16</inkml:trace>
  <inkml:trace contextRef="#ctx0" brushRef="#br0" timeOffset="207853.43">6879 12126 127 0,'0'0'102'0,"-9"0"-2"0,9 1 0 0,-12 7-13 16,12 4-51-16,-18 5-36 0,8 1-5 15,-3 1-9-15,1 2-12 0,-5 1-27 16,1-1-37-16,-2-1-9 0,1-1 1 16</inkml:trace>
  <inkml:trace contextRef="#ctx0" brushRef="#br0" timeOffset="208039.78">6864 12132 170 0,'22'-14'110'15,"-3"5"0"-15,1 9 1 0,-3-8-1 0,0 8-61 16,1 0-47-16,-2 3-2 0,-1 0-5 16,-2 2-6-16,0-1 0 0,-1 1-3 15,0-2-1-15,0 1-3 0,1-2-5 16,-1 0-3-16,1-1-7 0,0-1-19 16,-1 0-25-16,-3 0-20 0,1-10-1 0</inkml:trace>
  <inkml:trace contextRef="#ctx0" brushRef="#br0" timeOffset="208338.47">7262 11830 129 0,'6'-8'104'0,"-1"8"0"16,0 0 0-16,-3 0-14 0,0 4-35 16,-2 8-39-16,0 1-6 0,0 3 0 15,0 2 1-15,0 0-3 0,0 1 0 0,0 0 1 16,0 1 0-16,0-2-1 0,0 0-1 15,0-3 0-15,7-2-3 0,3-5-2 16,2-4-1-16,5-3 0 0,2-1-1 16,2 0-3-16,2 0-2 0,2-13-4 15,1 4-3-15,2-1-4 0,-3-2-2 0,1-2-7 16,0-2-2-16,-1-1-5 0,-4-2-5 16,-3-1 0-16,-3-1-4 0,-4 0 4 15,-2 1 3-15,-7-1 1 0,-1 2 5 16,-1 0 2-16,0 3-1 0,-9-1 4 0,9 3-3 15,-20 0 2-15,7 4 0 0,1 2 1 16</inkml:trace>
  <inkml:trace contextRef="#ctx0" brushRef="#br0" timeOffset="208537.64">7535 11697 131 0,'-12'1'39'0,"1"2"6"15,3 4 10-15,8 0-1 0,-12 3 3 16,12 1 1-16,0 3-1 0,0 3-11 0,0 3-19 16,0 4-1-16,1 2-4 15,2 4-1-15,1 4 2 0,0 2 0 0,-2 3-3 16,2 2-1-16,-2 3-2 0,-1 2-2 15,1-1-1-15,-2 1-4 0,0-1 0 0,0-1-2 16,0-2-1-16,0-3-6 0,0-3-1 16,0-3-2-16,-11-4-4 0,11-2-4 15,0-5-6-15,0-3-4 0,-11-3-11 16,11-7-10-16,0-2-13 0,-11-4-22 16,11-3-26-16,-11 0-16 0,11 0 3 0</inkml:trace>
  <inkml:trace contextRef="#ctx0" brushRef="#br0" timeOffset="208819.2">7348 12415 166 0,'-11'-12'99'0,"11"2"-1"16,-13 1-5-16,13 0-17 0,0 2-36 15,0 7-27-15,2-14-6 0,7 14 1 0,5-12-4 16,4 12 4-16,5-12 2 0,3 12 3 16,2-9 0-16,4 9-1 0,3 0 0 15,1-9 0-15,0 9-2 0,-2 0 1 16,0 0-1-16,-6 3 1 0,-4 4-4 15,-7 4-1-15,-6 3-3 0,-6 3-1 0,-5 2 1 16,0 2-1-16,-10 2 0 0,-5 0-1 16,-2-1-1-16,-5 2-1 0,-2-3-1 15,1 1-1-15,-1-2 3 0,1-2 0 16,2-4-1-16,7-2-1 0,0-4-2 16,14-4-2-16,0-3-1 0,0-1-2 0,9 0-5 15,8-9-1-15,6-1-14 0,6-1-8 16,5-3-25-16,4-1-34 0,1-1-20 15,2-2 2-15</inkml:trace>
  <inkml:trace contextRef="#ctx0" brushRef="#br0" timeOffset="-212651.91">7492 12621 145 0,'0'0'80'0,"0"-9"-8"16,0 9-12-16,0 0-16 0,0 0-18 0,0 0-20 16,0-7-4-16,-10 7-2 15,10 0-4-15,0-7 4 0,0 7 1 16,0 0 2-16,0 0 0 0,0 0 1 15,0-8 2-15,0 8-2 0,-9 0 2 16,9 0 0-16,0 0-1 0,0 0 0 0,0 0 0 16,0 0 0-16,0 0-1 0,0 0 0 15,0 0-1-15,0 0-1 0,0 0-1 16,-9 0 2-16,9 0-1 0,0 0 1 16,0 0-2-16,-11 0 0 0,11 0 1 15,0 0 2-15,0 0-3 0,-9 0 0 0,9 0 0 16,0 0 1-16,0 0 0 0,-9 0 1 15,9 0 1-15,0 0-1 0,0 0 0 16,0 0 1-16,0 0 0 16,0 0-1-16,0 0 1 0,0 0-3 15,-10 0 1-15,10 0 0 0,0 0 4 0,0 0-2 16,0 0 0-16,0 0 0 16,0 0 1-16,-9 0-1 0,9 0 0 0,0 0 2 15,0 0 0-15,-8-7-1 0,8 7 0 16,0 0 3-16,-10 0-4 0,10 0 0 15,0 0 0-15,-10 0 3 0,10 0-5 0,0 0-1 16,-13 0 0-16,13 0-4 16,-10 0 3-16,10 0 1 15,0 0-4-15,0 0 4 16,2 0 0-16,1 0 1 16,1 0-1-16,3 0 2 0,0 0-1 15,1 0-1-15,-2 0 0 0,5 0 0 0,-3 0 2 16,1 0-3-16,1 0 0 0,-1 0 0 15,0 0 1-15,-1 0-1 0,0 0 1 16,0 1 0-16,-1 1 1 0,-1 0 1 16,3 0-1-16,-3-1 2 0,-1 1 1 0,1-1 0 15,1 1 0-15,0-1 1 0,1 0-1 16,-2-1 0-16,1 2-2 0,1-2 0 16,-2 0-3-16,1 0 2 0,-1 0-1 15,-1 0-3-15,0 0-1 0,0 0 0 16,-1 0-4-16,1 0-6 0,1 0-8 0,-1 0-19 15,2 0-55-15,-2-8-19 0,2 8-1 16,-1 0 1-16</inkml:trace>
  <inkml:trace contextRef="#ctx0" brushRef="#br0" timeOffset="-211868.24">8090 11712 180 0,'0'2'100'16,"0"-1"0"-16,0-1-10 0,0 2-29 16,0-2-34-16,0 0-18 0,0 0-2 15,0 0-1-15,0 0 0 0,0 0 3 16,0 0 0-16,0 0 2 0,0 0-3 0,4 0 1 15,2 0-1-15,1 0-2 0,5 0-2 16,0-6-4-16,2 6-4 0,3 0-6 16,1 0-9-16,-2-9-15 0,2 9-37 15,-4 0-38-15,1 0 0 0,-3 0 1 16</inkml:trace>
  <inkml:trace contextRef="#ctx0" brushRef="#br0" timeOffset="-211648.64">8048 11928 195 0,'0'13'112'0,"0"-3"-2"15,0-1 1-15,0-2-1 0,0-1-86 16,7-3-20-16,4 0-4 0,1-3-4 0,5 0 0 16,0 0-2-16,1 0-1 15,3-10 1-15,-2 10-3 0,3-9 0 0,1 9-3 16,2-10 0-16,-1 10-4 0,-1-14-1 15,0 6-1-15,-4 1-7 0,-2 0-10 16,-3-2-22-16,-5 2-25 0,-3 7-15 0,-3-13 2 16</inkml:trace>
  <inkml:trace contextRef="#ctx0" brushRef="#br0" timeOffset="-211335.26">8226 11824 194 0,'0'0'92'0,"0"0"1"0,0 0-18 15,0 0-33-15,0 0-33 0,0 0-6 0,0 0 2 16,2 0 1-16,1 4 3 0,0 1 3 16,2 4 1-16,0 2 0 0,1 3 4 15,3 5-1-15,-2 2 0 0,4 5-1 16,-1 5-4-16,1 3 0 0,1 5-2 15,-1 4-1-15,-2 4-2 0,1 2-3 0,0 2 1 16,-3 0-4-16,1 1 0 16,0 1-2-16,-3-3 0 0,-2-1-1 0,0-4-4 15,-1-3 0-15,-1-6-2 0,-1-4-3 16,0-7-2-16,0-5-4 0,0-6-12 16,0-7-33-16,0-5-42 0,-12-2-3 15,12 0 1-15</inkml:trace>
  <inkml:trace contextRef="#ctx0" brushRef="#br0" timeOffset="-211186.82">8268 12103 130 0,'0'0'106'0,"0"4"-5"0,-9 4-7 15,9 7-15-15,-15 3-79 0,5 5-2 16,-2 0-103-16,0 2-1 0,-2-2-3 0</inkml:trace>
  <inkml:trace contextRef="#ctx0" brushRef="#br0" timeOffset="-211002.21">8183 12199 142 0,'22'0'116'0,"3"0"1"16,-2 0-2-16,-2 0-1 0,1 2-23 0,1 6-91 15,2-1-4-15,-2 1-8 0,-3 0-6 16,2-3-5-16,-2 0-7 0,-3-1-14 16,1-2-35-16,-2 1-32 0,1-3 2 15,-4 0 5-15</inkml:trace>
  <inkml:trace contextRef="#ctx0" brushRef="#br0" timeOffset="-210585.93">8554 11924 133 0,'7'0'108'0,"0"0"-4"0,1 0 4 0,0 0 0 15,-1 8-44-15,-1 0-55 0,0 3-6 16,2-1-2-16,-5 2-1 0,1-1 1 16,-2-1-1-16,1 2 0 0,-3-1 0 15,2 2-2-15,-2 1-3 0,0-1-2 0,0-1 0 16,0-1-2-16,0-2-1 15,0-4-3-15,0 0 1 0,-8-4 1 0,8-1 1 16,0 0 4-16,0 0 1 0,0-12 0 16,0 3 5-16,0-3-2 0,0-1 2 15,7-2 0-15,3 0 5 0,3 0-1 0,2 0 1 16,2 3 1-16,1 1 1 0,4 1-1 16,-2 10 1-16,1-8 1 0,0 8 0 15,-1 0 0-15,-4 5-3 0,0 3 1 16,-6 2 1-16,-4 5-1 0,-3-1-1 15,0 2 1-15,-3 1 1 0,0-1 0 0,-12 1-2 16,2-2-2-16,-5 0 1 16,1-2-3-16,-3-1-1 0,0-3-2 0,-2-1-1 15,4-3-5-15,-4-3-8 0,5-2-2 16,1 0-9-16,-1 0-7 0,3-7-24 16,11-1-28-16,-13-2-19 0,13-3-1 0</inkml:trace>
  <inkml:trace contextRef="#ctx0" brushRef="#br0" timeOffset="-210282.23">8929 11644 151 0,'8'-11'99'15,"1"11"0"-15,-2 0 0 0,0 0-27 16,-2 1-33-16,-1 4-24 0,1 3 0 0,-3 2-3 15,2 0-1-15,-3 1 0 0,-1 1-1 16,2-1-3-16,-1 2-1 0,1-2 2 16,1 1-1-16,0-1 0 0,2-2-3 15,-2-1 2-15,1-2-4 0,1-2 0 16,0-1 0-16,1-2 0 0,-1 2-2 0,-1-3 2 16,0 0-3-16,0 1 0 0,2-1-1 15,-4 0-4-15,1 1 0 0,0 0-3 16,0 0-3-16,-3 0-7 0,1 0-6 0,1 1-9 15,0-1-12-15,0 1-22 16,-1-1-22-16,0 1-14 0,1-1 2 0</inkml:trace>
  <inkml:trace contextRef="#ctx0" brushRef="#br0" timeOffset="-210086.08">8968 11909 205 0,'0'2'90'0,"0"-1"-4"16,1 1-6-16,6-2-17 0,3 0-33 16,-1 0-16-16,2 0-3 0,3 0-5 0,-1-9 0 15,2 9-1-15,0 0-5 0,-1-9-1 16,-1 9-7-16,2 0-6 0,-4-8-10 16,0 8-29-16,-1 0-42 0,-2 0-6 15,-3 1-2-15</inkml:trace>
  <inkml:trace contextRef="#ctx0" brushRef="#br0" timeOffset="-209653.29">9093 12038 187 0,'0'10'105'0,"0"-3"0"0,0 2 0 0,4-3-7 16,5 0-74-16,2 0-23 16,6-2 0-16,-1 0-1 0,2 0 0 0,1 1 4 15,1 1 1-15,0 1 2 0,-1 4 3 16,1 1-1-16,-3 4 3 0,0 2 0 15,-5 4-2-15,-3 2-1 0,-4 2-1 16,-5 3 0-16,0 1-3 0,0 0-2 0,-15 1-1 16,4-2-2-16,-5 0-3 0,-1-2-2 15,-3-4-6-15,1-3-2 0,-2-5-9 16,-1-4-6-16,3-7-5 0,-1-4-9 16,1 0-8-16,3-7-9 0,0-7-4 0,3-4 1 15,2-7 9-15,-1-5 22 0,3-4 28 16,9-3 10-16,-10-2 12 0,10 0 13 15,0 0 14-15,0 0 8 0,0 3 6 16,0 2-4-16,0 3-12 0,0 4-19 16,0 5-8-16,1 6 1 0,1 5 0 0,-2 11-3 15,1 0 0-15,-1 0-1 0,0 4-1 16,0 7-4-16,-15 4-3 0,6 4 0 16,-5 3-4-16,0 2-2 0,-3 3-1 15,0-1-5-15,-1 1-4 0,-3-1-4 16,0-1-4-16,1-1-3 0,3-2-5 0,-3-4-8 15,6-4-14-15,-2-4-19 0,7-6-30 16,9-4-12-16,-14 0 5 0</inkml:trace>
  <inkml:trace contextRef="#ctx0" brushRef="#br0" timeOffset="-209371.13">9358 11843 216 0,'8'0'107'0,"-3"0"2"16,1 1 1-16,1 3-29 0,0 2-63 15,2 0-5-15,1-1-3 0,3 0 1 16,-2 0 0-16,4-1-1 0,0-1 0 15,3 1-4-15,0-1-4 0,1 1-2 16,2 0-2-16,0-1-6 0,0 0-7 16,-1-2-6-16,-1 0-10 0,-3 0-18 15,-4 0-35-15,0-1-30 0,-6 0 0 16,-3 1 7-16</inkml:trace>
  <inkml:trace contextRef="#ctx0" brushRef="#br0" timeOffset="-209217.24">9514 11965 133 0,'-14'8'107'16,"5"-1"-2"-16,9 1 1 0,-11 0-2 16,11-1-51-16,0-1-53 0,2-1 0 15,3-2-6-15,4 1-8 0,0-3-4 0,2 2-7 16,1-2-11-16,0-1-19 0,1 3-22 16,-1 1-19-16,-1 0 0 0</inkml:trace>
  <inkml:trace contextRef="#ctx0" brushRef="#br0" timeOffset="-209054.2">9548 12234 143 0,'-13'25'98'0,"0"-2"0"0,2-1-1 16,3-3-10-16,8-3-27 0,-14-4-40 15,14-3-3-15,0-5-2 0,0-3-1 16,2-1 3-16,5 0-3 0,1 0-1 16,2-14-3-16,1 6-5 0,1-3-5 0,2 0 0 15,-1 0-6-15,0-2-14 0,2-1-9 16,-3 2-38-16,-1-2-47 0,-1 0-2 15,-1-1-1-15</inkml:trace>
  <inkml:trace contextRef="#ctx0" brushRef="#br0" timeOffset="-208821.9">9712 11885 153 0,'2'0'119'0,"2"-12"-1"0,-3 12 0 0,4 0-1 15,0-8-31-15,1 8-74 0,7 0-6 16,2-11-6-16,-1 11 2 0,6-11-2 16,0 4-1-16,1-1 0 0,2 0-2 15,2 0-1-15,2 0-5 0,0 0-4 16,1-1-7-16,-4 1-2 0,-1 8-10 0,-4-12-7 16,-5 12-24-16,-3-7-32 0,-5 7-17 15,-3 0 5-15</inkml:trace>
  <inkml:trace contextRef="#ctx0" brushRef="#br0" timeOffset="-208355.49">10022 11607 210 0,'0'0'94'0,"-8"0"-4"0,8 0-15 15,0 0-20-15,-11 0-27 0,11 7-13 16,-10 2-4-16,10 3-3 0,-9 2 2 15,9 4-3-15,-11 2-3 0,11 2-1 16,-15 2-1-16,15 2 1 0,-17 2-2 0,6 2 0 16,0 0 0-16,0 1-1 0,-1-3-2 15,1-1 3-15,1-1-1 0,0-3-1 16,10-3 0-16,-14-2 0 0,14-3-2 16,0-3 0-16,0-4-1 0,1-4 0 15,7-3 0-15,4-1-5 0,2 0 3 0,4 0 0 16,1-9 2-16,3 9 1 0,-1-11 3 15,0 11 1-15,1-10 2 0,-2 10 2 16,-2-8 2-16,-2 8 1 0,-4 0 1 16,-3 0-1-16,-4 3 0 0,-5 4-2 15,0 5 1-15,0 3-3 0,-18 2 1 0,6 4-1 16,-7 4 1-16,-3 2 0 0,-1 3 2 16,-2 2 2-16,0 1 1 0,-2 1 3 15,3-1-1-15,-2 0-2 0,5-4 1 16,2 0-1-16,4-3-2 0,5-4-2 15,10-4-2-15,0-3-1 0,0-5-3 16,0-6-2-16,13-3-4 0,4-1-3 0,4 0-5 16,3-8-6-16,4 0-7 0,0-3-7 15,-2 0-11-15,4-3-26 0,-3-2-27 16,-1-2-15-16,1 0 1 0</inkml:trace>
  <inkml:trace contextRef="#ctx0" brushRef="#br0" timeOffset="-208154.74">10203 12193 129 0,'5'-14'102'0,"1"2"-1"0,-2 4-1 16,1 0-11-16,-1 8-24 0,3 0-33 16,-4 0-8-16,3 0-3 0,-1 4 1 0,0 6 0 15,0 5 0-15,1 2-3 0,0 1-2 16,2 4-1-16,0 0-4 0,-1 2-1 16,3 1-3-16,-2 0 0 0,1 0-4 0,0 1-4 15,1-1 0-15,0-4-5 16,0 0-6-16,-1-3-5 0,0-3-6 0,-1-2-9 15,2-5-13-15,-3-2-30 0,-2-2-44 16,-1-3-8-16,-2-1 4 0,-2 0 4 16</inkml:trace>
  <inkml:trace contextRef="#ctx0" brushRef="#br0" timeOffset="-193402.15">7804 8660 140 0,'0'0'76'0,"0"0"-4"0,0-10-11 15,0 10-13-15,0 0-12 0,-9-8-12 16,9 8-10-16,0 0-6 0,-11 0 1 16,11-9 1-16,0 9 0 0,-13 0-1 15,13 0 0-15,-9-8-1 0,9 8-2 0,-10 0-1 16,10 0-1-16,-10-8-2 0,10 8-1 16,0 0-2-1,0 0 0-15,0 2 1 16,7 0 1-16,3 2-1 0,4 0 0 15,4 2 1-15,3 1-1 0,3 0 0 0,3 0 0 16,5 1 0-16,2-1-1 0,4 0 3 16,2-2-1-16,3 0 1 0,5-1 2 15,5-4 0-15,-1 0 0 0,9 0 2 16,0 0 3-16,10 0 0 0,2-13-1 16,2 6-1-16,9-2 1 0,1 0-1 0,2-2-2 15,3 0 2-15,2 1-3 0,1 0-2 16,0 1-1-16,-1-1 1 0,0 2 1 15,-3 1 1-15,-2 0-1 0,-2 7 0 16,-5-11 2-16,-3 11 0 0,-2-13 1 0,-5 13 4 16,-1-15-1-16,-2 8 1 0,-3-2-1 15,-2 1 0-15,-4-2-1 0,-2 0 0 16,-3-1 0-16,-2 1-2 0,-5-1-2 16,-5 1-3-16,-2 1 0 0,-5 0 0 15,-4 1 0-15,-6 8-1 0,-1-12 0 0,-6 12-5 16,-4-8-5-16,-2 8-4 0,-5 0-8 15,-4 0-8-15,-2 3-26 0,0 3-59 16,-8 1-4-16,-2 1 1 0,-2 0 4 16</inkml:trace>
  <inkml:trace contextRef="#ctx0" brushRef="#br0" timeOffset="-192836.32">10510 8194 189 0,'0'0'90'0,"-10"0"-2"0,10 1-1 16,0 1-52-16,-9 0-35 0,9-1 0 15,0 2-1-15,-13-2 1 0,13-1 1 16,0 2-2-16,0-1 2 0,0 1 3 16,0 4 0-16,0 1 1 0,4 0-1 15,4 2 1-15,0 0 0 0,2 1 0 0,2 2-1 16,1-1 1-16,0 1 0 0,3 0 0 15,0 2 1-15,2 0 0 0,1 0-2 16,-1 0 2-16,4 0-3 0,-3 0 1 16,1-1-1-16,0 0-1 0,1-1 1 15,-1 0-1-15,-1-1 0 0,0-1 0 16,0 1 2-16,0-1-1 0,-4 0 3 0,0-1-1 16,-3 2 0-16,-1-3 3 0,-2 1 2 15,-5 2 1-15,-2 0-2 0,-2 2 1 16,0 0-1-16,0 2-1 0,-15 1 1 15,4 0 0-15,-1 1-3 0,-3 0 0 16,0-1-3-16,-3 2 0 0,2-2-2 0,-2 0-1 16,1 1-1-16,1-2-1 0,1-1-8 15,2-1-3-15,2-1-7 0,1-1-7 16,10 0-8-16,-13-2-29 0,13-1-44 0,-9-1-4 16,9-2 1-16</inkml:trace>
  <inkml:trace contextRef="#ctx0" brushRef="#br0" timeOffset="-190588.92">11619 8230 212 0,'0'6'90'0,"0"0"3"0,-9 0-5 0,9 0-68 15,0 0-19-15,4-2-3 0,1-1-2 16,3-1 0-16,3-1 0 0,2-1 2 16,3 0 2-16,2 0-2 0,4-9 1 15,2 9 1-15,2 0-1 0,2-9 0 0,0 9-2 16,1-9 0-16,-2 1-8 0,1 0-26 16,-2-1-47-16,-3 0-5 0,-1-1-1 15</inkml:trace>
  <inkml:trace contextRef="#ctx0" brushRef="#br0" timeOffset="-190272.42">11861 7881 176 0,'0'-9'77'16,"0"9"6"-16,0 0-22 0,0 0-26 15,0 0-29-15,0 5-4 0,0 1-2 16,0 4 0-16,0 3 5 0,0 3 2 16,2 6 4-16,0 4 0 0,2 6 1 15,1 6-2-15,0 7 1 0,1 6-1 0,1 5 0 16,-2 3-4-16,3 5-1 0,-3 1-1 16,2 2-2-16,-1 0 0 0,0 0-1 15,1-2 0-15,-2-1-1 0,1-5 0 16,-1-6-2-16,0-4-1 0,-2-7-2 15,-2-6-3-15,-1-6-4 0,0-6-16 0,0-7-41 16,-9-5-27-16,9-6 1 0,-19-6 1 16</inkml:trace>
  <inkml:trace contextRef="#ctx0" brushRef="#br0" timeOffset="-190088.27">11773 8504 136 0,'2'-14'93'0,"-1"14"-1"0,-1 0 0 0,0 0-29 16,0 2-35-16,-10 12-28 0,2 5 1 16,-4 5-1-16,-2 1-3 0,-2 2-3 15,-2 1 1-15,0 0 0 0,0 1-3 16,-1 0-2-16,1-2-8 0,1-2-15 16,3-5-20-16,2-6-29 0,12-4-6 15</inkml:trace>
  <inkml:trace contextRef="#ctx0" brushRef="#br0" timeOffset="-189888.75">11843 8456 136 0,'23'-22'94'15,"-1"6"0"-15,-1 6-4 0,-4 10-27 16,1 0-37-16,-2 3-19 0,0 8-2 16,-3 9-1-16,1 3 0 0,-2 5-3 15,0 1-1-15,1 3 0 0,-1 3-4 16,2-2-1-16,-1 1-2 0,1-3 1 0,-2-3-3 15,-2-3 0-15,-1-4-12 0,-4-6-28 16,-3-2-38-16,-2-7-3 0,0-2 1 16</inkml:trace>
  <inkml:trace contextRef="#ctx0" brushRef="#br0" timeOffset="-189750.15">11852 8758 136 0,'-22'0'99'0,"5"0"0"0,0 2-1 16,7 0-15-16,10 1-35 0,0 0-43 15,0-1-4-15,8-2-3 16,6 0-1-16,7-9-2 0,2 9-3 0,6-12-3 16,-1 5-5-16,3 0-29 0,1-3-44 15,0 1-9-15,0-1 0 0</inkml:trace>
  <inkml:trace contextRef="#ctx0" brushRef="#br0" timeOffset="-189406.14">12147 8139 126 0,'8'-20'96'0,"0"0"0"0,4 3-1 0,4 1-2 16,5 3-74-16,2-1-19 0,5 1-9 16,4 0 0-16,-1 0-2 0,3-1 1 15,0 0-1-15,4 3 2 0,-4 2-2 16,-2 2 5-16,0 7 2 0,-3-12 4 15,-3 12 2-15,-3-8 1 0,-4 8-1 0,-5 0 2 16,-4 0 0-16,-5 0 4 0,-4 5-1 16,-1 4 4-16,0 5 0 0,-10 4 0 15,0 5-1-15,0 4 2 0,-2 5-2 16,-1 4 2-16,1 6-1 0,-3 5-3 0,2 6-4 16,-3 3-2-16,2 0-2 0,0 1 0 15,1 0-4-15,1-3-3 0,1-2-1 16,2-5-2-16,0-3-4 0,9-6-2 15,-15-6-5-15,15-6-6 0,-15-6-18 0,15-11-21 16,-16-7-17-16,16-2-5 0</inkml:trace>
  <inkml:trace contextRef="#ctx0" brushRef="#br0" timeOffset="-188839.92">12538 8214 150 0,'15'-14'75'0,"-2"4"-2"0,-1 10-10 16,0-8-9-16,-2 8-14 0,-2 4-23 16,0 4-5-16,-2 5-1 0,-2 5-1 0,-1 4-1 15,0 5 0-15,-1 3-2 0,-1 4 1 16,1 2 0-16,0 4-2 0,-1 0 1 16,2 2-1-16,-2 0 1 0,1 0 0 15,0-1-2-15,0-2-1 0,1-2-2 16,0-2 0-16,0-4-2 0,0-2 1 0,0-6 2 15,1-1-1-15,-1-5-2 0,2 0 1 16,-3-5 0-16,0-1 1 0,-2-3-1 16,0-3 0-16,0-2-1 0,0-3-2 15,-11 0-1-15,11-11 1 16,-13 1 0-16,4-1-2 0,-2-2 1 0,0-2 1 16,0 0 0-16,-3-2 1 0,2-1-1 15,-1 0 1-15,1-1-1 0,1-1-1 16,2-1-1-16,9 2 1 0,0 0-2 15,0 0-2-15,0-1 1 0,0 3 0 16,7 0 0-16,5 0 1 0,2 1 1 0,5 1 0 16,1 0 0-16,1 1 2 15,3 2 1-15,2 1 1 0,-3 2 0 0,-1 2 0 16,-1 7 2-16,-2-7 1 0,-6 7-2 16,-4 1 1-16,-4 5 0 0,-5 3 0 15,0 6 1-15,-10 3 1 0,-5 5-1 0,-8 3 1 16,-6 3 1-16,-6 2 0 0,-8 3 1 15,-5 0 0-15,-5 2-1 0,-5 1-1 16,-1-2 1-16,0-3-3 0,1 1 0 16,1-6-2-16,5-3-2 0,5-4-3 15,5-4-4-15,5-4-4 0,8-4-2 0,7-5-7 16,8-3-17-16,6 0-28 0,8 0-32 16,0-16-1-16</inkml:trace>
  <inkml:trace contextRef="#ctx0" brushRef="#br0" timeOffset="-187824.86">13099 7989 186 0,'0'-10'94'0,"0"10"2"16,0-10-7-16,0 10-46 0,0-9-38 15,-9 9-1-15,9-9-2 0,0 9 0 0,0-7 1 16,0 7-2-16,0 0-2 16,0 0 0-16,4 0-2 0,1 3-3 15,2 3-2-15,0 2-4 0,-3 1-10 16,1 0-27-16,0 1-27 0,-2 0-15 16,3 0 1-16</inkml:trace>
  <inkml:trace contextRef="#ctx0" brushRef="#br0" timeOffset="-187275.19">13120 8088 181 0,'0'1'79'16,"-11"0"-7"-16,11-1-12 0,0 0-18 16,0 0-17-16,2 0-17 0,2 0-7 0,1-8 1 15,2 8-1-15,3 0 1 0,0-8-2 16,1 8 1-16,1 0 0 0,-1-8 0 16,1 8-1-16,1 0 0 0,0 0 0 15,-1-8 3-15,-1 8-2 0,-2 0-2 16,1 0 2-16,-4 0 1 0,-1 0-1 0,-3 3 1 15,-2 2 0-15,0 3 1 0,0-1 0 16,0 4-4-16,-12 0 3 0,3 2 0 16,-2 2 0-16,0 1-1 0,-2 2 2 15,0 1-2-15,0 1-1 0,2 0 0 16,0 0 0-16,-1 0-4 0,2-2 1 0,10-1 0 16,-12-1-2-16,12-3 1 0,0 1-2 15,0-5 3-15,0-1-2 0,0-2 2 16,0-2 2-16,0-2 1 0,2-2-2 15,1 0 2-15,1 0-1 0,-1 0 1 16,1-8 0-16,-3 8-2 0,2-9 2 0,-1 9-2 16,-1-9 0-16,1 9-1 0,0 0 3 15,-1 0 3-15,2 0-3 0,0 0 1 16,1 6 0-16,0 4 1 0,2 3 2 0,3 2 0 16,2 3 1-16,0 4-1 0,5 0 1 15,0 3-2-15,2 1 0 0,0 1 1 16,2 0 0-16,0 1 1 0,0-1-1 15,-1-1 1-15,-2-2 1 0,-2-1 2 16,-3-1-2-16,-3-2 0 0,-4-2 0 16,-5-1-1-16,0-2-1 0,0-2 0 15,-14-1 0-15,0-2-2 0,-3-2-1 0,-3-1-1 16,-4-3 2-16,-1-1 1 0,-2-3 1 16,0 0-1-16,1 0 2 0,1 0-2 15,2-9-1-15,3 2-1 0,4-2-2 16,4-2 1-16,12-2-4 0,0-2-5 15,0-1-3-15,0-2-8 0,11 0-7 0,6-1-22 16,3-2-39-16,6-2-12 0,0 1 1 16</inkml:trace>
  <inkml:trace contextRef="#ctx0" brushRef="#br0" timeOffset="-187121.15">13511 8440 152 0,'11'-9'99'0,"-2"0"-1"15,-1 2-7-15,0 0-19 0,1 7-31 16,3-13-33-16,1 5-3 0,4 0-5 15,3 0 0-15,2-1-3 0,4 1-4 0,1-2-1 16,3 1-4-16,0-1-1 0,2 2-7 16,-2-2-8-16,0 2-28 0,-3-3-27 15,-2 0-12-15,-4 1 4 0</inkml:trace>
  <inkml:trace contextRef="#ctx0" brushRef="#br0" timeOffset="-186958.65">13940 8136 137 0,'-11'-10'95'16,"2"3"-3"-16,-2 7-5 0,-1 0-12 15,0 0-26-15,-1 2-35 0,0 9-2 16,-1 7-5-16,-3 6 2 0,1 5-3 16,1 4 1-16,-2 5-2 0,2 3-5 0,-2 2 0 15,1 2-7-15,-2 2-4 0,1-1-7 16,-1-2-16-16,1-3-42 0,-1-7-26 16,4-5-2-16,0-7 6 0</inkml:trace>
  <inkml:trace contextRef="#ctx0" brushRef="#br0" timeOffset="-186808.65">13725 8578 218 0,'19'0'104'0,"1"0"1"0,-1 9-6 15,-1 7-42-15,2 3-45 16,0 4-6-16,-1 2-5 0,1-2-1 0,-2-3-9 16,0-2 1-16,-1-3-4 0,0-3-9 15,-1-2-10-15,-2-7-37 0,-1-3-31 16,-1 0-2-16,-3-10 2 0</inkml:trace>
  <inkml:trace contextRef="#ctx0" brushRef="#br0" timeOffset="-186664.54">13922 8001 140 0,'0'-18'101'15,"-9"4"-1"-15,9 6-4 0,0 8-1 0,0 0-65 16,4 0-44-16,4 5-20 15,1 1-39-15,3 1-27 0,1 0-2 16,4 0 1-16</inkml:trace>
  <inkml:trace contextRef="#ctx0" brushRef="#br0" timeOffset="-186375.19">14335 7927 174 0,'0'0'86'16,"0"-10"-1"-16,0 10-13 0,0 0-37 15,0 0-30-15,0 0 2 0,0 7 0 16,2 1 2-16,1 5 5 0,0 5 1 16,0 4 1-16,-1 6 1 0,-2 4 0 0,1 5-4 15,-1 5 0-15,0 4-2 0,0 2-2 16,0 1-7-16,0 2-2 0,-8-3 0 15,8-1-2-15,-10-3-5 0,10-4-3 0,-11-3 1 16,11-6-5-16,0-6-4 0,-9-5-11 16,9-10-18-16,0-8-29 0,0-2-22 15,0 0 2-15</inkml:trace>
  <inkml:trace contextRef="#ctx0" brushRef="#br0" timeOffset="-186025.72">14373 7885 208 0,'9'-15'87'0,"0"2"-4"0,1 3-19 0,-2 1-34 15,2 2-28-15,3 7-1 0,-1-11-2 16,1 11 1-16,1 0 2 0,0-7 1 16,1 7 4-16,0 1 1 0,2 1 3 15,-2 3 0-15,2 3 2 0,-3 2 1 16,-1 5 1-16,-3 2-3 0,-3 5 4 0,-1 3-5 15,-3 4-3-15,-3 5 1 0,1 1-3 16,-1 3-1-16,0 4 0 0,0 2-2 16,0 1 0-16,-12 1-1 0,12-1 0 0,0 0 8 15,-10-3-9-15,10-1 1 16,0-3 0-16,0-3 0 0,0-4-2 0,-9-2 0 16,9-5 1-16,0-4 0 0,0-4-4 15,0-3-4-15,1-3 3 0,-1-4-2 16,0-3-6-16,0-3-5 0,0 0-8 15,0 0-21-15,0-12-40 0,-9 1-23 16,9-2 2-16,-9-3 3 0</inkml:trace>
  <inkml:trace contextRef="#ctx0" brushRef="#br0" timeOffset="-185642.28">14307 8154 197 0,'-9'0'99'0,"9"0"1"0,1-7-1 16,7 7-39-16,3 0-52 0,8 0-5 15,3 0-3-15,5 0 0 0,3-9-1 16,1 9 1-16,3-7-2 0,0 7 0 16,0 0 0-16,0 0-4 0,-3-7 2 15,-4 7-3-15,-3 0-3 0,-6 1-3 16,-7 1 0-16,-8 3-6 0,-3-1-13 15,0 2-9-15,-10 1-4 0,-4 0-6 0,-3 0 5 16,-4 1 3-16,-4-2 8 0,0 2 10 16,-4-1 10-16,0 0 29 0,0 0 16 15,1-2 10-15,2-1 7 0,3 0 0 0,3 1 0 16,3-4-4-16,6 0-6 16,11 0-7-16,-12-1-13 0,12 0-7 0,2 0-2 15,6 0-2-15,4 0-1 0,4 0-1 16,2 0-1-16,3 0-2 0,1-7-1 15,1 7-3-15,0 0-2 0,0 0-3 0,-2 0-6 16,0 0-6-16,-3 0-18 16,-6 1-30-16,-5 2-23 0,-4 1-5 0</inkml:trace>
  <inkml:trace contextRef="#ctx0" brushRef="#br0" timeOffset="-185092.63">14406 8338 132 0,'-18'6'92'16,"4"-1"2"-16,4-1-7 0,10-1-23 15,0-2-26-15,0 1-30 0,4-2-5 16,6 0-1-16,4 1-1 0,4-1-1 16,1 0-1-16,2 1-2 0,1-1-1 0,0 2-1 15,-2 1-4-15,0 1 3 0,-3 2-3 16,-4 0-2-16,-6 4-3 0,-6-1-3 16,-1 3-12-16,0 0-14 0,-15 2-7 15,-4 1 0-15,-3 0 1 0,-5 0 13 16,-2 0 15-16,-5-1 24 0,1 0 10 0,-2-1 17 15,1-1 15-15,3-2 10 0,3-1 2 16,4-3-3-16,7-1-6 0,7-3-18 16,10-1-19-16,0-1-6 0,5 0-3 0,8 0 0 15,9-9-1-15,5 9 2 16,4-11-1-16,3 11 1 0,3-9-2 0,1 9 2 16,1-8 1-16,-1 8 0 0,-3 0 3 15,-3 0-1-15,-6 0 2 0,-8 0-2 16,-6 3 0-16,-11 6-1 0,-1 1-4 0,0 2-1 15,-22 4-1-15,-1 0-4 16,-7 1-3-16,-4 1-3 0,-4 2-3 0,-4-2-1 16,-2 1-2-16,1-1-1 0,0 0-4 15,4-4-9-15,5-1-7 0,4-5-8 16,6-2-7-16,8-2 2 0,16-3 10 16,0-1 20-16,0 0 25 0,0 0 10 15,13 0 15-15,7-12 11 0,4 12 14 0,4-8 8 16,2 8 2-16,2 0-6 0,0 0-19 15,2 0-22-15,0 0-4 0,1 1-5 16,-1 4 0-16,-1 1-3 0,-1 2-3 16,-1-1-1-16,-2 2-1 0,0-2-4 15,-3 0-4-15,-1-1-3 0,-3-3-7 0,-1-2-20 16,-2-1-42-16,-3 0-24 0,-2-9 2 16,-4 2 0-16</inkml:trace>
  <inkml:trace contextRef="#ctx0" brushRef="#br0" timeOffset="-184877.41">14814 8129 149 0,'4'-12'101'0,"3"3"-2"0,2 1-2 15,3 1-6-15,4 7-78 0,4-14-13 16,6 7-11-16,2-1-2 0,3 0-2 15,2-2 0-15,0 2 1 0,0-1 2 0,2 9 1 16,-1-10 4-16,0 10-3 0,-2-10-11 16,-2 10-24-16,-4-14-32 0,-3 5-7 15,-5 0-1-15</inkml:trace>
  <inkml:trace contextRef="#ctx0" brushRef="#br0" timeOffset="-184693.87">15294 7820 198 0,'-16'0'92'0,"7"-7"-5"15,-1 7-13-15,-1 1-28 0,0 6-26 16,-3 5-6-16,-1 5-2 0,-2 4-1 16,-2 5 0-16,-3 4-3 0,-3 3-2 0,-1 4-4 15,-4 2-2-15,0 4-4 0,-2 2-3 16,-1 1-3-16,0-2-4 0,0-2-7 16,1-3-11-16,2-5-19 0,2-4-21 15,3-6-24-15,5-5 1 0</inkml:trace>
  <inkml:trace contextRef="#ctx0" brushRef="#br0" timeOffset="-184506.69">14954 8182 169 0,'10'4'95'0,"-4"11"1"16,-3 8-7-16,-3 6-15 0,0 6-31 15,0 4-29-15,0 2-3 0,-13 2-2 16,13 0-5-16,-15-1-2 0,15 0-2 0,-16-4-2 15,16-2-2-15,-16-3-4 16,16-4-3-16,-12-4-1 0,12-5-8 0,0-6-13 16,-8-7-28-16,8-4-38 0,0-3-1 15,0 0 1-15</inkml:trace>
  <inkml:trace contextRef="#ctx0" brushRef="#br0" timeOffset="-184144.14">15067 8217 137 0,'15'-9'79'16,"-2"9"-4"-16,-1-7-9 0,-1 7-14 15,-1 0-13-15,-2 2-21 0,1 3-7 16,-1 2 0-16,-1 2-1 0,-1 2 1 16,2 3-2-16,-3 1 0 0,0 2-1 15,0 1 0-15,1 2-1 0,-1 1 2 16,0 2-1-16,0 1 3 0,1 1-1 15,-1 1 1-15,1 0-1 0,1 0 1 0,-2 2-1 16,1 0-2-16,-1 0-2 0,0 1 2 16,-2-2-4-16,3 3-1 0,-3-3-1 15,0 1-1-15,-1-1 0 0,1-1-2 16,-2-2 2-16,1-3-2 0,-2-2 2 0,0-2-2 16,0-2 0-16,0-4-1 0,0-1-1 15,0-5-2-15,0-3-4 0,0-2-1 16,-11 0-3-16,11-8-3 0,0-2-5 15,-13-3-3-15,13-3-6 0,-10-2-21 0,10-3-32 16,-16-2-17-16,7-2 3 0</inkml:trace>
  <inkml:trace contextRef="#ctx0" brushRef="#br0" timeOffset="-183894.45">15090 8427 210 0,'1'-13'94'0,"3"0"2"16,4 4-21-16,3 1-36 0,2 8-37 15,4-9 1-15,0 9 3 0,2 0-3 16,0 0 2-16,-2 0 4 0,-2 6-2 16,-3 2 0-16,-4 4 2 0,-4 4-2 0,-3 2 1 15,-1 3-2-15,0 0-1 0,-10 1 0 16,-1-1-2-16,-3-1 0 0,0 0 0 16,-2-1-1-16,0-2 0 0,-1-3 4 0,3 0-3 15,2-4 0-15,12-2-2 16,-12-5-1-16,12-1-1 0,2-2-4 0,3 0-3 15,7 0-3-15,3-7-6 0,4 7-17 16,1-12-28-16,4 4-40 0,1 0-3 16,2-1 1-16</inkml:trace>
  <inkml:trace contextRef="#ctx0" brushRef="#br0" timeOffset="-182696.05">16054 8575 149 0,'3'7'109'0,"-1"-1"0"15,2 0-2-15,-2 1 1 0,0 2-53 16,-1 2-52-16,0 0-3 0,-1 2-3 16,0-1-4-16,0 2 1 0,0-2 0 15,-11 2-2-15,11 0 3 0,-14 0-1 16,14 1-6-16,-16 1-1 0,16 0-8 0,-16-1-28 16,16-3-49-16,-16-1-4 0,16-3 2 15</inkml:trace>
  <inkml:trace contextRef="#ctx0" brushRef="#br0" timeOffset="-181597.5">16485 8188 164 0,'0'4'105'0,"0"0"-1"0,0-1 0 16,8 1 1-16,5-3-78 0,8-1-21 15,6 0-6-15,7 0-1 0,4 0-2 0,5-9-1 16,5 9 0-16,0-13-1 0,4 13-4 15,0-10 1-15,-1 10-3 0,-1-9-4 16,-2 9-1-16,-6-9 0 0,-5 9-1 16,-8-11-6-16,-6 11-14 0,-10-11-19 15,-5 4-25-15,-8-1-8 0,0-1 1 0</inkml:trace>
  <inkml:trace contextRef="#ctx0" brushRef="#br0" timeOffset="-181328.38">16830 7759 192 0,'-10'-16'79'16,"10"-1"-1"-16,0 2-8 0,0 2-18 15,1 1-30-15,3 4-12 0,4 8-1 16,0-8 0-16,1 8-1 0,1 2 1 16,1 4 1-16,0 4 1 0,0 4 0 0,-1 6-1 15,0 5 0-15,-1 6-1 0,2 7-2 16,-4 5-1-16,1 7-1 0,-1 6-3 15,-1 4 0-15,-2 7-1 0,0 0 0 16,-1 3 0-16,0 0-1 0,-1-2 0 0,0-2 1 16,0-3-2-16,-1-3 2 0,0-6 0 15,0-4-1-15,1-7-1 0,-1-7-2 16,-1-5-4-16,0-8-7 0,0-6-8 16,0-6-26-16,-10-7-42 0,10-4-16 15,-14 0 1-15</inkml:trace>
  <inkml:trace contextRef="#ctx0" brushRef="#br0" timeOffset="-181147.14">16906 8336 137 0,'9'-16'104'0,"-2"5"3"0,-1 11-4 0,-4 0 1 16,-2 1-56-16,0 10-44 0,0 6-4 15,-17 2-2-15,4 3-6 0,-4 1-3 16,-3 0-1-16,-5 0-4 0,-2 0-2 15,-2 1-2-15,0-2-7 0,0-2-15 0,0-4-16 16,3-4-19-16,4-6-9 0,4-5-2 16</inkml:trace>
  <inkml:trace contextRef="#ctx0" brushRef="#br0" timeOffset="-181014.51">16692 8467 205 0,'32'-16'92'0,"2"3"-3"0,3 2-15 0,3 3-23 15,-1 8-39-15,2 0-6 0,-1 0 1 16,-3 0-4-16,-3 1-3 0,-2 6 0 15,-5 1-5-15,-3 1-5 0,-3 0-6 16,-2-1-20-16,-6 0-44 0,-1-2-16 16,-4-4-2-16</inkml:trace>
  <inkml:trace contextRef="#ctx0" brushRef="#br0" timeOffset="-180796.43">17269 7849 217 0,'12'-11'107'15,"-1"3"0"-15,0 8-5 0,1-9-3 16,2 9-99-16,1 0-15 0,3-8-3 0,1 8-3 16,2 0-2-16,2-11 2 0,-2 11 2 15,2-10 0-15,0 10 0 0,-1 0-10 16,-1-8-33-16,0 8-27 0,-2 0 2 0</inkml:trace>
  <inkml:trace contextRef="#ctx0" brushRef="#br0" timeOffset="-180597.2">17507 7624 204 0,'-17'0'93'0,"-2"0"1"0,1 8-25 15,-1 6-25-15,2 4-29 0,-1 4-4 16,1 6-1-16,4 1-2 0,1 2-3 15,2 1 2-15,10 2-2 0,-14 1-2 16,14-1-1-16,0-1-1 0,-11-3-4 16,11-1 2-16,0-5-2 0,0-3-1 0,2-5-3 15,1-4-9-15,-1-5-12 0,2-6-27 16,-2-1-32-16,1 0-10 0,-1-12-1 16</inkml:trace>
  <inkml:trace contextRef="#ctx0" brushRef="#br0" timeOffset="-179848.32">17418 7793 169 0,'12'-23'90'0,"0"3"3"16,1 5-7-16,-1 5-26 0,1 10-30 16,-1 0-18-16,-1 0-1 0,-1 0-1 15,-1 11-1-15,-2 3 1 0,-1 4-4 16,0 2-2-16,-2 1 1 0,0 2-4 0,-3-1 0 16,1 1 0-16,-2-1-1 0,0-1 0 15,0-3 0-15,0-2-2 0,0-1 1 16,0-3-1-16,-8-1 0 0,8 0 1 15,0-1 1-15,0 1-2 0,-12-2 3 0,12 3-1 16,0 0 1-16,-10 1 0 0,10 1-1 16,0 1 1-16,-11 0 3 0,11 0-3 15,-9 0 0-15,9-1 0 0,-9 2-1 16,9-4-1-16,-9 0-1 0,9-2-1 16,-11-1 3-16,11-1-3 0,-9-4-5 0,9-1 0 15,0-3 0-15,-10 0-2 0,10 0-2 16,0 0 1-16,0-10 3 0,0 10-3 15,1-16 1-15,2 5 2 0,2-1 2 16,2-1 1-16,3-3 2 0,1 0 3 16,1-1 0-16,3 0 1 0,0 3 0 0,1-1 0 15,1 2 2-15,1 1-1 0,-2 2 1 16,2 2-1-16,0 8-1 0,-2-7 1 16,0 7 2-16,-2 0-2 0,-1 2 2 15,-3 3 1-15,-1 2 0 0,-3 1 0 16,-1 2 0-16,-3 0-1 0,-2 2 0 0,0 1-2 15,0-1 2-15,-9 2-4 0,9-1 0 16,-15 0-3-16,3-1 0 0,1 1-1 16,-2-3-1-16,-1 0-1 0,2-2-1 15,-3-1 0-15,2-2-2 0,0-1 3 16,1-1 2-16,2-1 3 0,0-1 1 0,10-1-1 16,-15 0 1-16,15 0 2 0,-9 0-1 15,9 0 0-15,0 0 2 0,0 0-1 16,0 0-1-16,2 0-2 0,3 0 1 15,1 1 0-15,2 3 0 0,2-2 0 0,0 1 0 16,0 1 0-16,2-1 0 0,-2 3-1 16,0-2 3-16,-2 1-2 0,-1 0 1 15,-3 1 1-15,-4 1 1 0,0-1-1 16,0 4-2-16,-9-1 0 0,-3 3 0 16,-3 1 0-16,-4 0 0 0,-3 2 2 0,-2 2 0 15,-2-1 1-15,0 0 0 0,0-1 0 16,2 0 4-16,2 1-1 0,1-2-1 15,5-1-1-15,4-1 1 0,12-3-2 16,0-1-2-16,0-2 0 0,0-3-1 0,7-3-1 16,9 0-2-16,3 0-2 0,4 0-2 15,2-8-2-15,1 8-6 0,1-10-9 16,0 2-17-16,-2-1-27 0,0-3-20 16,-3-1-4-16</inkml:trace>
  <inkml:trace contextRef="#ctx0" brushRef="#br0" timeOffset="-179697.35">17673 8278 213 0,'0'-8'89'0,"-9"8"-4"0,9-9-15 16,-10 9-24-16,10 1-31 0,-9 2-8 15,9 3-3-15,-10 4 0 0,10 2-1 0,-14 4 1 16,14 2-1-16,-14 3-3 0,3 2-3 16,0 1-4-16,-1 2-7 0,-3 2-19 15,-1-1-39-15,-1-1-24 0,-1-2-1 16</inkml:trace>
  <inkml:trace contextRef="#ctx0" brushRef="#br0" timeOffset="-179531.74">17491 8594 129 0,'21'-7'96'0,"0"7"2"0,4 0 0 16,-1 0-15-16,2 1-41 0,-1 6-32 16,-1 2-4-16,1 2-1 0,-1 3-5 0,-1 0-1 15,-1 1-2-15,0-1-2 0,0 1-5 16,-2-1-5-16,-1-2-11 0,2-5-32 15,-3-2-38-15,1-3-3 0,-3-2 2 16</inkml:trace>
  <inkml:trace contextRef="#ctx0" brushRef="#br0" timeOffset="-178949.18">18092 8044 137 0,'-12'7'103'0,"1"-1"1"0,11 0 0 15,-14-1-15-15,14 1-35 0,0-3-47 16,3 1-4-16,6-2-3 0,4 0-2 0,5-2-1 16,2 0 0-16,4 0-1 15,1 0-2-15,2 0 0 0,0 0-6 0,1 0 1 16,-2 0 0-16,-2 0-8 0,-1-10-16 16,-4 10-33-16,-5-11-26 0,-4 11-3 15,-3-14 1-15</inkml:trace>
  <inkml:trace contextRef="#ctx0" brushRef="#br0" timeOffset="-178766.09">18285 8008 129 0,'-11'11'94'0,"3"2"-2"0,8 6-8 15,-15 4-9-15,15 5-24 0,-11 4-41 16,11 4 1-16,0 1-3 0,0 3 0 16,0 1-2-16,0-1-1 0,0-1 1 0,0-2-1 15,1-2 0-15,2-2 2 0,1-5-2 16,-2-3 0-16,1-5-5 0,0-5 0 15,0-7-5-15,0-6-7 0,1-2-11 16,0 0-24-16,0-13-37 0,-1-1-21 16,2-4-1-16</inkml:trace>
  <inkml:trace contextRef="#ctx0" brushRef="#br0" timeOffset="-178465.84">18381 8139 213 0,'15'-25'95'0,"3"3"-3"16,2 2-15-16,3 1-35 0,4 2-36 0,1 2-2 15,4 1-1-15,0 3 2 0,3 1 3 16,-1 10 0-16,1-11 2 0,-2 11 1 16,-1 0 1-16,-2 0 2 0,-4 2-2 15,-4 3 1-15,-5 5-4 0,-8 1-2 16,-7 5 0-16,-2 1-3 0,0 4-3 0,-18 3 1 16,-2 1-1-16,-7 2-2 0,-4 1 1 15,-3 0-2-15,-4-1 2 0,0-1 0 16,-1-2 0-16,2-1 1 0,2-3 1 15,3-3-1-15,4-1 0 0,5-4 0 0,7-3 0 16,6-3 0-16,10-5-1 0,0-1-1 16,3 0-1-16,9-7-3 0,4 0-3 15,5-3-4-15,4-1-5 0,2-3-3 16,3 0-8-16,0-3-10 0,2-1-20 0,0-2-24 16,-1-3-19-16,-2 1-1 0</inkml:trace>
  <inkml:trace contextRef="#ctx0" brushRef="#br0" timeOffset="-178249.55">18700 7820 209 0,'-13'8'105'0,"-1"6"2"16,1 6-3-16,-1 6-41 15,2 5-44-15,-1 6 0 0,1 2-4 0,3 4-3 16,0 1-4-16,9 1-1 0,-16 2-4 15,16 1 0-15,-16 0-3 0,8-1-1 16,-1-2-4-16,-2-1-6 0,-1-3-6 0,1-5-11 16,-2-5-30-16,-2-5-47 15,1-6-3-15,0-6-2 0</inkml:trace>
  <inkml:trace contextRef="#ctx0" brushRef="#br0" timeOffset="-178116.55">18485 8424 172 0,'24'-16'97'15,"2"5"1"-15,0 11 0 0,0-7-32 0,1 7-55 16,0 5-11-16,1 4 0 0,0 6-6 16,-1 3-4-16,1-1-6 0,-1 3-15 15,0-1-25-15,0-1-29 0,-2 0-12 16,2-3 0-16</inkml:trace>
  <inkml:trace contextRef="#ctx0" brushRef="#br0" timeOffset="-177780.79">19439 7657 150 0,'2'0'93'0,"-2"0"2"0,0 9-15 15,0 5-26-15,0 4-28 0,-14 4-10 16,2 4 0-16,-4 3-6 0,-5 2 5 16,-4 3-3-16,-2 3-1 0,-8 3-1 15,-2 3-2-15,-4 0-2 0,-4 1-4 16,-1-2-4-16,-1-2-3 0,1-5-1 0,2-3-8 15,3-4-10-15,4-6-24 0,5-4-44 16,5-6-12-16,6-6-1 0</inkml:trace>
  <inkml:trace contextRef="#ctx0" brushRef="#br0" timeOffset="-177233.77">19158 7996 155 0,'11'0'99'0,"-4"0"0"15,-4 6-10-15,-3 6-21 0,0 6-33 16,0 6-26-16,-10 1-4 0,10 4-2 0,-13 1-1 16,13 4-1-16,-15 0-1 0,15 0-1 15,-13-1 0-15,13-1 3 0,0-1 0 16,0-5 0-16,0-3 2 0,0-4 1 16,2-6-3-16,10-6 1 0,2-4 0 15,5-3 0-15,4 0-3 0,5-12 0 0,4-2-4 16,3-4-2-16,5-2-4 0,1-3 0 15,2-1-1-15,2-2-3 0,-1-1 1 16,0-2 1-16,-3 4 0 0,-3-1 3 16,-2 0 1-16,-7 3 3 0,-4 1 2 15,-4 0-1-15,-6 2 4 0,-4 2 0 0,-6 0 0 16,-4 1-1-16,-1-1 3 0,0 2 0 16,0 0 2-16,-17-1-2 0,8 1 1 15,-2 4 2-15,-1-1-3 0,1 2 0 16,0 1 1-16,1 2-1 0,1 8 0 15,9-10 3-15,-15 10-1 0,15 0 2 16,-12 2 2-16,12 2 3 0,0 4 3 0,-9 5 1 16,9 3 1-16,0 3 2 0,0 5-1 15,0 4-2-15,-10 4-1 0,10 3-3 16,0 5-3-16,-9 3-2 0,9 4 0 16,0 1-3-16,0 1 2 0,0-1 3 0,0 0 0 15,7-2 3-15,0 1 2 0,4-6 2 16,3-1 0-16,2-3 2 0,5-4 0 15,5-5 0-15,3-4-3 0,4-4-3 0,3-5-3 16,5-2-1-16,4-3-6 16,0-3-1-16,2-1-8 0,-1-2-14 0,-1 0-17 15,-2-2-52-15,-4-1-43 0,-5 1 3 16,-6-2 0-16,-6 0 0 0</inkml:trace>
  <inkml:trace contextRef="#ctx0" brushRef="#br0" timeOffset="-175103.22">16953 8900 177 0,'0'4'79'0,"0"-1"-15"0,-11 0-17 15,11 0-19-15,0 0-15 0,0-1-7 16,1-1 2-16,3 1 1 0,5-1 0 16,3 2 3-16,1-2 1 0,5 1-2 0,4 0 1 15,2 0-1-15,5 1-2 0,4-1-3 16,4-1 1-16,3 1-2 0,3 1-1 16,5-1-3-16,4 0 1 0,1 1-1 15,4 1 1-15,5 0-1 0,3 0 0 0,4 1 1 16,2-1-2-16,4 0 4 0,3-1-2 15,2 1 0-15,4-1 2 0,2-1-1 16,4 1-2-16,0-1-1 0,3 0 4 16,1-1-4-16,0 1 1 0,-2 0 0 0,-2 0-1 15,-3 1 1-15,-2-1-2 0,-3 2 2 16,-3 0 2-16,-4 0 1 0,-3 0-2 16,-3 2 4-16,-4-1-1 0,-4 0-1 15,-5-1 1-15,-4-1 2 0,-2 1 0 16,-5-2-3-16,-2 0 2 0,-4 0 0 0,-2-2-3 15,-5 1 0-15,-3-1 4 16,-4 0-5-16,-3 0-2 0,-6 0 0 0,-1 0-5 16,-5 0-2-16,-4 0-6 0,-3-9-8 15,-3 9-16-15,0 0-54 0,0 0-19 16,-8 0 4-16,8-8 1 0</inkml:trace>
  <inkml:trace contextRef="#ctx0" brushRef="#br0" timeOffset="-174021.43">7686 10680 133 0,'-10'0'92'0,"10"0"1"15,-13-10-1-15,13 10-23 0,-12 0-49 16,12-8-16-16,-10 8-3 15,10-7-1-15,0 7-1 16,0 0 3-16,0 0 2 0,5 0-1 16,1 0 1-16,5 0 1 0,0 0 1 15,2 1 0-15,3 1-1 0,3 1 1 16,2 1-1-16,6-1 0 0,2 2 0 16,5-2-1-16,4 2 1 0,5-1 1 0,5-2 0 15,4 1-1-15,5-1 1 0,3-1 0 16,6 0-1-16,4-1 0 0,7 2 0 15,3-2 0-15,4 0-2 0,2 1 1 16,2 0-1-16,1 1 0 0,1-1 0 16,1 2-1-16,0 1 1 0,-4 0 0 0,2 1 0 15,-2-1 2-15,-2 1-1 0,-4-1 0 16,-5 1 2-16,-3-3 1 0,-4 1 0 16,-5-2 0-16,-3-1-1 0,-8 0-2 15,-4 0 0-15,-4 0-2 0,-5 0-2 16,-6-7-2-16,-6 7-2 0,-4 0-10 15,-7-10-9-15,-6 10-18 0,-4 0-54 0,-7-10-19 16,0 10-1-16,0 0 3 0</inkml:trace>
  <inkml:trace contextRef="#ctx0" brushRef="#br0" timeOffset="-173470.57">10067 10326 190 0,'-10'2'93'0,"10"-1"-1"0,0 2-1 15,0 0-44-15,2 0-47 0,2 1-3 16,1 0 0-16,2-1 1 0,0 1 1 16,4 0 2-16,-2 1 0 0,2 1 2 15,3 2 1-15,2 0-1 0,-1 0 2 16,4 1 3-16,-1-2-4 0,3-1-1 15,-1-1-1-15,3 0 0 0,-1-1 0 0,2 0-1 16,-1-1-1-16,2 1 0 0,0-3 1 16,0 3-3-16,0-2 3 0,-2 1 1 15,-1 0 0-15,-1 0 1 0,-2 0 6 16,-2 1 1-16,-5 3 2 0,-1 0-1 0,-6 2 2 16,-5 2 0-16,0 1-1 0,0 4 1 15,-12 2-1-15,1 1-4 0,-3 2 0 16,-5 1-1-16,-1 0 0 0,0 1-1 15,-3 1 0-15,-2-1 0 0,1-1-1 16,3-3-2-16,0 0-3 0,0-2 0 0,5-4-3 16,2-1-4-16,3-2-4 0,2-2-7 15,9-1-8-15,-9-2-4 0,9 0-14 16,0-1-29-16,0-1-36 0,0-2-2 16,0-1 3-16</inkml:trace>
  <inkml:trace contextRef="#ctx0" brushRef="#br0" timeOffset="-172787.5">9833 10724 168 0,'0'0'73'0,"-10"0"-13"0,10 0-6 0,-8 0-9 16,8 0-9-16,0 0-6 0,-12 0-10 16,12 0-7-16,0 0-4 0,0 0-3 15,0 0 0-15,0 0-1 0,0 0-1 16,0 0-2-16,0 0-1 0,0 0 0 0,0 0 0 15,5 0 2-15,2-7 3 0,2 7 1 16,2 0 1-16,5 0 2 0,5-9 1 16,-1 9 0-16,6-10 0 0,5 10 0 15,2-15-1-15,4 7-2 0,3-2-3 16,-1 0 2-16,3 1-4 0,0-2 0 0,-1 1-1 16,-1 0-3-16,-3 2 1 0,-2 0-5 15,-3 8-3-15,-6-10-2 0,-2 10-5 16,-4 0-10-16,-5 0-14 0,-4 0-35 15,-4 0-34-15,-4 2 3 0,-3 1 3 16</inkml:trace>
  <inkml:trace contextRef="#ctx0" brushRef="#br0" timeOffset="-172139.19">9992 10400 208 0,'0'1'89'0,"-10"-1"-3"16,10 0-23-16,0 0-34 0,0 0-28 15,-9 0 2-15,9 0 1 0,0 0 2 0,1 0-2 16,2 0 2-16,1 0 1 16,5 0 0-16,1 0 0 0,4 0 2 0,4 0-2 15,3 0 1-15,5 2-3 0,2 0-1 16,5 0-1-16,2-1 1 0,4 2 1 16,0-2-2-16,1 0-1 0,2 0-1 0,1 0 0 15,-2-1-1-15,-1 0 0 0,-1 0 2 16,-2 0-2-16,-3 0 0 0,-5 0-2 15,-1-8 3-15,-5 8 0 0,-5 0 2 16,-1 0-1-16,-3-7 1 0,-3 7-1 16,-3 0-2-16,-5 0 4 0,-2 1-1 0,-1 3 2 15,0 2-1-15,0 3 0 16,-11 1 0-16,1 3-1 0,0 2 2 0,-1 3-1 16,-1 2-2-16,0 0 1 0,-2 2 2 15,0 1-5-15,2 2 0 0,-3-1-2 16,2-1 0-16,1 1-1 0,-1-3-2 0,2-1-2 15,-1-2-3-15,3-1-6 0,0-3-5 16,0-1-8-16,9-1-31 0,-16-4-39 16,16 1-3-16,-16-5 1 0</inkml:trace>
  <inkml:trace contextRef="#ctx0" brushRef="#br0" timeOffset="-171276.43">9774 10723 158 0,'0'0'72'0,"0"0"-4"16,2 0-5-16,3 0-11 0,-3 0-19 0,1 0-24 15,3 0-7-15,-1 0-1 0,2 0 1 16,4 0 3-16,0 0-1 0,1 0 2 16,4-7-1-16,2 7 3 0,2 0 0 15,5-9 0-15,0 9 0 0,3-9-2 0,2 9 0 16,2-12-1-16,2 12-2 0,-1-13 0 15,1 13-2-15,2-12 0 0,-2 12-1 16,-1-12 1-16,-1 12-1 0,0-10-1 16,-2 10 2-16,-1-9 0 0,-4 9-1 15,0-6-1-15,-3 6 2 0,-3 0-1 16,0-12 1-16,-3 12 1 0,-1-7-2 0,-1 7 1 16,-2-8-2-16,-1 8-1 0,-2-8 1 15,1 8-2-15,-2-7-3 0,-3 7-4 16,2 0-6-16,0-8-28 0,0 8-45 0,-2 0-8 15,0 0 0-15</inkml:trace>
  <inkml:trace contextRef="#ctx0" brushRef="#br0" timeOffset="-168302.21">10541 10451 197 0,'1'0'78'0,"0"1"-12"15,-1 0-16-15,0-1-16 0,0 0-12 0,1 0-15 16,-1 0-2-16,2 0 0 0,-1 0 3 16,3-7-4-16,0 7 0 0,1 0 1 15,1-11-2-15,1 11-1 0,2-9 2 16,1 9-2-16,-1-8-1 0,2 8 0 15,0-10-3-15,1 10 3 0,2-8 0 0,-3 8 0 16,2 0 2-16,-2 0-2 0,1-7-1 16,0 7 0-16,-1 0 1 0,0 0-1 15,1 1 0-15,-1 1 0 0,1-2 0 16,-1 1 0-16,0 1-1 0,-1 0 2 16,-1 0-3-16,0 0 2 0,0 0 0 15,-1-1 1-15,0 2-1 0,-2-2 1 0,-1 0 0 16,-1 1 0-16,0-1 2 0,-1 0-3 15,-2 0 2-15,1-1 1 0,-2 0-1 16,0 0 3-16,0 0-2 0,0 0-1 0,0 0 0 16,0 0-1-16,0 0 0 15,0 0 0-15,-12 0 0 0,12 0-2 16,0 0-1-16,-9 0 4 16,9 0 3-16,0 5 2 0,0 1-2 15,-11 3 1-15,11 3 2 0,-11 1 1 0,11 4 1 16,-14 2-1-16,4 3 1 0,-2 1-3 15,0 3 1-15,-5 1 0 0,2 2 1 16,-4-1-2-16,2 1-1 0,-3-1 1 16,1-1-1-16,1-3-1 0,-1-1 0 0,2-3 0 15,2-2-1-15,0-3-1 0,2-2 1 16,3-3-2-16,1-2 0 0,9-1-2 16,-14-2 0-16,14-2 0 0,0-1-2 15,-9-1-6-15,9-1-4 0,0 0-11 16,0 0-8-16,0 0-28 0,0 0-50 15,0 0-3-15,0 0 0 0</inkml:trace>
  <inkml:trace contextRef="#ctx0" brushRef="#br0" timeOffset="-165636.62">11978 9825 175 0,'3'-13'96'15,"0"1"-2"-15,0 1-1 0,1 1-39 0,1 1-50 16,-1 9-1-16,2-10-2 0,-2 10 3 16,1 0-1-16,1 0 0 0,0 5 1 15,-2 6-1-15,1 3 4 0,-1 8-2 0,-4 5 0 16,0 5 1-16,0 2-1 0,0 4-2 15,0 3 0-15,-7 1-1 0,7 0 0 16,-16 0 1-16,5-1-3 0,-3-3 1 16,-1-3 0-16,-2-3-1 0,1-3-1 15,-2-6 1-15,1-3 0 0,0-4 1 0,0-5-2 16,0-3 1-16,2-4 0 16,0-3 0-16,2-1 0 0,1 0 0 0,3 0 0 15,9-11 0-15,-10 4-1 0,10-1 0 16,0-1-1-16,2 1 0 0,3 1 1 15,3 7 2-15,1-11-2 0,4 11 0 16,-1 0 0-16,4 0 2 0,0 0 1 16,1 4 2-16,-1 3 1 0,1 5 1 0,-3 4 3 15,1 3 0-15,-4 4 3 0,0 4 0 16,-3 2 0-16,-1 5 1 0,-2 1-2 16,0 3-1-16,-2 2 1 0,1 0-2 0,-2 1-1 15,-1 0-1-15,1-1 2 0,-1-2-3 16,1-3 1-16,0-3-1 0,0-1 0 15,1-5 1-15,-1-2-2 0,0-5 1 16,1-1 0-16,0-5-2 0,1-3 0 16,-2-1-1-16,0-3 2 0,0-2-3 15,-1-1-1-15,1-1 0 0,-2-1-1 0,0-1 0 16,0 0-1-16,1 0 0 0,-1 1-2 16,0-1-2-16,0 0-1 0,0 1 0 15,0 1-3-15,0-1 0 0,0-1 0 16,0 2 0-16,0-1 0 0,0 0-1 0,0 0 3 15,0 0-1-15,0 0-3 0,0-1-6 16,0 0-9-16,0 0-21 0,0 0-53 16,0 0-15-16,0-13 2 0,0 5-1 0</inkml:trace>
  <inkml:trace contextRef="#ctx0" brushRef="#br0" timeOffset="-163295.22">12024 9782 131 0,'0'0'53'16,"0"0"-1"-16,0 0-5 0,0 0-6 16,0 0-6-16,0-8-7 0,0 8-7 0,0 0-8 15,0 0-8-15,0 0-3 0,0-7 0 16,0 7-1-16,0 0 0 0,0 0 1 15,0-9 0-15,0 9-1 0,0 0 1 16,0-11-1-16,0 11 3 0,5-7-1 16,-3 7 1-16,3-9 0 0,-1 9 0 0,1-9 2 15,1 9-2-15,-1-10 2 0,0 10-1 16,0-9 0-16,-1 9-5 0,1-9 5 16,-1 9 0-16,0 0 1 0,-1-9-2 15,2 9 0-15,-1 0 0 0,-1-9-1 16,3 9 0-16,-1 0 1 0,1-9-1 0,0 9-2 15,1 0 1-15,1-10 1 0,1 10-1 16,0 0 0-16,0-10-1 0,-1 10 1 16,2 0-1-16,-3-9 1 0,0 9-1 15,-1 0 0-15,0 0 0 0,-3 0-1 16,2-7 2-16,-1 7-3 0,-3 0 2 0,1 0-1 16,-1 0-1-16,0 0-1 15,2 0-3-15,-3 1-2 0,2 1-7 16,2 1-27-16,-1 0-49 0,1 0-8 15,-1 1 1-15</inkml:trace>
  <inkml:trace contextRef="#ctx0" brushRef="#br0" timeOffset="-162048.33">12044 10912 134 0,'0'0'56'0,"0"0"-5"15,0-7 0-15,1 7-4 0,1 0-5 16,-1 0-8-16,2 0-10 0,-2 0-10 16,0 0-6-16,0-8 0 0,1 8 1 15,1 0-1-15,-2 0 1 0,0 0 0 0,1 0-1 16,-2-6-1-16,0 6 0 0,1 0-3 15,-1 0 0-15,1 0-2 0,-1 0 0 16,0 0-1-16,1 0-1 16,-1 1 0-16,0 1 0 15,1 1 1-15,0 1 2 0,0 1-1 16,0 1 2-16,0 1-1 0,0 0 0 0,1 3 3 16,0 0-1-16,0 1 1 0,0 1-1 15,1 0-1-15,-1 1 1 0,2 1-1 16,-2 1 1-16,2-1-2 0,-1 1-1 15,-1 0 0-15,3 0 1 0,-1 0 0 16,0 0 4-16,3 1-5 0,-2-2 2 0,1 1 0 16,0-1-1-16,1 0 4 0,2-1-2 15,0 0 0-15,0-1 0 0,2-1-1 16,-1-1-3-16,0 0 1 0,1 0 1 16,0-3 0-16,0 0 0 0,1-1-5 0,-1-1 2 15,1-2-3-15,0 1-6 0,-1-2-9 16,-2-1-18-16,2 0-55 0,-3-1-21 15,0 0 0-15,-2 0 1 0</inkml:trace>
  <inkml:trace contextRef="#ctx0" brushRef="#br0" timeOffset="-151107.64">12669 9731 137 0,'7'-15'93'0,"-4"9"0"0,1-2 0 15,0 8-29-15,-2-13-41 0,0 13-17 16,0-13-2-16,0 13-1 0,-1-9-1 0,1 9 1 16,1 0 1-16,-1 0 0 0,2 2 0 15,-1 5 0-15,-1 6 2 0,0 5 1 16,0 3-1-16,-1 5 1 0,0 2 0 16,-1 4-2-16,0 3 0 0,0 2 0 0,0 3-3 15,0 1 0-15,0-1-1 0,0 0-1 16,0-2 1-16,-11-3 0 0,11-2-1 15,0-5 0-15,-11-3 0 0,11-3-2 16,0-4 1-16,0-4 0 0,-9-3-2 16,9-3-2-16,0-1-4 0,0-4-4 15,0-2-5-15,-9-1-6 0,9 0-16 0,0 0-23 16,-13-11-30-16,13 3-3 0,-11-3 1 16</inkml:trace>
  <inkml:trace contextRef="#ctx0" brushRef="#br0" timeOffset="-150425.49">12640 9683 205 0,'11'-14'78'0,"2"2"-11"16,-1 3-15-16,2 1-21 0,3 8-20 0,-1-10-6 15,3 10 0-15,0 0 0 0,2 0 2 16,-2 2-1-16,1 2 0 0,-1 2 3 15,-2 3-1-15,-1 1 1 0,-3 1-2 0,-1 3 0 16,-5 2 0-16,-3 0-1 0,-4 2-1 16,0 1-1-16,0 2 0 0,-12 0-2 15,-2 0 0-15,-2 0 0 0,-3 0-1 16,-3-2 0-16,0-1-1 0,-1-1 2 16,0-2-2-16,2-2 0 0,0-2 0 0,3-3-2 15,2-2-1-15,3-4-2 16,13-2-2-16,-11 0 1 0,11 0-1 0,0-11-3 15,6 3 2-15,1-3 0 0,6-2 3 16,2-1 1-16,3 0 2 0,1-2 1 16,1 1 1-16,2 0 2 0,-1 1 0 0,-1 1 2 15,1 3 0-15,-2 2 4 0,-3 8-1 16,-1 0 0-16,-3 0 2 0,-2 0-2 16,-2 0 1-16,-3 6-1 0,-2 4 0 15,-1 3-2-15,-2 0-3 0,0 3 0 16,0 0-1-16,0 0 0 0,0 0 0 0,0-1-1 15,0-1 0-15,-10-1 0 0,10-3-1 16,0 0 0-16,0-3-1 0,0-2-1 16,3-3 0-16,0-2-3 0,3 0 1 15,0 0 1-15,3-11-2 0,1 3 2 16,1-4 0-16,0-1 1 0,3-2 1 0,0-2 2 16,1-1 1-16,-1-1 1 0,2 0 1 15,-2 1-2-15,1 0 1 0,-2 3-1 16,0 1 2-16,-2 3 1 0,0 2-2 15,0 9 0-15,-3-7 0 0,0 7 0 16,-1 2 0-16,0 2 3 0,-2 3-2 0,1 2 0 16,-3 1 0-16,1 1-1 0,0 1 0 15,0-1 0-15,1 0-1 0,-1 0-1 16,-1-2 1-16,0 0-1 0,1-1 2 16,-2-1-4-16,3-1 1 0,-1-1-2 15,2 1-3-15,0-1-3 0,-1 0-4 0,1 1-11 16,-2 0-32-16,2-1-43 0,-2 0-1 15,1-1 2-15</inkml:trace>
  <inkml:trace contextRef="#ctx0" brushRef="#br0" timeOffset="-149692.7">13426 9340 181 0,'0'0'90'0,"-9"0"-4"16,9 0-21-16,0 10-26 0,0 3-24 15,0 4-6-15,-9 4-1 0,9 4 3 16,-8 4-3-16,8 3-2 0,-11 3 0 16,11 1 0-16,-9 2-2 0,9 2 0 0,0-1 0 15,-9-2-2-15,9 0-1 0,0-5-1 16,0-3 2-16,0-5 0 0,0-3-1 16,-9-4 0-16,9-5 0 0,0-2 0 15,0-4-1-15,0-1 0 0,0-4 1 16,0-1 0-16,-8 0-1 0,-4-8 1 15,12 0-1-15,-11-1 0 0,11-2 0 16,0-2 2-16,0-2-2 0,0-2-2 16,0-1 1-16,2 0 0 0,6 0 1 15,4 0-1-15,3 1 0 0,4 2 0 0,3 1 1 16,4 2 2-16,1 3-1 0,2 9-1 16,1-10 0-16,-1 10 0 0,-1 0-1 15,-1 0 1-15,-3 4 1 0,-4 2 1 16,-2 2-2-16,-5 4-2 0,-5-1 3 15,-4 3 2-15,-4 0-1 0,0 2 0 16,0-2 0-16,-17 0 0 0,5-1 2 0,-5-2-2 16,-2 0 1-16,0-3 1 0,-4-1-2 15,1-2 0-15,0-2-1 0,-1-2-1 16,1-1-1-16,3 0-3 0,2 0-6 0,3-9 0 16,1 9-4-16,4-14-4 15,9 6-6-15,-8-2-25 0,8-1-27 0,0-1-20 16,1-1 0-16</inkml:trace>
  <inkml:trace contextRef="#ctx0" brushRef="#br0" timeOffset="-149227.17">13850 9342 151 0,'10'0'74'16,"-2"0"-4"-16,-1 3-5 0,-1 4-6 15,-3 5-9-15,-1 4-17 0,-2 5-19 16,0 6 1-16,0 3-1 0,0 4-4 16,0 3-1-16,0 4-3 0,0 0-3 15,-11 3 3-15,11-2-4 0,0 0 0 0,-9-1 1 16,9-4 1-16,0-4 2 16,0-4-1-16,0-5-1 0,0-5 0 0,0-5 1 15,6-5-4-15,3-5 0 0,1-4-1 16,3 0-6-16,3 0-3 0,2-16-5 15,1 2-2-15,4-2-3 0,1-3 0 0,2-3 0 16,1-1 2-16,1-1 5 16,2-1 6-16,-2 3 2 0,-1 1 4 0,-1 2 3 15,-2 2 7-15,-2 2 1 0,-2 5 2 16,-1 2 2-16,-5 8-4 0,0 0 2 16,-5 0 0-16,-1 2 2 0,-3 6-2 0,-3 4-2 15,-1 2-3-15,-1 2-1 16,0 0-2-16,0 1-1 0,0 1-3 0,0-2-1 15,0-1-3-15,-9-1-3 0,9-1-4 16,0-2-2-16,0-1-5 0,-9-3-2 16,9-1-4-16,0-5-4 0,-9-1-7 0,9 0-11 15,-10 0-10-15,10-10-10 0,-14 2-9 16,14-5-7-16</inkml:trace>
  <inkml:trace contextRef="#ctx0" brushRef="#br0" timeOffset="-149112.5">14185 9593 201 0,'0'-19'85'15,"0"1"-4"-15,0 2-13 0,0 4-23 16,4 3-29-16,3 1-9 0,1 8-4 16,4-6-3-16,1 6 0 0,1 0-3 15,3 0-6-15,2 1-17 0,-1 1-39 0,3 1-27 16,0-1-1-16</inkml:trace>
  <inkml:trace contextRef="#ctx0" brushRef="#br0" timeOffset="-148843.83">14788 9511 152 0,'20'0'97'0,"-2"-8"-1"0,-2 8 1 15,-3 0-28-15,-2 0-47 0,-3-8-17 16,-2 8 0-16,-2 0-3 0,-3 0 2 16,-1 0 0-16,0 0 4 0,0 2-1 15,-10 4 0-15,10 1 3 0,-16 4-2 0,7 3 0 16,-1 1-1-16,-2 3 0 0,1 3-2 15,1 0-1-15,-2 2-1 0,3 2 2 16,9 1-3-16,-10 0 0 0,10-1-1 0,0 0-1 16,3-1 0-16,5-2-4 15,6-3-3-15,3-4-7 0,6 0-6 0,5-6-19 16,3-1-41-16,3-4-28 0,3-2 2 16,1-2 0-16</inkml:trace>
  <inkml:trace contextRef="#ctx0" brushRef="#br0" timeOffset="-142299.08">12914 10644 180 0,'2'-9'95'0,"0"9"-3"0,0 0-14 16,-1 0-32-16,-1 0-39 0,0 0-2 15,0 0-4-15,0 5-1 0,0 2 0 16,-10 3 0-16,10 1-2 0,-12 2 2 16,12 2 1-16,-15-1 1 0,15 1-1 0,-14 1-1 15,14-2 1-15,-13 0 1 0,13-2 0 16,-11-1 0-16,11-3 0 0,0 0-1 15,0-4 0-15,0-1-1 0,0-1 0 16,0-2 1-16,6 0-1 0,4 0-1 16,1 0 0-16,1-10 0 0,3 10 0 15,0-10 0-15,2 10-2 0,-1-12 1 0,1 12 1 16,1-13 0-16,-2 13 1 0,0-14 0 16,-2 14 0-16,-1-10 0 0,-1 10 4 0,-3-8-3 15,0 8 2-15,-2 0-1 16,-2 0-1-16,-3 0 0 0,0 0 0 0,0 0 0 15,-2 0 2-15,0 1-3 16,0 2 0-16,0 0-2 0,0 3 2 16,0-2 2-16,0 2-2 0,0 1 0 15,0 1 0-15,0 1-2 0,-11 1 4 0,11 1-4 16,-10 0 2-16,10 1 0 0,-13 1 0 16,13 1-1-16,-19 1 2 0,8-1-1 15,-2 0 2-15,0 0-2 0,0 1-2 16,-1-1 4-16,-1 0-1 0,2-1 0 15,0-1-1-15,2-2 0 0,1 0 0 0,10-3 0 16,-14 0 0-16,14 0 0 0,0-3 0 16,0 0 0-16,0-1 1 0,0-2-1 15,0-1 1-15,3 0-1 0,6 0 0 16,0 0 0-16,4-12-1 0,0 12 1 16,3-12-1-16,-1 5-3 0,2-1-1 0,0 0 1 15,0-2-1-15,-1 0-1 0,2 1-2 16,-2-2 2-16,-2 1-1 0,-1 1 2 15,-1 0 0-15,-2 0 2 0,-2 2 1 16,-1 7 0-16,-3-12 4 0,0 12 1 16,-2-8 1-16,-2 8 0 0,0 0 2 0,0 0 0 15,0 0 1-15,0 0 1 0,-11 6-2 16,11 2 0-16,-14 3-1 0,14 2 0 16,-15 0 0-16,15 4-1 0,-17 1 0 15,17 0 0-15,-14 3-2 0,14-1 1 0,-17 1-1 16,17-1-1-16,-11-1 0 0,11-2 0 15,-11-1-1-15,11-3 0 0,0-2-2 16,0-3-2-16,0-1-2 0,0-3-3 16,0-3-3-16,0-1-2 0,2 0-9 15,3 0-11-15,-1-14-4 0,-1 5-8 0,1-2 3 16,-1-1 4-16,-1 1 7 0,0-1 7 16,-2 1 17-16,0 0 18 0,0 0 12 15,0 3 6-15,0 0 12 0,-9 8 2 16,9 0-6-16,-11 0 4 0,11 0-3 15,-17 0-11-15,8 9-9 0,-1 2-2 0,0 4-1 16,2 1-2-16,8 2-1 0,-15 2-1 16,15 0-5-16,-10 0-2 0,10 1-1 15,0-1 0-15,0 0-1 0,0-3 0 16,0-3-1-16,0-2-2 0,5-4 0 16,3-2-1-16,3-6 0 0,3 0-1 0,2 0-2 15,1-12 1-15,4 1-1 0,0-2 0 16,1-3 4-16,1-2 1 0,0 2 0 15,0-2 1-15,-1 1 2 0,-2 0 0 0,-1 3 3 16,-3 2-1-16,0 3 2 16,-3 9 0-16,-4-9 0 0,-1 9 2 0,-3 2-1 15,-2 3-1-15,-2 3-1 0,-1 2-2 16,0 3-1-16,0-1-2 0,0 0 0 16,0 1-1-16,0-2-1 0,-8 0-5 15,8-1 0-15,0-1-4 0,0-2-2 0,0-2 0 16,0-4-3-16,0-1-1 0,0 0-1 15,0 0 0-15,3-14 2 0,1 2 2 16,1-2 4-16,1-4 1 0,1-3 1 16,2-4 4-16,-1 0 2 0,1-6 2 15,3 0 2-15,0-3 2 0,1-1 0 0,1 0 2 16,-1-1 1-16,3 3 1 0,-1 1 2 16,0 1-2-16,-1 4 1 0,2 1-2 15,-1 5 3-15,1 1-4 0,1 3-3 16,0 3 1-16,3 2-2 0,-1 1-1 0,2 3 1 15,2 0-1-15,0 8 0 0,2-11 1 16,2 11-4-16,0-10 4 0,1 10-1 16,0 0 0-16,2 0 0 0,-2-7 0 15,-1 7-1-15,-2 1 3 0,-3 2-1 16,-3 0-1-16,-6 2 1 0,-4 5 1 16,-4-1-1-16,-5 4 1 0,0 2-1 0,-10 2 0 15,-1 2-1-15,-7 2-1 16,-3 0 1-16,-7 3-1 0,-2 1 0 0,-4-2-1 15,-4 2 2-15,1-2-1 0,1 0 0 16,0-3 1-16,4-1-1 0,4-4 1 16,3-2 0-16,7-3-1 0,5-2 1 0,13-3 0 15,0-3-1-15,0-2 1 0,7 0-2 16,10-9 2-16,4 9-2 16,2-13 0-16,4 4 1 0,1 1-2 15,1-2 0-15,-1 1-4 0,-2 0-4 0,-3 1-6 16,-3-1-22-16,-3 1-34 0,-6 0-23 15,-2-1-2-15</inkml:trace>
  <inkml:trace contextRef="#ctx0" brushRef="#br0" timeOffset="-142050.24">13775 10488 166 0,'0'-14'92'16,"0"3"3"-16,0 11-15 0,0 0-23 15,0 0-29-15,0 4-11 0,0 8-2 0,0 6 0 16,0 4 0-16,-10 5 1 0,10 3-2 16,0 4-2-16,0 2-4 0,-10 4-1 15,10 2-4-15,0 1 0 0,-12 1-1 16,12 1-2-16,-12-2-1 0,12 0-4 16,-16-5-4-16,7-2-6 0,1-2-2 0,-2-5-4 15,1-5-3-15,0-3-9 0,0-7-12 16,-1-5-13-16,10-5-10 0,-15-4-7 15,15 0 1-15,-11 0 8 0</inkml:trace>
  <inkml:trace contextRef="#ctx0" brushRef="#br0" timeOffset="-141917.7">13626 11087 127 0,'6'-15'58'0,"0"1"10"0,2 2 8 15,1 5-3-15,3 7-8 0,0 0-21 16,3 0-28-16,0 2-3 0,3 8-2 16,0 3-3-16,3 3-2 0,0 2-3 0,1 1-3 15,2 0-2-15,2-1-4 16,1-2-7-16,0-2-10 0,0-4-35 0,-1-2-39 15,0-5-3-15,-2-3 0 0</inkml:trace>
  <inkml:trace contextRef="#ctx0" brushRef="#br0" timeOffset="-141450.7">14411 10175 188 0,'1'0'85'0,"-1"0"-9"0,1 1-19 16,0 4-29-16,-1 2-17 0,0 2-3 15,0 2 0-15,0 3 3 0,0 3 2 16,0 2 0-16,0 4 1 0,0 2-1 16,0 1-3-16,0 3 0 0,0 0-4 15,0 2-1-15,0-2-3 0,0 0-2 0,-9-1-3 16,9-3-4-16,0-2-6 0,0-2-7 16,-11-4-19-16,11-3-39 0,0-4-20 15,-11-3 0-15</inkml:trace>
  <inkml:trace contextRef="#ctx0" brushRef="#br0" timeOffset="-141033.14">14289 10543 161 0,'-14'0'88'0,"-3"0"-1"16,-2 1-17-16,0 5-26 16,-2 2-34-16,-1 1-10 0,3-2 0 0,-1-1 0 15,3 0-1-15,2-1 1 0,4-3 0 16,11 1 1-16,-12-3 2 0,12 0 1 15,2 0-1-15,4 0 2 0,6-7 0 16,3 7 0-16,7-14-1 0,4 5 1 16,4-1-2-16,3 1-1 0,3-1 1 0,2 1-1 15,4-1-2-15,-2 2 1 0,0 0 0 16,1 8 0-16,-3-12 0 0,-1 12-1 16,-3-10 3-16,-4 10-2 0,-2 0-1 0,-4-7 1 15,-3 7-1-15,-5 0 0 0,-3 0 0 16,-5 0 1-16,-5 0 0 0,-3 1 1 15,0 3-2-15,0 3 4 0,-10 2 2 16,-1 4-1-16,-2 1 2 0,-3 5 2 16,-1 2-2-16,-4 4 2 0,-4 3-1 15,0 4 1-15,-2 2-3 0,-1 3-1 0,-3 1 0 16,0 3-1-16,1-1-1 0,0 2 0 16,-1 1-1-16,1-3-2 0,2-2 0 15,2-2 0-15,1-3-2 0,4-4-2 16,3-3-3-16,1-2-5 0,4-6-7 0,2-4-15 15,1-4-39-15,10-7-31 0,-11-3 0 16,11 0 2-16</inkml:trace>
  <inkml:trace contextRef="#ctx0" brushRef="#br0" timeOffset="-140751.62">14520 10653 202 0,'9'-7'94'0,"-1"7"-1"0,-2 0-19 16,1 5-41-16,2 2-30 0,-2 4 3 16,0 2 0-16,1 2 1 0,2 3 4 0,-1 2 2 15,0 3 0-15,1 4 1 0,-1 3 0 16,0 2-2-16,1 3-2 0,-3 2 0 16,0 0-2-16,-3 1-5 0,0-1 1 15,-2 0-2-15,-2-2-1 0,0-1-1 16,0-3 0-16,0-3-3 0,0-2 0 0,0-4-1 15,0-4-2-15,-9-2-1 0,9-4-3 16,0-4-7-16,0-5-5 0,-9-3-16 16,9 0-28-16,0-10-35 0,0-2-1 15,0-5 0-15</inkml:trace>
  <inkml:trace contextRef="#ctx0" brushRef="#br0" timeOffset="-140351.68">14737 10696 201 0,'4'0'87'0,"1"0"-3"16,2 0-30-16,1 0-32 0,1 0-20 0,0 0-2 16,-1 0-1-16,1 0 3 0,1 0 2 15,-1 0 4-15,0 0-2 0,0 1 0 16,0 3 2-16,0 2 0 0,-2 0 2 15,2 1-1-15,-4 2 0 0,1 2 2 0,-2 2-2 16,1 1 4-16,0 3-2 0,-1 2 0 16,0 3 2-16,0 0-1 0,0 4 0 15,0 2 1-15,1 1-1 0,-2 3 1 16,2 3-3-16,-1 1 3 0,0 0-3 16,-1 3 0-16,1-1-2 0,-2 0-1 15,1-1-1-15,-1-1-1 0,1-3-2 0,0-1 0 16,-1-4-2-16,-1-2-2 0,0-4 3 15,0-2 0-15,0-3-1 0,-1-4-1 16,0-4-1-16,0-2-2 0,0-5-2 16,0-2-5-16,0 0-4 0,0 0-5 15,0-15-7-15,-9 3-9 0,9-3-14 0,0-3-29 16,-10-2-32-16,10-2-1 0,-10 0 2 16</inkml:trace>
  <inkml:trace contextRef="#ctx0" brushRef="#br0" timeOffset="-139819.64">14665 10907 217 0,'0'-11'97'0,"0"11"1"0,0-9-12 15,4 9-42-15,6-8-40 0,1 8-2 16,4-8-2-16,3 8-1 0,1 0 0 16,-1-7 1-16,2 7-1 0,-3 0 1 0,1 0 0 15,-2 1 2-15,-1 2-1 0,-3 2 0 16,-2 0 1-16,-5 2-1 0,-4 1 0 16,-1 1-1-16,0 1 0 0,-9 1-3 15,-3 0 1-15,-1 1-1 0,-3-1-2 0,-1 0 1 16,-2 0-1-16,1-1 2 0,-1-1 1 15,2-1 1-15,2 0 2 0,3-1 0 16,2-2 1-16,10-1 1 0,0-1 1 16,0-1 2-16,0-1-1 0,8-1-2 0,5 1-1 15,4-1 0-15,2 0 0 0,2 1 1 16,0 1-1-16,1 0-1 0,0 0 1 16,-4 1-2-16,-1 3 1 0,-5-1 1 15,-3 4-1-15,-6 0 0 0,-3 5 0 16,0-1-1-16,-10 2 1 0,0 2 1 15,-4-1-1-15,-2 0 3 0,0-1-1 16,-3 0-1-16,1-1 1 0,2-1 0 0,1-2 0 16,3 0 0-16,3-3-2 0,9-1 0 15,0-2-1-15,0-3 0 0,0-2-1 16,0 0 0-16,8 0-1 0,3 0 0 0,2 0-2 16,2 0-4-16,1-7-5 0,0 7-19 15,2 0-48-15,-1-10-23 0,3 10 0 16,-2-12 0-16</inkml:trace>
  <inkml:trace contextRef="#ctx0" brushRef="#br0" timeOffset="-136854.47">15534 9629 168 0,'-10'3'77'0,"10"0"-15"15,0-1-16-15,0 0-16 0,0-1-12 16,0-1-9-16,0 0-5 0,0 2 1 16,0-2 2-16,5 0-1 0,5 0 1 15,1 1 2-15,1-1-2 0,3 1 1 0,2 0-2 16,2 0 0-16,3 0-1 0,0 0 0 15,3 1 0-15,3-1-1 0,1 1 0 16,3 0 1-16,4 0-1 0,1-1 1 16,4 2 0-16,2-2 2 0,4 2 0 0,1-2-1 15,3 0 2-15,4 0-1 0,1-1 2 16,3 0-1-16,3 0 0 0,5 0-1 16,-1 0-1-16,0 0 0 0,0 0-1 15,-2 0 0-15,0 0-2 0,-4 0-1 16,-2 0 1-16,-3 0-2 0,-5 0 1 0,-4 0-1 15,-6 0 0-15,-5 2 1 0,-5 0-1 16,-6 0-1-16,-4 0 0 0,-6 1 0 16,-4-1-4-16,-4 0-5 0,-4 0-7 15,-2-1-5-15,0 2-26 0,0-2-49 16,-14 2-11-16,5-2 1 0</inkml:trace>
  <inkml:trace contextRef="#ctx0" brushRef="#br0" timeOffset="-136419.37">17031 9460 165 0,'0'3'84'0,"-10"0"-2"15,10-1-21-15,0 1-28 0,-10-2-23 16,10 2-7-16,0 0 0 0,0-2 4 16,0 1-2-16,2 0 2 0,2 2 1 0,2-1 0 15,1 2 2-15,4 0-3 0,1 1-1 16,2 1 1-16,4 0-4 16,0 1-1-16,5 1 0 0,0-1 0 0,3 2 0 15,1-2 0-15,1 1 0 0,1 0 3 16,1-1 0-16,-1-1-2 0,0 0 0 0,-2 0 0 15,-1-1 1-15,-3 0-1 0,-4 0 2 16,-1-3 1-16,-5 1-1 0,-3 0 1 16,-6 1-1-16,-4 1 4 0,0 0-2 15,0 1 4-15,-14 2-2 0,1 0-2 16,-4 0-1-16,-3 2 1 0,-2-1-2 16,-2 0 0-16,-1 0-2 0,1 1-2 0,-1-2-1 15,1 0-5-15,2-1-2 0,4 0-4 16,2-1-6-16,4 0-13 0,2 1-42 15,10-2-37-15,-11-2 1 0,11-1 1 16</inkml:trace>
  <inkml:trace contextRef="#ctx0" brushRef="#br0" timeOffset="-123398.23">18229 9181 169 0,'5'-14'96'0,"0"14"-1"0,0-12-3 0,1 12-33 16,-2-11-47-16,-1 11-4 0,-1 0 1 16,-1 0-1-16,0 0 0 0,-1 0 2 15,0 1-1-15,0 7 1 0,-10 4 0 16,10 5 0-16,-17 4-1 0,5 3-3 16,-1 4-1-16,-1 0-2 0,-2 2-1 15,2-1-2-15,-2 1 0 0,0-1-3 0,-2-1-2 16,2-1-7-16,-1-3-1 0,2-3-14 15,1-5-27-15,2-4-45 0,2-4-8 16,10-5 2-16</inkml:trace>
  <inkml:trace contextRef="#ctx0" brushRef="#br0" timeOffset="-122951.2">18185 9290 159 0,'12'0'90'15,"-2"0"-1"-15,2 0-6 0,-1 0-31 0,1 3-45 16,1-1-5-16,-1 0-2 0,0 1 2 16,1-1 0-16,-2 1-2 0,0 2 4 15,-1 0 1-15,-2 2 2 0,-1 3-1 0,0 1 1 16,-4 3 3-16,-2 3 0 0,-1 1 1 16,0 2-1-16,-9 1 0 0,0 4-1 15,-3-1 0-15,-2 2-1 0,-1 0-1 16,-2 0-2-16,1-3-2 0,-1 0-1 15,2-1-1-15,0-4 3 0,3-2-4 0,2-2-2 16,10-3-1-16,-12-2-1 0,12-3-2 16,1-2-3-16,3-4 0 0,5 0-2 15,3 0 0-15,3 0-4 0,3-10 2 16,1 10 3-16,2-11 4 0,2 11 3 16,0-13 2-16,0 13 3 0,-1-12 3 0,1 12 3 15,-2-10 0-15,-4 10 3 0,0 0-1 16,-3 0 3-16,-2 0-3 0,-3 1-1 15,-4 4-1-15,-1 2-2 0,-2 2-1 16,-1 2-2-16,-1 0 0 0,0 2-1 16,0-2-2-16,0 2-5 0,0-2 2 0,-10 0-1 15,10-2 0-15,0 0-4 0,-9-2-1 16,9-2-4-16,0-2-4 0,0-3-4 16,0 0-6-16,0 0-19 0,0-8-21 15,0-3-25-15,3-2-4 0</inkml:trace>
  <inkml:trace contextRef="#ctx0" brushRef="#br0" timeOffset="-122551.77">18585 9225 126 0,'4'-20'94'0,"-1"4"1"0,0 3-11 0,-1 4-15 16,0 2-31-16,2 7-32 0,2-11-2 15,3 11-1-15,1-7-1 0,5 7 1 16,4 0-1-16,3-9 1 0,4 9 0 15,2 0 1-15,6 0 0 0,3 0 1 16,2 0-1-16,1 0 2 0,3 1-2 0,-1 1-1 16,-2 1-1-16,0 0 0 0,-5 1-1 15,-4 1 0-15,-3 0 3 0,-6 2-2 16,-5-1 2-16,-7 4-4 0,-7 0 3 16,-3 3-1-16,0 1-2 0,-15 2 1 0,-3 2-1 15,-6 1 0-15,-7 2-2 0,-3 2 1 16,-3 0-1-16,-2 1 1 0,-2-1-3 15,0 0 3-15,1-1 1 0,2-1-1 16,4-2 1-16,3-2 2 0,6-3 1 16,6-2-2-16,7-1 1 0,12-3 1 15,0-2 0-15,0-3 1 0,8-2 1 0,9-1-1 16,3 0-2-16,7 0 0 0,3 0-1 16,3-7-1-16,3 7-1 0,2-11-2 15,1 11-2-15,-1-12-7 0,-1 2-3 16,-2 0-7-16,-4-2-21 0,-4-1-38 15,-5-1-21-15,-4-1 0 0</inkml:trace>
  <inkml:trace contextRef="#ctx0" brushRef="#br0" timeOffset="-122386.2">18926 9328 196 0,'-25'15'94'15,"2"3"-2"-15,1 4-15 0,3 1-37 16,2 2-38-16,3 2-2 0,3-2 0 15,2 0-3-15,9-2-2 0,-9 0-1 16,9-3-6-16,0-2-7 0,0-2-23 16,0-2-41-16,0-4-8 0,0-3 0 0</inkml:trace>
  <inkml:trace contextRef="#ctx0" brushRef="#br0" timeOffset="-122187.18">18908 9398 212 0,'8'-8'102'15,"0"8"2"-15,0 0-10 0,-2 3-46 16,0 9-34-16,-3 5 2 0,1 7-1 16,-2 4-3-16,-2 4-4 0,0 2 0 0,0 4 0 15,1 0-5-15,-1 1-1 0,0 0 1 16,1-1-3-16,-1-3 0 0,0-3-3 16,0-3-3-16,0-6-4 0,0-2-4 15,0-6-12-15,0-5-13 0,0-5-40 16,0-4-30-16,3-1 1 0,0 0 2 0</inkml:trace>
  <inkml:trace contextRef="#ctx0" brushRef="#br0" timeOffset="-121418.86">19254 9352 208 0,'12'-14'93'0,"-2"4"2"0,-1 0-14 16,3 10-46-16,-3-10-35 0,1 10-1 15,1 0-1-15,-1-9-1 0,0 9 0 16,1 0-1-16,-1-9 1 0,1 9 0 0,2 0 2 16,-1 0 0-16,3 0 1 0,-2-8 0 15,0 8 0-15,-1 0 1 0,-3 0-1 16,0 0 1-16,-1 0 3 0,-3 1 1 16,-1 3 1-16,-2 2-1 0,-1 2 0 15,-1 1 3-15,0 3-3 0,0 3 0 0,0 1-1 16,-13 1-2-16,13 2 0 15,-10 0 0-15,10 1-2 0,0 1 1 0,-9-1 0 16,9 1-2-16,0-1 2 0,0-4 0 16,0 0 0-16,0-2-1 0,2-3 1 15,1-2-1-15,1-2 0 0,1-3 0 16,-1-1 1-16,0-1-1 0,0-2 0 0,-1 0-2 16,-1 0 1-16,2-9 0 0,-1 9-1 15,1-12 0-15,0 4 0 0,3 1 0 16,-1-1-1-16,1 0 1 0,1 1 2 15,0 7-1-15,1-13 0 0,-1 13 1 0,1-9 1 16,-1 9 0-16,0 0 1 0,-2 0-1 16,-1 1 1-16,-2 2-2 0,1 3 3 15,-4-1-1-15,0 2 0 0,0-1 0 0,0 0-2 16,0 2 0-16,0-3 0 16,0 0 0-16,-10 0 1 0,10-1 2 0,0-2-3 15,-9-2 0-15,9 0-2 16,0 0 1-16,1-10 0 0,2 10 0 15,1-13 0-15,3 5-1 0,2-1-3 16,2-1 4-16,3 1 1 0,3-1 0 16,4 2 1-16,2 0 2 0,3 8-1 0,3-10 1 15,1 10 1-15,3 0 2 0,0 0-1 16,2 2 1-16,-2 3 0 0,0 2 1 16,-2 4-3-16,-3 2 1 0,-3 1 0 0,-3 1-1 15,-4 2-2-15,-4 0 1 0,-6 0-2 16,-3 0 1-16,-4-1-1 0,-1-1 0 15,0 0 0-15,-10-1 2 0,1-2-2 16,-3-1-2-16,-1-1 2 0,-2-2-1 16,-1-1 0-16,2-3 1 0,-1 0 0 0,1-2-1 15,0-2-1-15,3 0 0 0,2 0 0 16,9 0-1-16,-15-11-1 0,15 3-1 16,0 0 1-16,0-4-3 0,0 2-3 15,0-2-1-15,0 1-4 0,0-2-5 16,4 1-5-16,4 1-16 0,0-1-26 0,1 1-31 15,4 2-3-15</inkml:trace>
  <inkml:trace contextRef="#ctx0" brushRef="#br0" timeOffset="-121252.91">20365 9628 199 0,'4'11'98'0,"-2"1"0"15,1 1-17-15,-3 1-38 0,0-2-36 16,0 2-3-16,0-2-4 0,0 0 0 0,0 0-5 16,-12-1-10-16,12-1-15 0,-10 0-38 15,10-1-30-15,-14-1 2 0</inkml:trace>
  <inkml:trace contextRef="#ctx0" brushRef="#br0" timeOffset="-120264.8">20794 9553 142 0,'3'1'94'0,"0"0"0"0,1 0-1 16,-1 0-28-16,1 2-43 0,0-3-18 15,0 1-2-15,2 0-1 0,0-1 0 16,1 0 1-16,0 0-2 0,0 1 0 15,1 1 0-15,1 0-1 0,0 1-2 0,1-1-3 16,2 2-7-16,-1 0-6 0,0-2-26 16,1 1-32-16,-1-1-16 0,-1 1-1 15</inkml:trace>
  <inkml:trace contextRef="#ctx0" brushRef="#br0" timeOffset="-120121.66">21145 9590 145 0,'19'0'80'0,"1"0"-5"15,-2-8-12-15,2 8-16 0,-1 0-22 16,-3 0-25-16,1 0-1 0,-3 0-1 0,0 0-3 16,-2 0-6-16,-1 1-10 0,-1 1-16 15,-2-1-24-15,-1 2-21 0,-1-2-5 16</inkml:trace>
  <inkml:trace contextRef="#ctx0" brushRef="#br0" timeOffset="-120020.08">21606 9610 187 0,'23'0'77'0,"1"0"-18"16,-3 0-47-16,-2 0-12 16,-3 0-51-16,-2 0-33 0</inkml:trace>
  <inkml:trace contextRef="#ctx0" brushRef="#br0" timeOffset="-118605.52">15617 10858 166 0,'0'2'56'0,"-9"-2"-5"0,9 1-4 0,0-1-5 15,0 1-5-15,0-1-11 0,0 2-10 16,0-2-9-16,0 0-1 0,0 0-3 15,0 0 1-15,0 0 3 0,1 0-5 16,-1 0 5-16,1 0 2 0,0 0-1 16,0 0 0-16,1 1-1 0,1-1 1 0,-1 0 0 15,2 1-2-15,0 0-2 0,3 0-2 16,-1 0 0-16,2 1 1 0,1 0-1 16,3 0-1-16,0 1-1 0,3 0 1 15,1 1 1-15,4-1 0 0,0 1 3 16,6-2 3-16,2 0-2 0,3 1 3 0,5-2-1 15,2 0 3-15,5 0-2 0,4 0 2 16,3 0-2-16,5 0 0 0,3 1-2 16,4-1 0-16,4 2-3 0,2 0 1 15,5 1-2-15,0 1 0 0,1 0 1 0,1 0 0 16,-1 2 0-16,1-1-1 0,-4 1 2 16,-2 1 0-16,-2-2 0 0,-4-1 2 15,-4-1-1-15,-3 0 4 0,-5-1-5 16,-5-1 1-16,-4-2 0 0,-5 1-2 0,-6-1 0 15,-2 0-1-15,-5 0-2 0,-5 0-1 16,-2 0 0-16,-5 0-8 0,-4-8-3 16,-2 8-9-16,-5 0-9 0,-1 0-16 15,0 0-54-15,-10-9-21 0,1 9 0 16,-2 0 1-16</inkml:trace>
  <inkml:trace contextRef="#ctx0" brushRef="#br0" timeOffset="-118127.08">17473 10658 175 0,'7'5'87'0,"-2"0"0"0,0 0-29 16,0 1-28-16,0-1-26 0,1 0 0 15,2-1-2-15,0 1 5 0,1 0-1 16,3 0 1-16,1 0-1 0,2 2 1 15,2-1 0-15,4 3-1 0,-1-2-1 0,2 1 1 16,1 0-4-16,0 0-2 0,-2 1 4 16,0-1-2-16,-1 2 1 0,-4 0 0 15,-2 1 3-15,-3 1-2 0,-5 3 2 16,-4 1 0-16,-2 2 1 0,0 1-1 0,-10 1 1 16,0 3 1-16,-5 1 2 0,-2 0-2 15,-4 1 1-15,-1 0 0 0,-2-2 1 16,2 0-1-16,0-1 0 0,2-3-3 15,2-2-2-15,2-3-4 0,3-1 0 16,1-3 0-16,3-1-4 0,9-3-8 0,-11-3-9 16,11-1-16-16,0-1-49 0,0-1-25 15,0 0 1-15,0 0 3 0</inkml:trace>
  <inkml:trace contextRef="#ctx0" brushRef="#br0" timeOffset="-114543.45">18414 10302 153 0,'0'4'68'0,"0"1"-1"0,0 2-1 0,-10 3-7 15,10 0-17-15,-11 2-29 0,11 3-6 16,-15 1-3-16,5 2 1 0,0 0-1 16,-1 1-1-16,-3-1-1 0,2 1 0 15,-1-2 0-15,1 1-1 0,0 0 0 0,0-1-2 16,2-2 2-16,1-1 2 0,-1-2-3 15,10-2 0-15,-13-1 1 0,13-2 1 16,-8-3-1-16,8 0 0 0,0-3 1 16,0-1-1-16,0 0 1 0,0 0-1 15,3 0 0-15,0-12 0 0,2 12-1 16,0-13-1-16,2 6 2 0,-1-1-1 0,1 0 0 16,-1-1 0-16,2 0-1 0,1 0 0 15,-1 1 1-15,-1 0-1 0,1 1 1 16,1-1 0-16,0 8-1 0,1-13 1 15,2 13-1-15,0-14 1 0,1 14 1 0,3-12-1 16,1 12 0-16,0-14 0 0,3 14 0 16,0-14 0-16,1 6 1 0,2 0-1 15,1 1 1-15,-1-1 0 0,1 8 0 16,-1-12 1-16,1 12 0 0,-3-11 2 0,1 11 0 16,-1-9 1-16,-3 9 0 0,2 0 1 15,-2-5-1-15,-2 5 0 0,0 0 3 16,-1 0-1-16,-2 0 0 0,0 2 1 15,-1 2-3-15,-1 0 0 0,-4 2 1 16,1 1-1-16,-5 2-4 0,-1 2 2 0,-2 1-1 16,0 2 2-16,0 0-2 0,0 1-2 15,-13 1 2-15,13 0-2 0,-18 0 1 16,8 1-1-16,-3 0 0 0,0-1-1 16,0 0-2-16,0-1-4 0,0-1-1 15,0 0-3-15,2-1-3 0,1-2-2 16,1-1-6-16,9-1 0 0,-15-2-4 0,15-1-21 15,-12-1-33-15,12-2-18 0,-15-2 4 16</inkml:trace>
  <inkml:trace contextRef="#ctx0" brushRef="#br0" timeOffset="-114226.48">18468 10508 135 0,'0'0'84'0,"2"-8"-7"0,4 8-21 16,2 0-22-16,1 0-15 0,1 0-7 15,0 0 0-15,0 0 4 0,2 0-3 0,-1 2 3 16,0 4-2-16,-1 0 1 16,-1 2-1-16,-1 1-1 0,-1 2-4 0,-4 2-1 15,-3 3-4-15,0 0-2 0,0 3 1 16,0 1-1-16,-15 1-1 0,6 0-1 15,-2 0 0-15,-1 0 0 0,0 0 0 16,0-2-3-16,-1-1 0 0,2-1 0 16,-1-3-3-16,2-2-3 0,1-4-1 15,9-2-4-15,-15-3-6 0,15-3-7 0,-8 0-9 16,8 0-15-16,0-14-14 0,0 3-12 16,0-1-8-16</inkml:trace>
  <inkml:trace contextRef="#ctx0" brushRef="#br0" timeOffset="-113958.65">18451 10569 179 0,'1'1'82'15,"1"5"-2"-15,-1 5-7 16,-1 4-11-16,0 3-27 0,0 4-19 0,0 3-4 16,0 4 1-16,0 1 1 0,0 2-3 15,0 3-2-15,0-2 1 0,0 1-1 16,0-1 2-16,0-2 3 0,0-2-1 15,6-4 3-15,6-4-3 0,1-6 0 16,6-4-2-16,3-4-1 0,3-5-4 0,4-2-1 16,5 0-5-16,3-9-2 0,1 1-1 15,3-4-4-15,0 0-4 0,-1-2-3 16,-1-1-5-16,-2-2-8 0,-2 1-14 16,-5 0-28-16,-2 1-39 0,-5-1-6 15,-5 1 3-15</inkml:trace>
  <inkml:trace contextRef="#ctx0" brushRef="#br0" timeOffset="-112922.15">19157 10457 134 0,'0'3'97'0,"0"2"2"0,0 3-11 0,0 0-18 16,1 7-27-16,-1 0-23 0,1 4-1 16,-1 4 1-16,0 2-2 0,0 3-3 15,0 3-1-15,-11 1-2 0,11 2-2 0,-11 0-2 16,11 2-3-16,-12-4-2 0,12 0-2 16,-14-4-1-16,14-2-4 0,-14-5-1 15,14-2-7-15,-12-3-6 0,12-5-10 16,-11-3-20-16,11-5-37 0,-10-2-27 15,10-1 0-15,-8 0 5 0</inkml:trace>
  <inkml:trace contextRef="#ctx0" brushRef="#br0" timeOffset="-112577.03">19131 10641 200 0,'18'-17'97'15,"0"0"-1"-15,2 3-12 0,3 1-43 16,4 1-36-16,2 1-2 0,3 1 2 15,3 1 2-15,2 1 1 0,1 1 2 16,1 7 0-16,3-12 2 0,0 12 0 16,1 0 2-16,-1 0 0 0,-1 0-2 15,1 0 0-15,-5 1 0 0,-3 5 0 0,-4 2-2 16,-4 4 4-16,-6 3-1 0,-5 5-1 16,-5 3 1-16,-4 2-1 0,-5 3 2 15,-1 3-5-15,0 2-1 0,0 1-1 0,-15 1-3 16,5 0 0-16,-2 0-2 0,-1-1 0 15,-2-1-2-15,1-2 0 0,-2-2-4 16,3-4 0-16,1-3-1 0,0-2-2 16,1-5-4-16,0-2-3 0,1-6-3 0,1-1-4 15,-3-3-1-15,2-3-4 0,-1 0-1 16,-2 0-3-16,2-16-2 0,-1 2-3 16,-1-3-14-16,2-5-24 0,-2-3-27 15,3-6-1-15</inkml:trace>
  <inkml:trace contextRef="#ctx0" brushRef="#br0" timeOffset="-112410.39">19618 10320 205 0,'10'-23'104'0,"-1"8"2"0,0 7-13 16,-3 8-31-16,-3 0-43 0,-2 7-3 16,-1 6-3-16,0 7-3 0,-9 5-1 0,0 3-6 15,-3 4-2-15,-2 1-1 0,-2 1-4 16,-1 2-3-16,-2 0-5 0,-1 0-10 15,-1-2-24-15,-2-3-50 0,0-5-14 16,1-4 3-16,1-5 1 0</inkml:trace>
  <inkml:trace contextRef="#ctx0" brushRef="#br0" timeOffset="-112245.48">19454 10603 209 0,'16'-7'109'0,"3"7"2"0,-3 0-2 0,3 0-13 16,-1 3-86-16,-3 6-9 0,2 6-1 15,-4 1-2-15,-1-1-2 0,0 2-2 16,-1-2-2-16,-1 0-3 0,1 1-6 16,0-1-6-16,1 0-12 0,-2-2-27 15,0-4-35-15,1-2-8 0,-1-3 2 16</inkml:trace>
  <inkml:trace contextRef="#ctx0" brushRef="#br0" timeOffset="-111712.15">19992 10337 138 0,'0'0'111'0,"1"0"-1"15,1 0 1-15,2-7-17 0,6 7-37 16,3-9-41-16,4 9-3 0,2-14-5 0,6 6-3 15,3-1-2-15,3 0-1 0,3-1 0 16,1 2-2-16,4 0 0 0,-2 8 0 16,2-12-1-16,-1 12-2 0,-1-8-4 15,-2 8-2-15,-5 0-6 0,-4 0-6 16,-2 0-9-16,-5 0-20 0,-6 0-38 0,-3-7-21 16,-4 7 1-16</inkml:trace>
  <inkml:trace contextRef="#ctx0" brushRef="#br0" timeOffset="-111294.58">20443 10104 208 0,'0'0'100'15,"0"0"-1"-15,0 2 0 0,0 5-42 16,0 6-47-16,-10 7 0 0,10 2 2 16,-10 10 1-16,1 4 2 0,-5 6 3 15,-3 4 1-15,-4 4-1 0,-6 4-1 0,-1 4-1 16,-4 2-2-16,-1-2-3 0,-1 0-4 15,0-3-1-15,-1-5-2 0,1-3-2 16,3-7-1-16,2-7 0 0,4-5-1 16,3-4-1-16,7-9 0 0,3-5-1 15,12-6 0-15,0-4-3 0,0 0 0 0,6-12-1 16,6-2-1-16,6-4 0 0,4-5 0 16,3-3 0-16,4-2 1 15,4-2-1-15,2-3 2 0,5 0 0 0,3-3 0 16,4 1 1-16,1 2 2 0,2 1-1 15,-2 5 1-15,0 4 1 0,-2 5 2 0,-3 4 2 16,-3 5 2-16,-4 9 1 0,-4 0 3 16,-4 0 0-16,-7 5-1 0,-7 7 2 15,-8 4-2-15,-6 5 0 0,0 5-3 16,-8 1-3-16,-6 3-2 0,-7 1 0 0,-5 1-6 16,-4-1-4-16,-3-1-4 0,-2-1-8 15,-1-4-5-15,0-4-7 0,1-3-11 16,3-5-26-16,3-6-28 0,3-4-12 15,5-3 1-15</inkml:trace>
  <inkml:trace contextRef="#ctx0" brushRef="#br0" timeOffset="-111140.34">20382 10710 199 0,'13'-14'114'16,"3"4"1"-16,-1 10-8 0,2 0-21 16,-3 0-51-16,1 0-9 0,-1 12-5 15,0 5-5-15,-2 5-5 0,-1 4-4 0,2 3-4 16,-1 1-3-16,1 1-2 15,0 1-7-15,0-2-7 0,1 1-9 0,-2-6-9 16,0-2-35-16,-1-5-47 0,-2-4-4 16,1-4 1-16</inkml:trace>
  <inkml:trace contextRef="#ctx0" brushRef="#br0" timeOffset="-109864.52">21150 10157 220 0,'-17'10'103'15,"7"5"2"-15,0 4-25 0,-1 4-33 16,3 3-25-16,8 0-1 0,-11 4-2 0,11-1-2 15,0 3-1-15,1 0-5 0,3-1-1 16,4 1-3-16,3 0-3 0,3-1-4 16,2-3 0-16,3-3-4 0,2-3-3 15,-1-5-5-15,1-3-2 0,0-2-1 0,-4-4-1 16,1-2-3-16,-3-6-5 0,-1 0 2 16,-3 0-1-16,-1-10 1 0,-1-1-2 15,-3-3-1-15,-1-4 2 0,-2-4 8 16,-1-2 8-16,-1 1 8 0,0-2 4 15,-1 1 2-15,1 0 4 0,-1 4 7 16,1 2 7-16,0 5 3 0,0 6-5 0,-1 7-1 16,0 0-1-16,0 6-1 0,0 8 0 15,0 6-1-15,-12 7 0 0,12 3-6 16,-13 5-6-16,3 3 2 0,-1 2 1 16,-3 1-4-16,-2 1-2 0,-2-2 0 15,-2-1-1-15,-3-4-1 0,-1-4-3 0,-1-4-1 16,0-5 3-16,-2-5-4 0,-1-2-4 15,2-7 1-15,0-2-1 0,0-4 0 16,5-2 0-16,0 0 0 0,3-11 2 16,4 1 1-16,2-3-3 0,12-3 2 15,-11-2 2-15,11-2 0 0,0-2 1 16,5 0 3-16,4-1-4 0,3 0 1 0,3 1 2 16,4 0-1-16,3 1 1 0,2-1 0 15,2 2 1-15,3 2-1 0,1 0 0 16,2 1-3-16,0 2 4 0,0-1 0 0,1 0 0 15,1 1 1-15,0-1-2 0,1 0 3 16,0-1-4-16,1-2 3 0,-1 0 0 16,2 0-1-16,0-1 1 0,-2 1-2 15,-2 1 1-15,-1 2-1 0,-2 0 1 0,-3 2-2 16,-1 2 2-16,-5 1-1 16,-2 3 1-16,-4 8 0 0,-4-9-2 0,-5 9 2 15,-5 0-1-15,-1 3 0 0,0 3 1 16,-8 3-1-16,-3 1 0 0,-1 1-1 15,-2 2 0-15,-1 0 1 0,0 3 0 16,-1 0 0-16,1 2 0 0,1 2 0 0,3 1-2 16,11 0 4-16,-12 0-1 0,12 1 2 15,1-2 0-15,6 2 0 0,2 0 0 16,5 0 0-16,5-1 1 0,4 1 3 16,2 0-3-16,1-2-1 0,3 1 1 0,0-1 2 15,-1-1-2-15,-2 0 0 0,-3 0 3 16,-5-1-3-16,-3 0 1 0,-7 1-1 15,-4-1 0-15,-4 0-2 0,0 1-1 16,-13-1 0-16,-2 0 1 0,-4-1-2 16,-6-1 2-16,-4-1-2 0,-3-1-1 0,-2-2 0 15,0-1 1-15,-1-3 0 0,0-1 0 16,1-3 0-16,2-2-1 0,4-2 1 16,4 0-4-16,2 0 4 0,4-8 1 15,5 8 2-15,3-16-3 0,10 7 0 16,0-3-1-16,0 1 1 0,0-3-1 15,5 2 2-15,4-2 0 0,2 2-2 16,3 0-1-16,2 1-4 0,2 0 3 0,1 1-4 16,-1 1-3-16,2 0-5 0,0 2-7 15,1 7-13-15,1-13-37 0,-3 13-45 16,1-10 0-16,-1 10 3 0</inkml:trace>
  <inkml:trace contextRef="#ctx0" brushRef="#br0" timeOffset="-109663.95">22210 10818 225 0,'12'8'119'0,"-3"-1"3"0,-2 1 2 16,0 0-5-16,0-3-90 0,0 2-9 0,0-2-5 16,1-1-2-16,-1-1 0 15,3-1-1-15,-1-1-6 0,1 1-6 0,3 1-6 16,-2 0-12-16,2 0-21 0,-3 1-52 15,-2 1-40-15,-6-2 0 0,-2-1 0 16,0 0 1-16</inkml:trace>
  <inkml:trace contextRef="#ctx0" brushRef="#br0" timeOffset="-106400.28">10712 12520 177 0,'0'0'86'0,"0"0"-8"0,0 0-8 15,0 0-13-15,0 0-16 0,0 0-19 16,0 0-13-16,0 0-1 0,0 0-5 16,0 0 0-16,0 0-1 0,0 0 2 0,0 0-3 15,0 0 0-15,0 0 0 0,0 0-2 16,0 0 2 0,2 0-1-16,4 0-1 0,3 0 1 15,2 0 2-15,4 0 0 0,6-8 3 0,4 8-1 16,5 0 2-16,9-12 1 0,5 12 0 15,9-15 0-15,4 7 0 0,7-3 2 16,7-1-2-16,4-1 0 0,7-2 1 16,6-1 1-16,3 0-3 0,5-1 1 15,4-1 1-15,-1 2 0 0,3-1 0 0,-5 1-1 16,-1-1 0-16,-4 2-2 0,-4-1-1 16,-5 3 0-16,-5 0 1 0,-6 0-2 15,-8 4-2-15,-7-1 0 0,-9 2-1 16,-7 0-1-16,-9 8-3 0,-9-13-7 15,-6 13-9-15,-8-10-14 0,-9 10-42 16,0 0-43-16,0 0 2 0,-20 0 0 0</inkml:trace>
  <inkml:trace contextRef="#ctx0" brushRef="#br0" timeOffset="-105800.2">10829 12587 167 0,'0'-7'89'0,"-10"7"2"15,10 0-2-15,0-9-37 0,-8 9-52 16,8 0 1-16,0-9-3 0,0 9-1 0,0 0 1 16,2 0 0-16,2 0 4 0,1 0 2 15,4 0 2-15,2 0 3 0,1 0 0 16,7 0-1-16,2 3 2 0,4 0 1 0,2 0 1 16,5 1-1-16,3 1-2 15,4 2 1-15,2 0-1 0,5 4 1 0,3 2 2 16,2 4 1-16,4 3 1 0,3 3 1 15,2 4 1-15,1 4 2 0,3 3-1 16,2 4-2-16,-2 5-7 0,3 1 7 16,-2 1-1-16,3 4-2 0,-3-1 0 0,2 0 0 15,-5-1-1-15,0-4-4 0,-4-2 1 16,-5-4-1-16,-2-2-4 0,-5-5-2 16,-4-4-1-16,-5-4-2 0,-6-4-5 15,-6-5-8-15,-6-3-9 0,-4-6-11 0,-9-4-16 16,-4 0-40-16,-2 0-40 0,0-15 2 15,-8-1 3-15</inkml:trace>
  <inkml:trace contextRef="#ctx0" brushRef="#br0" timeOffset="-105251.65">10958 12592 180 0,'-17'-9'89'0,"9"1"-1"0,-2 0-20 16,0 1-35-16,0 7-33 16,1-13 0-16,-2 13 1 0,2-10 0 0,1 10 0 15,8-8 3-15,-15 8 0 0,15 0 0 16,-8 0 0-16,8 0 2 0,0 0-1 16,0 0 0-16,0 3 0 0,5 0 1 15,1 2 0-15,2 1 0 0,1 1 2 16,3 2 2-16,4 3-1 0,-1 2 1 0,5 2 1 15,2 3 0-15,4 2 3 0,0 6 0 16,4 3-1-16,2 3 1 0,3 7-3 16,0 5 2-16,2 6-1 0,1 8-1 15,1 5 1-15,1 4-1 0,2 4-1 16,-2 3 1-16,1 1-2 0,0 2 0 0,1 1 0 16,-3-1-1-16,0-1-2 0,0-2 1 15,-2-4-2-15,1-5-1 0,-2-6 0 16,-2-7-1-16,-3-8-2 0,-2-4-1 15,-1-6-4-15,-4-6 1 0,-4-5-3 0,-2-5-4 16,-4-7-6-16,-2-5-8 0,-8-7-9 16,0 0-13-16,-4 0-35 0,0-18-41 15,0 0 2-15,-15-5 3 0</inkml:trace>
  <inkml:trace contextRef="#ctx0" brushRef="#br0" timeOffset="-104486.37">10995 12612 126 0,'-11'-7'92'0,"-3"7"0"15,3-12-12-15,-1 12-19 0,3-11-34 0,-2 11-23 16,3-10-1-16,8 10-2 0,-15-10 0 16,15 10 0-16,-8 0 0 0,8-7 0 15,0 7-2-15,0 0 7 0,0 0 1 16,0 2 0-16,0 1 1 0,0 2 2 15,0 2 1-15,0 3 1 0,3 2 0 16,0 3 0-16,1 3-2 0,2 1-1 0,1 4 0 16,2 2-1-16,2 4-1 0,2 1-2 15,2 3 1-15,2 3 0 0,0 0-1 16,3 3-2-16,-1 1 1 0,2 2 2 16,1 1-1-16,0 3 1 0,0 4 0 15,-1 0 0-15,0 3 1 0,-2 3 0 0,-1 4 1 16,-2 3 0-16,0 1-2 0,-4 4 0 15,1 1-2-15,-2 2 0 0,0 1-1 0,0 4 0 16,-1 0 1-16,0 1-4 16,2 0 2-16,-1-2 3 0,1 0-1 0,1 0 2 15,-1-2-1-15,2-2 2 0,0 1 0 16,0-1 0-16,0 0 1 0,1 0-1 16,-3-2 2-16,2 1 0 0,-2-1 2 0,-1-2-1 15,0-1-2-15,-2-3-2 16,-1-1 1-16,-1-1-2 0,1-2 0 0,-3-1-2 15,-1-2-2-15,0-2 0 0,1-4-1 16,-3-3-1-16,1-2 3 0,2-6 1 16,-2-3 1-16,0-1 2 0,0-1-2 15,1-1 1-15,-3-1 1 0,1-2-2 16,1-1 2-16,-1-2-2 0,-1-2 0 0,1-2-3 16,-1-2 0-16,-1-1 0 0,0 0 1 15,0-2 0-15,0-1 0 0,0-2 1 16,0-2 1-16,0-3-1 0,0-3-2 0,0 1 1 15,0-3-2-15,0-2-1 0,0-1-3 16,0 1-7-16,0-3-7 0,0 0-15 16,0 0-25-16,0 0-54 0,0-13-32 15,0-1 1-15,0-5 2 0,0-4 2 16</inkml:trace>
  <inkml:trace contextRef="#ctx0" brushRef="#br0" timeOffset="-94944.74">11847 14043 132 0,'0'0'75'16,"0"0"-6"-16,0 0-10 0,0 0-12 16,0 0-13-16,0-7-14 0,0 7-18 15,0 0-1-15,0-8-1 0,0 8-1 0,1 0 2 16,1-10-1-16,0 10 0 0,0 0 2 15,0-8 1-15,0 8 0 0,-1 0 0 16,0-8 1-16,0 8 0 0,1 0-1 16,-2 0 2-16,1 0-2 0,-1 0 1 15,1 0 0-15,0 0 2 0,0 1 1 0,1 1-1 16,2 2 1-16,-1 1 0 0,2 0 0 16,-2 2 2-16,3 1 2 0,1 3-3 15,3 0-1-15,-1 2 0 0,2 0-1 16,1 3 1-16,1 0 0 0,2 2-2 15,1-2-1-15,-1 4 3 0,1-2-4 0,1-1 3 16,0 3 0-16,1-1 2 0,1-1-2 16,-1 1 4-16,1-1 0 0,-2 3 3 15,2-2 0-15,-1 2-1 0,0 1 1 16,1 1 1-16,-1 1 1 0,1 2 1 16,-1 2-1-16,2 0-1 0,-1 0-2 0,0 1-1 15,1 1 0-15,0-1 0 0,-2 1-1 16,2-2 0-16,-3-1-1 0,2-1 0 15,-1-1-1-15,-1-3 0 0,-1-1-1 16,-1-4 1-16,-1 0-3 0,-2-3 0 16,-1-1-1-16,-1-2-1 0,-1-1-1 0,-2-3-1 15,-1-2-1-15,-1 1-4 0,0-1-7 16,-2-2-7-16,-1-2-13 0,0 1-19 16,-2-2-44-16,0 0-46 0,0 0 0 15,0-11 1-15,0 0 5 0</inkml:trace>
  <inkml:trace contextRef="#ctx0" brushRef="#br0" timeOffset="-94110.17">12402 13340 158 0,'2'1'77'0,"0"1"-5"0,1 0-10 0,0 0-5 16,-1 2-22-16,1 1-18 16,1 0-3-16,-1 2 0 0,2 2 4 0,-1-1-4 15,1 3 0-15,1 0 2 0,2 1-1 16,1 2 0-16,3 0 3 0,4 1-1 16,-1 0-1-16,5 1-3 0,2 0 1 15,3-1 2-15,2 0-4 0,1-1-4 16,1-1 0-16,0 0-3 0,1-1-1 0,-2-1 0 15,-1-1-2-15,-3-1 0 0,-2-2 0 16,-2 0-1-16,-5-2-1 0,-2-1 0 16,-5-1-4-16,-3 0-8 0,-4-3-7 15,-1 0-11-15,0 0-15 0,0 0-48 16,-11 0-26-16,11-10-2 0,-15 2 2 0</inkml:trace>
  <inkml:trace contextRef="#ctx0" brushRef="#br0" timeOffset="-91929.5">11580 16022 185 0,'1'0'65'0,"0"-9"-7"0,2 9-10 16,-1 0-11-16,0-7-12 0,0 7-11 15,1 0-11-15,1-7 0 0,-1 7 0 16,0 0 5-16,-1 0-4 0,0 0 1 16,1 0 3-16,-2 0-2 0,2 0 0 0,-1 0 1 15,0 1 0-15,0 4-1 0,2 1 1 16,-1 2-5-16,1 0 3 0,1 2-2 16,-2 2 1-16,3 2 0 0,0 3 0 15,2 1 1-15,-2 2 0 0,2 2 3 16,0 1-2-16,1 1 1 0,0 0 0 0,0-1-1 15,-1 2 3-15,3-1-1 16,-3 1-1-16,2 0-1 0,-1-3 0 0,0 0 1 16,0 0-2-16,1-2 0 0,-1-1 1 15,1-1-3-15,1-1 0 0,-2 0 1 16,1-1 0-16,1 0-2 0,-1-2 2 0,0 1 0 16,1-2-2-16,-1 0 0 0,-1-2 0 15,2 1 0-15,-3-2 0 0,1-1 0 16,-1-1 1-16,1 1 0 0,-2-1 0 15,0 0 1-15,1 1 1 0,0 2 1 16,0-3-1-16,-1 3 1 0,0 0 1 0,0 2-2 16,0 1 1-16,1 0 0 15,-1 0 0-15,1 2 1 0,-1 1-3 0,1-2-1 16,-3 0 0-16,1-2-3 0,2-1 0 16,-3 0-4-16,1-1-4 0,-1-3-9 15,1-1-12-15,2-4-26 0,-2-3-59 0,-3 0-9 16,1 0 0-16,-2-13 1 0</inkml:trace>
  <inkml:trace contextRef="#ctx0" brushRef="#br0" timeOffset="-90496.74">12719 12165 177 0,'0'0'66'0,"0"0"-4"0,0 0-8 0,0 0-6 16,0 0-11-16,0 0-16 0,0 0-16 15,0 0 0-15,4 0 0 0,0 0 1 16,2 0-1-16,2 0-1 0,0-8 3 15,0 8-2-15,4 0-1 0,-2-10-2 16,1 10-2-16,2 0 0 0,-2-8-5 16,0 8-4-16,2 0-10 0,-4 0-30 0,1-9-44 15,-2 9-2-15,-1 0 1 0</inkml:trace>
  <inkml:trace contextRef="#ctx0" brushRef="#br0" timeOffset="-90030.68">13347 11939 167 0,'1'0'65'0,"3"0"-16"0,-1 0-14 0,1 1-8 16,-1 0-3-16,1 2 0 0,-1 3 0 15,1 1-1-15,1 2-2 0,0 5-3 16,-2 3-1-16,0 4 0 0,-2 5-1 15,-1 7 0-15,0 4-1 0,0 6-2 0,0 4 1 16,-10 5-2-16,10 3-2 16,-16 3 1-16,7 2-2 0,-3 0-1 0,2 1-1 15,0-3 0-15,-1-2-3 0,2-3-1 16,9-5 0-16,-17-6-1 0,17-6 0 16,-12-4-1-16,12-7-1 0,-10-4 0 0,10-7-1 15,0-2-4-15,-12-6-3 16,12-5-6-16,-10-1-5 0,10 0-7 0,-11-9-7 15,11-4-24-15,-15-3-33 0,15-3-20 16,-12-4 4-16</inkml:trace>
  <inkml:trace contextRef="#ctx0" brushRef="#br0" timeOffset="-89349.55">13318 12048 165 0,'5'-16'92'0,"-3"1"1"0,1 6-1 0,1 0-36 16,3 9-49-16,1-12-7 0,4 12 0 16,1-11-1-16,4 11 1 0,0 0-2 15,3-8 5-15,2 8 1 0,1 1 2 16,0 1-1-16,1 2 3 0,1 3-1 0,-5 1 1 16,-2 3-1-16,-4 2 1 0,-4 2-2 15,-5 3-1-15,-5 2 1 0,0 3 0 16,0 1-2-16,-12 1-1 0,0 0 1 15,-3 0 0-15,-3 1-1 0,-3-2-1 16,-2-1 0-16,-1 0-1 0,-1-1-1 0,0-4 2 16,3-2-3-16,1-2 1 0,1-3-2 15,5-2 0-15,0-2-2 0,6-4-3 16,9-3 1-16,0 0-4 0,0 0 1 0,0-8-5 16,5-2 3-16,7 0 1 15,4-3-1-15,3-2 2 0,1-2 2 0,3 1 0 16,0-2 4-16,1 0 2 0,0 1 2 15,0 0 1-15,-1 1 4 0,-2 3-1 16,-4 1 3-16,-1 4 3 0,-4 8-2 16,-4 0 6-16,-2 0-4 0,-3 0-1 15,-3 7 0-15,0 6-2 0,0 4 1 0,0 2-3 16,-14 3-2-16,14 1 1 0,-10 0-3 16,10 2-5-16,-9-1 6 0,9-2-2 15,0 0 1-15,0-4-1 0,0-1-1 0,0-6-1 16,2-4 0-16,5-4-1 0,2-3 0 15,3 0 2-15,3-10-4 0,0-1 1 16,3-6-1-16,1-1 1 0,-1-3 0 16,3-2 0-16,-1-5 2 0,1 0 0 15,0 1 0-15,0-1 1 0,-1 1 1 16,-1 4 1-16,-2 1 1 0,-2 5 0 16,-1 4 1-16,-1 4 4 0,-3 9-2 0,-2 0 1 15,-1 0 2-15,-3 6-1 0,-2 7 1 16,-2 5-1-16,0 3 3 0,0 2-4 15,0 3-3-15,0-1-1 0,0 1 1 16,0-1-3-16,0 0 0 0,-10-3-1 0,10-2-1 16,0-1-4-16,0-4-5 0,0-2-4 15,0-3-4-15,0-4-8 0,0-3-17 16,3-3-34-16,-1 0-35 0,1 0 0 16,-1-12 2-16</inkml:trace>
  <inkml:trace contextRef="#ctx0" brushRef="#br0" timeOffset="-88817.1">14217 11618 209 0,'0'0'93'0,"0"7"-12"0,0 3-19 0,0 4-24 15,-9 2-22-15,9 4-1 0,0 2 1 16,0 3 0-16,0 2 0 0,1 4-3 16,-1 2 0-16,0 3-1 0,0 1-3 15,0 2 0-15,0-1-2 0,-9 1-2 16,9-1-2-16,-12-1 0 0,3-1-1 0,0-2-1 16,-2-3 0-16,-1-2 1 0,2-3-1 15,-1-4-1-15,0-2 0 0,1-4 2 16,1-3-2-16,-2-4-1 0,3-3 0 0,8-5-2 15,-13-1 0-15,13 0-1 16,0-13 1-16,0 0-2 0,0-4 1 0,0-1-1 16,4-3 0-16,4 0 1 0,1 0 1 15,2 0 0-15,1 1 0 0,1 2 0 16,3 1 0-16,1 3 2 0,1 5 0 0,1 9 1 16,-1-8 1-16,1 8 1 0,0 3 1 15,-3 4-1-15,0 3 1 0,-2 1 1 16,-3 3-1-16,0 3 0 0,-3 0 2 15,-4-1-2-15,-3 2 1 0,-1 2 0 16,0-3-1-16,0 0 1 0,-17 0-2 16,3 0 0-16,-1-2 0 0,-4-1 0 15,-3-2-1-15,1-2 0 0,-2-2-2 0,0-2 0 16,1-2-1-16,0-3-4 0,1-1-6 16,3 0-4-16,2 0-8 0,3-14-18 15,2 2-33-15,11-2-33 0,-12-4 0 16,12-3 2-16</inkml:trace>
  <inkml:trace contextRef="#ctx0" brushRef="#br0" timeOffset="-88167.37">14694 11619 134 0,'2'4'88'0,"0"1"-5"16,-1 4-15-16,-1 2-16 0,0 5-17 0,0 2-18 15,0 3 0-15,-12 6-1 0,12 5 0 16,-17 3 0-16,7 6-2 0,-3 3-1 16,-1 3-1-16,2 2-1 0,-2 1-2 15,1 0-1-15,2-3 1 0,-1-3-1 16,3-1 2-16,9-4-1 0,-15-5 1 0,15-3-2 15,0-4 0-15,0-5-2 0,0-4 1 16,0-5-3-16,0-3-1 0,8-4-3 16,-1-1 0-16,0-1-3 0,1-2-3 0,0-1 0 15,1-1-3-15,0 0-3 16,0 0-3-16,3 0-1 0,-1-12-3 0,3 5 0 16,-1-4 0-16,2 0 0 0,1-4 1 15,1-2 3-15,0-2 3 0,2-3 1 16,-2-1 5-16,3 0 3 0,-1 0 2 0,-2 1 3 15,1 1 3-15,-4 2 2 0,2 4 3 16,-4 1 1-16,0 5 3 0,-3 9 0 16,-2 0 2-16,-1 0 0 0,-2 3 0 15,-1 8 0-15,1 3-2 0,-2 3-1 16,-1 3-3-16,0 2-2 0,0 0-3 0,0 1-2 16,0-2-2-16,0 1-1 15,0-2-3-15,0-3-2 0,-1-2-4 0,1-3-5 16,-1-5-11-16,0-4-9 0,0-3-30 15,0 0-38-15,0 0-8 0,0-17 2 16</inkml:trace>
  <inkml:trace contextRef="#ctx0" brushRef="#br0" timeOffset="-88011.65">14851 11994 149 0,'0'-12'103'0,"0"2"-2"0,0 3 0 0,4 7-21 16,0-8-51-16,5 8-29 0,-1 0-1 15,2 0-1-15,1 0-5 0,0 0-3 16,1 0-5-16,0 0-4 0,-1 0-22 16,3 1-37-16,-1 2-20 0,2 1 0 15</inkml:trace>
  <inkml:trace contextRef="#ctx0" brushRef="#br0" timeOffset="-87269.08">15380 11997 195 0,'16'-10'75'0,"-3"10"-11"16,1-11-10-16,-2 11-9 0,0-11-15 15,-3 11-15-15,-1-9-4 0,-1 9-2 16,-1-8 1-16,-1 8-2 0,-3 0 1 16,-2 0-1-16,0 0-2 0,0 0 2 0,-11 1 0 15,2 5 6-15,-1 3-4 0,-4 3 0 16,0 3 1-16,-2 3-1 0,0 1 2 15,-1 4-1-15,2 1-2 0,0 4 1 0,2 1-3 16,2 1-3-16,11 1 4 16,-13 1-2-16,13-1 2 0,0 0-3 0,0-1 1 15,5 1 1-15,5-4-1 0,2-1 2 16,4-4-2-16,3-1 0 0,2-3 2 16,3-2-2-16,0-4 2 0,3-1-3 0,0-2-1 15,0-2-1-15,-2-2 1 16,0-2-2-16,-2 0 3 0,-1-2-4 0,-2-1 0 15,-4 0 0-15,0 0 0 0,-4 0 1 16,-1 0 0-16,-3 0 1 0,-3 0-3 16,-2 0 0-16,-1 0-4 0,-1 0 5 15,-1 0-2 1,0 0 0-16,0 0-1 0,0 0 1 0,0 0 0 16,0 0 2-16,0 0-2 0,0-7 0 15,0 7 0-15,0 0 2 16,0 0 0-1,0 0-2-15,0 0 2 16,0 0-2-16,0 0 0 16,0 0 2-16,0 0 0 31,0 0-2-31,0 0 0 0,0 0 2 16,0 0-2-16,0 0 0 0,0 0 0 15,0 0 0-15,0 0 2 0,0 0-2 16,0 0 2-16,0 0 0 15,0 0 1 1,0 0 0-16,0 0 0 0,0 0-1 16,0 0 1-16,0 0 0 0,0 0-1 0,0 0 0 15,0 0 0 1,0 0 0-16,0 0-5 47,0 0-3-47,0 0-3 0,0 0-9 15,0 0-11-15,0 0-32 0,0 0-61 16,0 0-3-16,0-7-1 0,-10 7 4 16</inkml:trace>
  <inkml:trace contextRef="#ctx0" brushRef="#br0" timeOffset="-86391.6">13093 12594 188 0,'0'3'88'0,"-14"0"-1"16,14 0-18-16,-10-1-40 0,10 0-26 15,0-2-1-15,1 0 3 0,6 0 2 16,2 0 4-16,4 0 2 0,6 0 0 16,6 0 1-16,5 2 0 0,5-1-1 0,6 1 1 15,6 2-3-15,4-1-3 0,6 3-1 16,5-1-1-16,5 0-3 0,7 3 0 15,2 0-1-15,7 0 0 0,5 2 1 16,4-1-2-16,4 1 1 0,1-1 1 16,3 0 1-16,0-1 1 0,-1 0 4 0,0-2 2 15,-3-1 1-15,-2 1 3 0,-5-2-1 16,-3-1 2-16,-4-1-2 0,-6 0-1 16,-6-2-2-16,-6 0 0 0,-5 0-4 15,-5 0 0-15,-4 0-3 0,-5 0 1 0,-4 0-3 16,-3 0 1-16,-5 0-1 0,-2 0 1 15,-5-7-1-15,-3 7-1 0,-2 0 0 16,-3 0 0-16,-5 0 0 0,0 0-1 16,-3 0 2-16,-3 0 0 0,-2 0-2 15,-1 0-2-15,-2 0 1 0,0 0 0 0,-1 0 0 16,-1 0 0-16,0 0 0 0,0 0 0 16,0 0 0-16,0 0 0 15,0 0 0 1,0 0-1-1,0 0-4-15,0 0-3 0,0 0-7 0,0-7-12 16,0 7-20-16,0 0-51 0,0 0-28 16,-10 0 2-16,10 0 1 0</inkml:trace>
  <inkml:trace contextRef="#ctx0" brushRef="#br0" timeOffset="-62554.3">15466 11973 154 0,'0'0'39'0,"0"0"2"0,0 0 2 16,0 0-1-16,0 0-7 0,0 0-3 16,0 0-6-16,0 0-7 0,0 0-9 15,0 0-4-15,0 0-3 0,-8 0 1 16,8 0-2-16,0 0 1 16,0 0 1-16,0 0-1 0,0 0 0 15,0 0 0-15,0 0 0 0,0 0 1 16,0 0-3-16,0 0 3 0,0 0-2 0,0 0 0 15,0 0-1-15,0 0 0 0,0-8 0 16,0 8 1-16,1 0-2 0,1 0-1 0,0 0 1 16,2 0 0-16,0 0 0 0,3 0 0 15,0-7 0-15,2 7 0 0,0 0 0 16,4-9-1-16,-1 9 2 0,3-8 0 16,-1 8 0-16,2-9-1 0,0 9 1 15,0-11 0-15,-2 11 0 0,0-9 1 16,-1 9 2-16,-2-8-1 0,-1 8 0 0,-1 0 0 15,-3-8 1-15,0 8 0 0,-1 0 0 16,-2 0 0-16,0 0-2 0,-2 0-1 16,0 0 1-16,0 0-1 0,1 0 0 15,-1 0 0-15,2 0-1 0,-1 0 3 16,1 0 1-16,1 1-3 0,0 0 1 0,2 0-1 16,-2 1 2-16,1 0-1 0,0 0 0 15,1 0-1-15,-1 0-1 0,1-1-1 16,-2 1 1-16,2 0 2 0,-2-1 0 15,-1 0 0-15,0 0-2 0,1 0 1 0,-1 0-2 16,-1 0 3-16,0 0 0 0,0 0-1 16,0-1 1-16,-1 1-2 0,1-1 2 15,-2 1 1-15,2 0-1 0,-2-1 1 16,1 0-1-16,0 0 1 0,-1 0-1 16,0 0 0-16,0 0-4 15,0 0-4-15,0 0-5 0,0 1-6 16,0 1-21-16,0 0-62 0,0 0-5 15,0-1-1-15</inkml:trace>
  <inkml:trace contextRef="#ctx0" brushRef="#br0" timeOffset="-49998.37">12498 16873 180 0,'0'42'97'0,"0"4"0"16,0 3-7-16,0 3-45 0,-12 3-35 16,12 1 3-16,-9 3 0 0,9 0 0 15,-11-1-1-15,11 1 2 0,-12-2-2 0,12 0-3 16,-13-2 0-16,13-3-3 0,-9-5 1 16,9-3-1-16,-11-4-2 0,11-3 0 15,-9-4-2-15,9-4-1 0,-10-3-1 16,10-5-1-16,-9-1-2 0,9-8-2 0,0-1-6 15,-12-4-1-15,12-5-2 0,0-2-6 16,0 0-3-16,-8-7-3 0,8-3-18 16,0-4-26-16,0-4-28 0,0-4-4 15</inkml:trace>
  <inkml:trace contextRef="#ctx0" brushRef="#br0" timeOffset="-49600.27">12398 16647 167 0,'7'-7'87'15,"1"7"-10"-15,1 0-14 0,2 0-17 16,0 0-14-16,1 2-16 0,3 1-6 16,0 0 0-16,3 3-2 0,1 0 0 0,-1 2-1 15,3 1-1-15,-1 2 0 0,-1 0-1 16,0 5-1-16,-2 0 2 0,-1 4-1 16,-5 1 0-16,-4 2-1 0,-2 4 3 15,-4 0-1-15,-1 2 5 0,0 1-3 0,-10-1-1 16,1 1 0-16,-3-2-1 0,-3 1 2 15,0-2-3-15,-3-3-2 0,0 0-2 16,1-4-1-16,1-3-5 0,2-2-4 16,2-2-1-16,2-3-1 0,10-2-3 0,-13-2-4 15,13-3 0-15,0-2-3 0,0-1-5 16,0 0-17-16,0 0-27 16,0-10-30-16,2 2-1 0</inkml:trace>
  <inkml:trace contextRef="#ctx0" brushRef="#br0" timeOffset="-49169.66">12812 16759 173 0,'11'0'101'0,"-1"0"-1"15,-3 5 0-15,0 4-40 0,1 3-54 16,-2 1-6-16,0 4 0 0,-1 3-1 15,-2 1 1-15,-1 3 0 0,1 4-1 16,-3 1 1-16,0 1 1 0,0 0 2 0,0 0-1 16,0-3 2-16,0-2 1 15,0-2 2-15,-8-3-2 0,8-2 0 0,0-6-1 16,-11-3-3-16,11-7-1 0,0-16-4 16,2 0 1-1,4-3-3-15,5-4-1 0,1-1 1 16,3-1 0-16,3-1 1 0,0-2 2 0,4 1 1 15,0 0 1-15,0 2 2 0,1 3 0 16,-1 4 5-16,-1 5 5 0,-3 11 1 16,0 0 2-16,-4 0-1 0,-2 1 3 15,-4 9 0-15,-3 6 0 0,-2 6-1 0,-2 3-2 16,-1 2-5-16,0 2 2 0,0 1-4 16,0 0-2-16,-11-1-4 0,11-2 0 15,0-1-4-15,-14-2-6 0,14-4-7 16,0-3-8-16,-8-6-14 0,8-3-43 15,0-7-36-15,0-1 1 0,0 0 3 0</inkml:trace>
  <inkml:trace contextRef="#ctx0" brushRef="#br0" timeOffset="-49026.32">13103 16561 197 0,'0'-15'100'0,"0"3"-2"15,0 12-5-15,0-9-42 0,2 9-104 16,-1 0-53-16,0 0 1 16,0 0-2-16</inkml:trace>
  <inkml:trace contextRef="#ctx0" brushRef="#br0" timeOffset="-48671.26">13465 16609 136 0,'7'13'105'0,"2"2"1"16,-3 5-2-16,0 4-17 0,-2 5-52 15,0 3-26-15,1 3-3 0,-2 2-1 0,-1 1 1 16,1 2-2-16,-1-2 0 0,0 1 1 16,0-3 0-16,1 0-1 0,1-4 0 15,0-4 1-15,2-6 1 0,0-5-1 16,1-8-1-16,1-6 1 0,1-3-2 0,-1 0-1 16,1-11-2-16,0-3-1 0,3-2-3 15,-2-4-6-15,1-2-5 0,1 0-6 16,1-3-10-16,1-1-25 0,-2 0-40 15,2-1-15-15,-1 2 0 0</inkml:trace>
  <inkml:trace contextRef="#ctx0" brushRef="#br0" timeOffset="-48204.9">14099 16774 202 0,'5'-8'96'0,"-1"8"0"16,-3 0-22-16,1-9-35 0,-2 9-33 16,0-8-2-16,0 8 3 0,0-13-2 15,0 13 4-15,-12-13 2 0,12 13 1 0,0-11-1 16,-11 11 1-16,11 0 0 0,0 0-1 16,-12 0-1-16,12 0 0 0,-12 8 1 15,3 6 2-15,-1 4 0 0,0 4 2 16,-2 4 0-16,1 3 0 0,-1 1 0 15,0 2-1-15,2 2-4 0,1-1-2 0,9 0-4 16,-13-2-4-16,13-4 0 0,0-4-3 16,0-5-5-16,1-8-5 0,6-6-6 15,5-4-3-15,0 0-4 0,6-13-1 16,1-2 0-16,4-3-1 0,2-4 3 0,0-2 2 16,0-1 8-16,-1 0 5 0,-1 0 7 15,-1 1 9-15,-3 1 4 0,0 3 6 16,-4 4 0-16,-3 5 5 0,-2 11 3 15,-2 0 0-15,-4 0 1 0,-1 0-5 16,-2 5-3-16,-1 6-2 0,0 2-3 0,0 2-5 16,0 2-5-16,0-1-2 0,0 4-7 15,0-2-5-15,0-1-4 0,0 2-4 16,0-1-9-16,0-3-8 0,0-2-21 16,0-4-24-16,0-3-28 0,0-3 3 0,0-2-4 15</inkml:trace>
  <inkml:trace contextRef="#ctx0" brushRef="#br0" timeOffset="-48071.61">14300 16993 163 0,'3'-13'104'0,"2"1"1"0,0 2-7 16,2 0-20-16,2 2-39 0,3 1-30 15,1 7-7-15,2-13-2 0,3 13-1 0,1-10-3 16,1 10-2-16,1-10-7 0,1 10-6 16,1-9-16-16,-2 9-24 0,1-10-30 15,-2 10-16-15,-2-12-1 0</inkml:trace>
  <inkml:trace contextRef="#ctx0" brushRef="#br0" timeOffset="-47652.04">14577 16676 159 0,'-9'0'102'0,"9"1"0"16,0 4-9-16,-11 5-28 0,11 4-34 15,0 4-19-15,0 5-1 0,0 2 0 16,0 1-1-16,0 4-1 0,0 2 1 15,0-1-1-15,0 2 2 0,2 1-1 16,3-4 1-16,1 0-1 0,0-2-2 0,3-4 0 16,-1 0-3-16,1-3-2 0,4-3-3 15,0-3-1-15,1-2-6 0,5-6-7 16,2-5-9-16,1-2-3 0,3 0-6 16,1 0-6-16,2-15-14 0,1 2-9 15,1-5-4-15,-1-4-3 0,0-3 6 16,-2-4 14-16,-1-2 18 0,-4-3 36 0,-2 1 9 15,-6 0 16-15,-2 1 10 0,-6 2 8 16,-5 5 8-16,-1 2 1 0,0 4-4 16,-11 4-8-16,-2 7-29 0,-1 8 0 15,-4 0 1-15,-1 0 0 0,0 0 1 0,-1 8 0 16,2 6-1-16,2 3-2 0,5 2-5 16,11 2-5-16,-11 2 0 0,11 0-3 15,5 0-3-15,4-1 0 0,5-1-6 16,6-2-5-16,4-1-6 0,4-2-7 15,3-3-13-15,1-2-30 0,0-3-43 0,-1-2-6 16,-2-2 3-16</inkml:trace>
  <inkml:trace contextRef="#ctx0" brushRef="#br0" timeOffset="-45841.44">12007 17619 164 0,'4'0'83'0,"0"-8"-7"16,0 8-9-16,0 0-11 0,2-8-18 15,-2 8-20-15,1 0-11 0,0 0-1 0,-1 0-2 16,3-8 1-16,0 8-1 16,1 0 1-16,2 0 2 0,2-9 1 0,2 9-1 15,4-7 1-15,2 7-1 0,3 0 2 16,3-10-2-16,3 10 2 0,2 0-1 16,2 0-2-16,2 0 1 0,2 0-2 15,4 0 0-15,-3 0-1 0,1 4 0 16,2 2-1-16,1 0-1 0,-1 1-1 0,1 2 0 15,1-2 1-15,-1 0 0 0,1-2 1 16,0 1 0-16,0-3 1 0,2-1 0 16,0-2 0-16,3 0 2 0,-1 0-1 0,3 0-1 15,1-8 2-15,0 8-2 0,-1-11-2 16,1 11 0-16,-1-13-2 0,-1 13 1 16,-1-13 1-16,0 13-2 0,-3-9 0 15,-1 9 0-15,-3 0-1 0,-4-8 1 16,0 8 1-16,-4 0-2 0,-2 0 2 0,-2 0-1 15,-2 0 0-15,0 0 1 0,-1 0-1 16,-1-8 1-16,-1 8 0 0,1 0-2 16,0 0 1-16,-2-7 1 0,2 7-2 15,-1 0 2-15,1-9-2 0,-1 9 0 16,0 0 1-16,1-9 0 0,1 9-1 16,-1 0 2-16,0-10-2 0,2 10 0 0,-1-7 3 15,1 7 2-15,1-9-3 0,0 9 0 16,1-9-1-16,1 9 0 0,0-10 1 15,0 10-1-15,1-11 2 0,0 11-2 16,-1-11-1-16,0 11-2 0,-2-9 3 16,-1 9-1-16,0-8 1 0,-1 8 0 0,-1 0 0 15,-1-10 0-15,-2 10-3 0,0 0 4 16,-1-7-2-16,0 7 0 0,-2 0 0 16,0 0 1-16,0-7 1 0,0 7-2 15,0 0 1-15,0 0-1 0,1-9 1 0,0 9-1 16,-1 0 1-16,1-9 0 0,-2 9 1 15,1 0-1-15,0-7-2 0,-2 7 2 16,2 0 0-16,-3 0 1 0,2 0-2 16,-2-8 0-16,1 8 0 0,-2 0 0 15,2 0-1-15,-3 0 1 0,0 0 0 16,-1 2-2-16,1-1 1 0,-2 0 1 0,0 1 1 16,-2-2 0-16,0 1 0 0,-2 0 0 15,1-1 1-15,-3 0 1 0,0 0-2 16,-1 0 2-16,-1 0-2 0,1 0 1 15,-2 0 1-15,-1 0 1 0,-1 0-1 16,1 0 0-16,0 0 0 0,-1 0 0 0,0 0 3 16,-1 0-2-16,1 0 0 0,-1 0-1 15,1 0 1-15,-1 0 0 0,1 0 0 16,-1 0 0-16,1 0-1 0,-1 0-1 0,0 0 0 16,1 0 1-16,-1 0-1 0,1 0-1 15,0 0 0 1,-1 0-1-1,0 0-1-15,1 0 1 16,-1 0 2 0,0 0-2-16,0 0 2 15,0 0 0-15,0 0 0 0,0 0 0 16,0 0 0 15,0 0-2-31,0 0 2 0,0 0 2 0,0 0-1 16,0 0 3-16,1 0-1 0,-1 0-2 15,0 0 2-15,0 0-1 0,0 0-1 16,0 0 0-16,0 0-1 16,0 0-4-16,0 0-1 0,0 0-1 15,0 0-4-15,0 0-4 0,0 0-7 16,0 0-10-16,0 0-19 0,1-8-54 16,-1 8-20-16,0 0 2 0,0-9 2 15</inkml:trace>
  <inkml:trace contextRef="#ctx0" brushRef="#br0" timeOffset="-42827.34">13022 12639 140 0,'0'0'77'0,"0"0"-17"16,0 0-13-16,1 0-6 0,-1 0-9 0,0 0-4 16,0-7-9-16,1 7-7 0,0 0-4 15,1-10-4-15,-1 10-2 0,2 0 2 16,-1-8-3-16,0 8 0 0,0 0 0 16,1-7-1-16,-1 7 0 0,3 0 0 15,-3 0 0-15,2 0-1 0,1 0 4 16,0 0 2-16,1 0-4 0,2 1 0 0,1 0 0 15,1 1 3-15,3-1-1 0,2 2 1 16,2-1 0-16,2 0-1 0,4 1-3 16,2 2-1-16,2-2 3 0,2 1-1 0,2 1-1 15,1 0-1-15,1-1 1 0,2 1-1 16,0 0 1-16,0-1 0 0,1-1 2 16,2-1-1-16,-3-2 1 0,1 0 1 15,0 0 1-15,-1 0 0 0,1 0 2 16,0-8-1-16,-2 8 0 0,1-11 0 0,0 11-1 15,1-13-1-15,0 13 0 0,1-10-1 16,0 10 0-16,-1-10 0 0,0 10-1 16,0 0-1-16,-1 0 0 0,0 0 0 15,1 0 0-15,-2 0-1 0,-1 0-1 16,1 0 2-16,-1 1 0 0,-1 0 0 0,-1 1-1 16,-1-2 4-16,-1 0-3 15,0 0-2-15,-1 0 2 0,0 0 3 0,-1 0-3 16,-1-9 0-16,0 9 0 0,0 0 0 15,-1-10 0-15,-2 10-1 0,1 0 2 16,0-9 0-16,-1 9 0 0,1 0-1 0,0-8 1 16,-1 8 0-16,2 0 2 0,-1-8-2 15,0 8 1-15,0 0 0 0,1-10-1 16,0 10 0-16,1-7 0 0,0 7 2 16,-1 0-2-16,0-11-1 0,0 11-1 15,1 0 2-15,-2-8-1 0,0 8 0 0,-1 0 1 16,-1 0 0-16,0 0-1 0,-2 0 0 15,0 0 0-15,-1-7 1 0,-1 7 0 16,0 0 0-16,0 0 0 0,-1 0-1 16,0 0 0-16,-2 0-1 0,1-9 1 0,-1 9-1 15,-2 0 1-15,2 0-2 0,-3-7-3 16,-1 7-1-16,-3 0-5 0,-4 0-9 16,-4 0-34-16,0 1-50 0,0 3 1 15,-17 1-1-15</inkml:trace>
  <inkml:trace contextRef="#ctx0" brushRef="#br0" timeOffset="-19328.2">12484 13365 149 0,'-10'0'80'0,"10"-7"-12"16,0 7-11-16,-11-8-14 0,11 8-17 0,0 0-16 16,-13-9-9-16,13 9-2 0,0 0 3 15,-11-8 1-15,11 8 1 0,0 0 1 16,-11-8-2-16,11 8 0 0,0 0 0 15,0 0 2-15,-11-10-1 0,11 10-1 16,0 0-1-16,0 0-1 0,0-7 0 0,0 7 0 16,0 0 0-16,0 0-3 15,0 0 3 1,0 0 1 0,0 1-1-16,0 2 1 0,0 0 0 15,3 1 2-15,-2 0-1 0,2 1-1 16,-1-1 1-16,4 2 0 0,-3-1 0 15,1 2 1-15,2-2-1 0,0 1 2 0,1 1-1 16,1 0-2-16,-1 1 1 0,1-1 1 16,2 1-2-16,0-1 0 0,0 2 0 15,2-2-1-15,-1 1 1 0,1-2-3 0,2 2 3 16,-2-1 0-16,2-1 0 0,-1 0 1 16,1 1 1-16,-1-1-1 0,0-2-1 15,1 0 2-15,-2 1-2 0,2-1 1 0,-3 0-1 16,1 0-1-16,0-1 0 15,-2 2-1-15,0-1 1 0,0 0 0 0,-2 0 0 16,1 1-1-16,-1-1 1 0,1 1-1 16,-3 0 0-16,1 1 1 0,1-1-1 15,-1 0 0-15,0 1 0 0,-1 1 0 0,1-3 0 16,2 0 0-16,-3 2 0 16,1-3 0-16,0 2 1 0,1-1-1 0,-1 0 1 15,0-1-1-15,0 0 1 0,0 0-1 16,-2-1 0-16,0 0 1 0,0 0 1 15,-2 0 2-15,1 1-3 0,-1-3 1 0,-1 1 0 16,0 1 0-16,-1-2 1 0,0 1-1 16,0-1 1-16,-1 1-2 0,0-1 1 15,0 0-4 1,0 0 0-16,0 1-5 16,0 0-3-16,0 0-9 0,0 0-21 0,0 2-59 15,0-3-7-15,0 2 0 0</inkml:trace>
  <inkml:trace contextRef="#ctx0" brushRef="#br0" timeOffset="-9704.22">13249 13269 169 0,'0'-10'83'0,"2"10"-12"0,-1-9-14 0,0 9-14 15,0-9-18-15,0 9-21 0,0-7-2 16,0 7 1-16,1 0-1 0,-1 0 0 16,0 0 2-16,0 0 1 0,0 4 0 0,-1 4 4 15,0 3-1-15,0 4 2 16,0 5 0-16,0 4-1 0,0 5 2 0,0 5-1 16,-13 3-1-16,13 6 0 0,-11 3-3 15,11 3 0-15,-16 4 0 0,16 0-3 16,-16 1 1-16,16 0-2 0,-17-1 0 15,17-2-1-15,-14-2-1 0,14-4 0 0,-12-3 0 16,12-3 1-16,0-7 0 0,-11-3-1 16,11-4 0-16,0-6 0 0,0-2-2 15,0-6-2-15,-8-3-3 0,8-6-4 16,0-2-4-16,0 0-5 0,-9-10-11 0,9-2-19 16,0-5-27-16,0-5-26 0,-10-5 2 15</inkml:trace>
  <inkml:trace contextRef="#ctx0" brushRef="#br0" timeOffset="-9421.7">13236 13361 146 0,'5'-9'77'0,"1"1"-8"15,1 8-17-15,2-9-7 0,2 9-15 0,1 0-5 16,1 1-16-16,0 3-1 0,2 4 2 15,-1 3-1-15,0 3 2 0,-3 2 1 16,0 2-3-16,-3 2 0 0,-3 3-1 16,-3-1-1-16,-2 2 1 0,0 1-2 15,0 0-1-15,-12-1 1 0,2-1-3 0,-1 0-1 16,-3-2-1-16,-1-2 1 0,-2-2-2 16,2-2 0-16,0-2-1 0,0-1 0 15,2-4-1-15,1 0-4 0,0-4-3 0,2-1-6 16,10-3-13-16,-14 0-30 15,14 0-39-15,0-10-6 0,0 2 0 0</inkml:trace>
  <inkml:trace contextRef="#ctx0" brushRef="#br0" timeOffset="-8874.58">13516 13347 158 0,'14'-8'95'15,"0"8"-1"-15,-1 0-20 0,0 4-23 16,-1 3-38-16,-1 2-8 0,-1 3-2 16,-2 4 2-16,-3 2 0 0,-2 2-2 0,1 2 0 15,-3 1 1-15,-1 1-2 0,0 0 1 16,0-2 0-16,0 0 2 0,0-2-3 16,0-2-1-16,-11-4 2 0,11-1 0 15,-10-1-1-15,10-5-1 0,-10-3 0 16,10-2-1-16,0-2-2 0,0 0 0 15,0-13-1-15,5 1-2 0,2-2-1 16,2-2 2-16,3-4 0 0,3-1 0 16,2-1 2-16,1-2 1 0,3 1 1 15,-1-2 0-15,2 3 2 0,0 0 1 0,0 4 0 16,-2 2 1-16,0 4 1 16,-2 4 0-16,-3 8 1 0,-2 0 2 0,-3 1-1 15,-3 7-1-15,-3 6 2 0,-3 5-2 16,-1 4 0-16,0 2 0 0,0 1-3 15,0 3-1-15,0-2 0 0,0 1 0 0,-8-3-1 16,8-2 0-16,0-2-1 0,0-3 3 16,1-5-2-16,2-4 1 0,3-6 0 15,2-3-1-15,3 0 0 0,0-8-1 16,3-2 0-16,-1-3-1 0,1-3 0 0,-2-1-1 16,-3-2-3-16,0-2 2 0,-2-1-1 15,-2-1 0-15,-3 1 0 0,-2-3 0 16,0 4 2-16,0 1 0 0,-9 2 0 15,9 1 1-15,-18 4-2 0,6 1-2 16,-3 3-2-16,1 9-1 0,-3-8-6 0,3 8-9 16,-3 0-27-16,1 0-40 0,-1 4-12 15,2 3 4-15</inkml:trace>
  <inkml:trace contextRef="#ctx0" brushRef="#br0" timeOffset="-8191.16">14101 13319 148 0,'-10'3'96'16,"10"-1"1"-16,0 1-7 0,0-1-28 15,0 1-41-15,0 0-21 0,2 1 0 0,2-2 0 16,1 2-1-16,2-3 1 0,1 1 0 16,3 0 0-16,0 0-1 0,3 0-1 15,1 0 0-15,2-1 0 0,-1 0-2 16,4-1-2-16,-2 0-2 0,2 0-7 0,-1 0-19 16,-3 0-24-16,0-8-34 0,-3 8-3 15</inkml:trace>
  <inkml:trace contextRef="#ctx0" brushRef="#br0" timeOffset="-6992.17">13107 14483 158 0,'2'0'97'0,"0"0"0"0,-2 0-3 0,0 4-37 15,0 4-48-15,0 1-8 0,0 3 0 16,-10 1-2-16,10 2 2 0,-14 2-1 0,14-1 1 16,-16 2 0-16,16 1 0 0,-15 0 0 15,15-1 0-15,-14-1 1 0,14-3 0 16,-12 0-1-16,12-2 0 0,-11-1 0 16,11-2-1-16,-10-1 1 0,10-3 0 15,0-1-1-15,0-1 1 0,0 0-1 16,0-2 0-16,0 1 0 0,2-2 1 15,5 0 0-15,0 0 0 16,2-9-1-16,3 9 0 0,1-9 0 16,3 9 1-16,0-16-1 0,6 7 0 15,-3-1 0-15,7-1 0 0,-2-2 0 16,2 1-1-16,0-2 1 0,1 2 0 0,-3-1 0 16,0 1-1-16,-1 2 1 0,-2-1 0 15,-4 4 0-15,-2 7 0 0,-3-12 0 16,-4 12 0-16,-3 0 1 0,-2 0 1 0,-3 1 0 15,0 5 5-15,0 1-3 0,-13 3 0 16,4 2 1-16,-2 1 0 0,0 1-1 16,1 1 0-16,-1 1-1 0,1-1 0 15,0 0-3-15,-1 2-2 0,11-1 3 16,-14-2 0-16,14 0-1 0,-11-1 0 16,11 1-1-16,0-3 0 0,-10 0-1 0,10 0-1 15,0 0 0-15,0-2-1 0,0 0-4 16,0 1 0-16,0-2-2 0,0 0 1 15,0-1-2-15,0-2-1 0,-8-2-2 16,8 0-4-16,0-3-2 0,0 0-12 0,0 0-6 16,0-8-5-16,0 8-7 15,0-15-3-15,0 6 6 0,0-1 6 0</inkml:trace>
  <inkml:trace contextRef="#ctx0" brushRef="#br0" timeOffset="-6509.17">13274 14807 154 0,'0'-9'41'0,"0"2"8"0,0 7 6 15,0 0 0-15,0 0-4 0,-11 0-9 0,11 0-11 16,0 7-13-16,-12 5-8 0,12 2-4 15,-10 1-1-15,10 3-2 0,-11 1-2 16,11 0 2-16,-11 1-3 0,11-1 1 16,-9-1 0-16,9 0 0 0,0-2-2 0,-9-4-1 15,9-1-1-15,0-2 1 0,0-2-1 16,-9-3-4-16,9-2 0 0,0-2-2 16,0 0 0-16,-10 0-1 0,10-10 5 15,0 10 1-15,-9-14 2 0,9 5 0 16,0 3 6-16,-10 0-1 0,10 6 2 0,0-13 1 15,-11 13 3-15,11 0 0 0,0 0 1 16,-9 0 0-16,9 0 1 16,0 4 1-16,-13 6 1 0,13 3 0 0,0 1-2 15,-10 2-1-15,10 0-4 0,0 1 0 16,0 0-2-16,0 0-1 0,1-3-1 16,4-1-2-16,2-3-1 0,4-3-1 0,3-4-1 15,2-3-2-15,3 0-1 0,3 0 0 16,4-12-1-16,1 1-1 0,1-3-1 15,1-3 2-15,-1-2 1 0,1-2 1 16,-2 0 1-16,-2 1 2 0,-1 0 2 16,-3 3 2-16,-4 2 3 0,-2 1 1 0,-3 4 3 15,-4 2 1-15,-2 8 1 0,-2 0-2 16,-3 0 0-16,-1 0-1 0,0 4 0 16,0 3-6-16,0 3 2 0,-10 1-1 15,10 1 0-15,0 1-6 0,-9-1 1 16,9 1-2-16,0-2-1 0,0 0-1 0,0-2-2 15,0 0 0-15,0-2-2 0,0-2-6 16,0-1-4-16,0-2-5 0,-7-2-17 16,7 0-27-16,0 0-34 0,-12-8 3 15</inkml:trace>
  <inkml:trace contextRef="#ctx0" brushRef="#br0" timeOffset="-6342.35">13195 14873 163 0,'-13'0'101'0,"3"-9"2"16,10 9 0-16,-12 0-38 0,12-10-50 16,0 10-10-16,3 0-2 0,5-10-3 15,2 10-4-15,2 0 0 0,5-10-6 16,1 10-4-16,1 0-15 0,3-8-22 16,2 8-35-16,-1-7-16 0,2 7 1 0</inkml:trace>
  <inkml:trace contextRef="#ctx0" brushRef="#br0" timeOffset="-5977.39">13546 14711 129 0,'6'-14'96'0,"1"14"0"0,2-11-4 16,0 11-25-16,1-11-38 0,4 11-24 16,1-10-1-16,2 10-1 0,1-10 2 15,3 10-1-15,1-8 1 0,1 8 0 0,1 0 2 16,1-10-3-16,1 10 1 0,0 0-1 15,-2 0 0-15,1 0 1 0,-4 0-2 16,-3 0 0-16,-5 4 1 0,-3 2-3 16,-6 2-1-16,-4 2 0 0,0 2-1 0,0 2 1 15,-18 2-1-15,1 2-2 0,-4 0 3 16,-4 3-1-16,-5-1 1 0,-2 0 3 16,-2 0 0-16,1 0 1 0,0-2 0 15,1-2 1-15,5-1-1 0,4-3 0 16,5-1 0-16,5-3-1 0,13-2-2 15,0-3-1-15,0-3-1 0,8 0 0 16,8-8-2-16,5 8-1 0,4-16-3 16,4 5-1-16,1 0-4 0,0-1-1 15,1-2-7-15,-2-2-8 0,-3 0-27 16,-3-2-32-16,-3 0-16 0,-4-1 1 16</inkml:trace>
  <inkml:trace contextRef="#ctx0" brushRef="#br0" timeOffset="-5794.22">13793 14476 129 0,'0'-8'100'0,"-13"8"3"0,13 2-4 15,-9 7-23-15,9 3-35 0,-9 5-29 16,9 4-2-16,-10 5 0 0,10 3 0 16,-14 3-2-16,14 4-2 0,-17 2-1 15,7 2-5-15,1 1 0 0,0 3-4 0,-1-2-5 16,1-1-9-16,0-1-23 0,-1-4-48 15,1-5-20-15,0-7 0 0</inkml:trace>
  <inkml:trace contextRef="#ctx0" brushRef="#br0" timeOffset="-5627.45">13748 14932 168 0,'22'0'114'15,"0"0"2"-15,1 0-1 0,-1 10 0 16,2 6-83-16,0 3-28 0,1 2-4 15,0 3-3-15,0-2-4 0,0-1-3 0,-2-2-4 16,0-1-6-16,-1 0-6 0,1-2-16 16,-1-5-33-16,-2-4-37 0,-1-6 1 15,-1-1 5-15</inkml:trace>
  <inkml:trace contextRef="#ctx0" brushRef="#br0" timeOffset="-5144.26">14288 14350 140 0,'15'-11'113'0,"0"11"-2"0,-2 0 3 15,0 6-3-15,-2 12-72 0,-1 8-32 16,-2 7-5-16,-1 6-2 0,-2 4-1 16,-2 3-3-16,-3-1-5 0,0 1 0 15,0 2-5-15,0-1 2 0,-9-4-3 0,9-4 0 16,-15-7 2-16,5-6 1 0,-1-8 2 15,-4-7 1-15,-1-6 2 0,-3-5 4 16,-2 0 2-16,0-10 4 0,-2-4 1 16,1-4 1-16,3-3-1 0,1-2 5 15,3-1-2-15,3-1 1 0,12 1-3 0,-10-1-1 16,10 3-2-16,3-1-2 0,5 1 2 16,6 3 0-16,5 0 0 0,5 3-3 15,4 1 1-15,4 2 0 0,1 1 0 16,2 1 0-16,0 2 0 0,1 1 1 15,-2 8 1-15,-2-11 1 0,-4 11 0 0,-4 0 1 16,-3 0 2-16,-4 0-1 0,-5 4 2 16,-5 3 3-16,-4 3-2 0,-3 4 2 15,0 2-1-15,0 4 1 0,-16 2 1 16,3 3-2-16,-3 4 3 0,-2 5-3 16,-2 2-2-16,-3 3-1 0,-1 5-2 0,-2 3-2 15,1 1-2-15,-1 2-1 0,0 2-2 16,0-4-2-16,2 1-5 0,2-5-1 15,3-3-2-15,1-3-4 0,4-6-5 16,1-6-8-16,3-7-20 0,10-8-35 0,-12-9-27 16,12-2 2-16</inkml:trace>
  <inkml:trace contextRef="#ctx0" brushRef="#br0" timeOffset="-4478.49">14429 14786 185 0,'15'-16'96'15,"-2"6"-4"-15,0 10-18 0,-2 0-20 16,1 0-21-16,-3 0-13 0,-1 6-1 16,-1 10 3-16,0 6-2 0,-2 3-2 15,0 7-5-15,0 5 1 0,-1 4-3 0,1 2-4 16,0 3-1-16,0 0-2 0,-1 0-2 16,0-1-2-16,-1-1 0 0,-1-4-2 15,0-3-2-15,0-5-2 0,0-4 0 16,0-6-4-16,-2-6-3 0,1-7-6 15,-1-7-2-15,0-2-2 0,0 0-2 0,0-14-4 16,0-4-12-16,0-7-10 0,0-4-8 16,0-6-5-16,0-3 4 0,0-3 11 15,0 0 12-15,3-1 17 0,0 1 20 0,2 3 19 16,-1 1 15-16,2 4 11 0,0 3 10 16,1 4 4-16,-1 7-7 0,1 6-9 15,0 3-15-15,0 10-12 0,2 0-5 16,-2 0 1-16,1 3 0 0,0 5 2 15,0 3 1-15,0 3-1 0,0 3 1 0,2 2 0 16,-1 6-1-16,-1 3-2 16,1 4-4-16,-1 3 1 0,-1 2-4 15,-1 2-2-15,-1 1-2 0,-2 0-1 0,-2 1 1 16,0-4-3-16,-1-2 0 0,0-3-2 16,0-6-2-16,-11-2-3 0,11-8-1 15,-16-6-1-15,6-7 0 0,-1-3 1 0,-2 0-3 16,2-14 3-16,0-3 2 0,-1-5 4 15,3-4 2-15,9-3 1 0,-13-2 4 16,13-1-1-16,0 2 1 0,0-1 1 16,0 2 2-16,1 2-3 0,7 3-1 15,1 4 0-15,5 4-1 0,0 6-1 0,2 10-1 16,0 0 1-16,0 0-2 0,-2 3 0 16,0 6-1-16,-4 4 0 0,-2 2 0 15,-2 2 0-15,-4-1 0 0,-2 1 1 16,0 0 1-16,0-2 1 0,0 0 0 0,-15-2 0 15,7-3 0-15,-2-1 1 0,1-3-1 16,1-3 0-16,8-3-3 0,-12 0-3 16,12 0-4-16,0 0-6 0,0-13-15 15,0 5-27-15,4-2-37 0,2-1-8 16,2 0 1-16</inkml:trace>
  <inkml:trace contextRef="#ctx0" brushRef="#br0" timeOffset="-3462.49">16047 14298 201 0,'0'5'89'0,"0"4"-16"15,0-1-17-15,-10 3-15 0,10 1-17 16,-10 2-13-16,10 0 0 0,-15 4-1 15,6 0 0-15,-5 2 2 0,1 1-2 16,-4 0 1-16,0 0-2 0,-2-1 1 16,-1 0-2-16,2-2-1 0,-2-1 1 0,2-2-2 15,2-2-3-15,3-2-1 0,3-4 1 16,10-3-2-16,0-3 0 0,7-1-2 16,7 0 1-16,7-14-1 15,4 6 0-15,6 0 2 0,6 1-1 0,1 7 0 16,2-11 1-16,3 11 2 0,-1 0 3 15,-1 0 1-15,-2 0 0 0,-4 7 2 16,-6 2-1-16,-6 3 2 0,-6 4-2 16,-8 3-3-16,-6 2-5 0,-3 3 0 15,0 1-8-15,-14 1-6 0,-4 1-6 16,-4 1-7-16,-7-3-5 0,-3 0-14 0,-5-2-13 16,-1-4-19-16,-2-4-20 0,1-3-7 15</inkml:trace>
  <inkml:trace contextRef="#ctx0" brushRef="#br0" timeOffset="-3230.05">15879 14789 131 0,'13'-10'105'0,"4"10"-1"0,-2 0-6 15,0 0-16-15,-2 0-22 0,-2 9-35 16,-1 8-7-16,-3 5 0 0,-2 6-6 16,-1 3-2-16,-2 3-3 0,0 2-3 0,0 1 0 15,0 0 0-15,-1-1 0 0,2-2 1 16,0-2 0-16,1-4-1 0,0-5-1 15,3-4-1-15,3-6-1 0,1-5-1 16,2-7-2-16,4-1-4 0,2 0-1 0,3-15-7 16,2-1-4-16,2-3-3 0,2-3-8 15,2-3-12-15,0-1-23 0,0-2-44 16,-3 1-5-16,2-1 3 0</inkml:trace>
  <inkml:trace contextRef="#ctx0" brushRef="#br0" timeOffset="-2944.78">16577 14639 187 0,'0'11'110'0,"0"2"1"16,0 5 0-16,0 5-11 0,0 4-92 15,0 2-8-15,0 2-4 0,0 2-7 16,0 1-2-16,0 0-4 0,0-2-2 0,0 2-6 16,-9-1-7-16,9-2-11 0,0-3-10 15,0-6-13-15,-9-5-5 0,9-6-4 16</inkml:trace>
  <inkml:trace contextRef="#ctx0" brushRef="#br0" timeOffset="-2714.51">16549 15013 133 0,'1'-27'76'0,"8"-2"4"16,2 1 0-16,6-1-10 0,5 4-14 15,3 0-20-15,7 4-21 0,2 3-2 16,5 4 0-16,1 3 2 0,3 4 5 0,2 7-2 16,0 0 2-16,1 0 1 15,-3 0-3-15,-1 7 0 0,-3 2-1 0,-6 4-1 16,-3 2-3-16,-8 3-5 0,-5 2-2 15,-7 3 0-15,-5 2-3 0,-5 2-1 16,0 2-2-16,0-1 0 0,-19 1-4 0,4-3-3 16,-1 2-4-16,-4-3-5 15,0-2-6-15,-2-2-5 0,1-4-6 0,0-3-8 16,3-7-21-16,0-6-30 0,3-1-28 16,1 0 5-16</inkml:trace>
  <inkml:trace contextRef="#ctx0" brushRef="#br0" timeOffset="-2563.04">16964 14659 217 0,'2'-12'104'0,"0"12"1"15,-2 0-18-15,0 0-35 0,0 3-43 16,0 10-3-16,-15 6-5 0,5 4-1 16,-2 3-1-16,-4 2-5 0,0 0-3 0,-3 1-5 15,1 1-17-15,-2-1-29 0,1-6-33 16,3-1-11-16,0-6 2 0</inkml:trace>
  <inkml:trace contextRef="#ctx0" brushRef="#br0" timeOffset="-2447.3">16846 14914 174 0,'23'-10'105'0,"1"0"0"0,1 2-7 0,2 8-26 16,-1-7-51-16,-1 7-19 0,0 0-2 16,-4 3-6-16,-1 1-7 0,-1 4-18 0,-3-1-30 15,-2-1-45-15,-3 1 2 0,-2-1-1 16</inkml:trace>
  <inkml:trace contextRef="#ctx0" brushRef="#br0" timeOffset="-2247.77">17284 14658 245 0,'17'-8'120'0,"1"8"0"0,3-10-3 0,5 10-18 15,2-7-99-15,4 7-4 0,4-8-7 16,2 8-8-16,3-10-7 0,0 10-7 16,-2-11-15-16,1 11-33 0,-1-9-36 15,-3 9 4-15,-2-9 2 0</inkml:trace>
  <inkml:trace contextRef="#ctx0" brushRef="#br0" timeOffset="-1713.56">17809 14473 161 0,'-9'-8'106'0,"0"8"1"16,-1 0 1-16,2 5-24 0,8 6-53 0,-13 4-29 16,13 4 0-16,-17 5-1 0,7 2 1 15,-3 2 0-15,0 2 2 0,-3 4 1 16,0 2-2-16,-3 3 0 0,-1 0 3 16,-2 1-3-16,-1-3 2 0,1 1-3 15,-1-5-2-15,0-4-1 0,1-2-2 16,2-5-4-16,3-4 1 0,2-4-2 0,2-5-2 15,13-3 0-15,-11-6-1 0,11 0 1 16,0 0 3-16,5-13 2 0,4 0 2 16,6-3 2-16,3-2 1 0,5-1 3 15,4-2 2-15,1 0 0 0,4 2 2 0,1-1 5 16,2 4 0-16,0 2 0 0,-1 4 3 16,-1 10 0-16,-2-10 1 15,-3 10 0-15,-4 2 0 0,-6 3-3 0,-5 4-5 16,-5 5 0-16,-7 4-4 0,-1 4-2 15,0 2-2-15,-14 3 0 0,-2 1-4 0,-2 1-4 16,-5 2-3-16,-3-3-2 0,-2 0-3 16,-1-2-3-16,0-3 0 0,0-5-6 15,2-2-1-15,2-7-1 0,4-6 0 16,4-3-1-16,4 0-3 0,3-8 0 16,10-5 10-16,0-3 11 0,0-3 4 0,0 0 11 15,0-2 2-15,3 2 6 0,5-1 8 16,4 4 8-16,0 2 8 0,2 4-4 15,2 10-8-15,1 0 3 0,1 0-5 16,1 0 0-16,-1 8-1 0,3 6-5 16,2 4-6-16,-1 1-3 0,2 2-6 0,3 1-2 15,-1 0-4-15,0-1-9 0,0-1-7 16,-2-2-11-16,-1-4-28 0,-2-1-51 16,-2-4-9-16,-4-4 1 0</inkml:trace>
  <inkml:trace contextRef="#ctx0" brushRef="#br0" timeOffset="-999.47">18276 14551 198 0,'0'4'103'0,"0"2"1"0,-8 1 0 15,8 3-45-15,0 3-50 0,0 0-2 16,0 4-1-16,0 1 1 0,0 1-1 16,0 1 1-16,0 2 0 0,0 2-1 0,0 2-4 15,1-1 1-15,3 1-1 0,2-1-4 16,2-3 1-16,-1 1-2 0,0-3-2 15,3-3-3-15,-2-3-1 0,1-3-6 16,0-5-2-16,1-4-8 0,-1-2-17 16,-1 0-27-16,0-9-30 0,-1-3-4 0,0-1 0 15</inkml:trace>
  <inkml:trace contextRef="#ctx0" brushRef="#br0" timeOffset="-416.05">18414 14781 147 0,'2'-8'108'15,"-2"8"1"-15,1 0-7 0,-1 0-16 16,1 6-31-16,-1 4-38 0,0 5-2 0,0 3-4 15,0 3-4-15,0 1-3 0,0 1-1 16,0 2-1-16,0-2-2 0,-11 2-5 16,11-2 0-16,-15-1 0 0,5-3-2 0,0-3 0 15,-3-3-2-15,-1-5 2 16,-1-4 0-16,-2-2 0 0,0-2 2 0,0 0 1 16,0-11 1-16,1 0-1 0,3-3 2 15,2-5 1-15,11-3 1 0,-11-1-1 16,11-4 1-16,0 0 1 0,4-1 2 15,6 0 1-15,3 2-1 0,3-1 2 16,3 3 0-16,4 0 1 0,4 1-2 0,2 2 2 16,1 1 0-16,2 3-2 0,2 0 0 15,-1 3 0-15,0 1-1 0,0 0 1 16,1 0-2-16,-2 1 0 0,0 0-1 0,-2-1-2 16,-1 3 1-16,-3-1-1 0,-4 3 0 15,-1 1-1-15,-6 7-1 0,-4-10 0 16,-3 10 1-16,-6 0 0 0,-2 0 0 15,0 2 1-15,0 4 0 0,-13 2 1 16,5 1 0-16,-1 4 2 0,-1 1 0 0,10 2-1 16,-11 1 0-16,11 1 0 0,0 3 0 15,1-2 2-15,6 2 2 0,6-1-1 16,3-1 1-16,5 0 4 0,3 1-1 16,3-1 3-16,1 1-1 0,-1-2 3 15,0 1-2-15,-2-1-2 0,-5 0 0 16,-6 2-2-16,-4 1-3 0,-10 1-2 0,0 3 0 15,0 0 1-15,-21 1-2 0,1 1 0 16,-5-1-1-16,-4-1 1 0,-3-1 0 16,-3-3 0-16,-1-1 0 0,0-2-1 15,0-4 0-15,2-3-2 0,5-6 1 0,4-5-2 16,8 0 1-16,8-7-1 0,9-6-1 16,0-4 0-16,0-4 0 0,7-3 0 15,9-2-2-15,4-3-2 0,6-1-4 16,5 0-5-16,4-1-11 0,4 2-21 15,-1 1-52-15,1 2-19 0,-2 3 0 0,-2 2 2 16</inkml:trace>
  <inkml:trace contextRef="#ctx0" brushRef="#br0" timeOffset="1649.27">14316 13164 208 0,'0'0'95'16,"0"0"-2"-16,0 1-22 0,0 7-32 16,0 4-28-16,-13 5 1 0,13 4-1 15,-10 4 5-15,10 5-3 0,-10 2 0 16,10 4 0-16,-10 1-2 0,10 1-1 15,0 1-1-15,0-1-1 0,0-1-3 0,0-3-2 16,0-1-1-16,4-6 1 16,1-3 0-16,1-4-3 0,0-4 0 0,3-5-1 15,1-3-2-15,0-3 0 0,2-3 0 16,2-2 0-16,1 0-3 0,2 0 1 16,1-11-1-16,2 4-1 0,1-5 2 0,2 0-1 15,-1-2-2-15,3-4 2 0,1-1-1 16,-1-2-1-16,-1-3 1 0,0 0 1 15,-1-1-1-15,-1-1 2 0,-5 1 4 16,-2 1 0-16,-3 1 0 0,-3 1 2 16,-3 1-1-16,-4 3 4 0,-2 3-3 0,0 1 1 15,0 4 1-15,-14 2 0 0,5 8-1 16,-3-7 0-16,-2 7 2 0,1 0 0 16,-3 3 0-16,3 0-1 0,0 3 3 15,2 2-2-15,3 3 0 0,8 1 1 16,-9 1-1-16,9 2 0 0,0 2 0 0,2 0 0 15,5 0 0-15,2 0-1 0,5 0 0 16,3-2 0-16,2-1-1 0,1-2 1 16,3-1-3-16,1-4 3 0,1-1-3 15,-2-3 0-15,2-3 0 0,-1 0-5 16,-1 0-1-16,1-9-1 0,-3 2-3 16,1-4 0-16,-1-1-2 0,-2-2-2 0,1-3 3 15,-1-1-1-15,-1-3 3 0,0 1 3 16,-3-2 2-16,2-1 2 0,-3 0 5 0,-1 0-1 15,-1 1 2-15,-2 0 1 16,-1 2 1-16,-3 2 0 0,-2 3 1 0,-2 3-1 16,-2 4 1-16,0 8-3 0,0 0 1 15,-13 0 0-15,1 6 0 0,-1 6 2 16,-2 3-1-16,-1 5 1 0,-2 4 0 16,2 0-1-16,1 2 1 0,3 2-1 15,2-2 0-15,10 2 0 0,-10-3-2 0,10-1 0 16,1-2-1-16,5-4-2 0,6-6-1 15,2-1-1-15,5-4-1 0,4-2-2 16,1-3-3-16,1-2-1 0,1 0-3 16,0 0-2-16,-2 0-3 0,-3-9-1 15,-2 9-2-15,-4-13 0 0,-2 5-3 0,-4-2-4 16,-4 0-15-16,-2-2-19 0,-3-1-23 16,0-1-15-16</inkml:trace>
  <inkml:trace contextRef="#ctx0" brushRef="#br0" timeOffset="1800.57">15238 13255 178 0,'11'-7'101'0,"3"7"-4"16,2-13-12-16,4 13-27 0,-1-8-31 15,4 8-23-15,1 0-3 0,2-9-1 0,-1 9-3 16,0 0-6-16,-1-9-6 0,-1 9-11 16,-2 0-22-16,-4-7-31 0,-2 7-22 15,-4 0 0-15</inkml:trace>
  <inkml:trace contextRef="#ctx0" brushRef="#br0" timeOffset="2564.68">15467 13152 215 0,'-17'0'100'0,"0"1"-3"0,1 1-16 15,1 2-27-15,2 5-38 0,1 3-7 16,2 4 0-16,2 3-2 0,8 3 1 16,-12 5-3-16,12 0-1 0,0 2-2 0,0 1 0 15,0-1 0-15,0 0-1 0,0 0 1 16,2-2-2-16,4-2-2 0,0-4 0 15,-1-2-1-15,1-5-2 0,1-4 0 16,2-4-3-16,1-4-2 0,2-2-2 16,2 0-2-16,2-10-1 0,3-1 2 0,1-3-2 15,1-3-3-15,2-3 2 0,0-4 4 16,1-2 3-16,-1-1 5 0,0-2 4 16,-2-1 2-16,-3 4 1 0,-3 0 7 15,-4 4 2-15,-5 5 3 0,-4 5 0 16,-2 12-2-16,0 0 0 0,-13 0 0 0,-2 0 0 15,-2 8-2-15,-4 7 1 0,1 4-3 16,-2 4-1-16,1 1-3 0,3 2-1 16,2 0 1-16,5 1-3 0,11-4 0 15,-10-2-1-15,10-1-1 0,5-6-1 16,5-3-1-16,5-6-2 0,7-1 0 0,5-4-2 16,2 0 2-16,4 0-5 0,0-8 0 15,1-2-1-15,0-1 1 0,0-4 1 16,-2-4 2-16,-1-1 1 0,-3-5 2 15,-4 1 2-15,-4-2-5 0,-5 0 6 16,-3 1 1-16,-6 1 2 0,-3 3 1 0,-3 3 2 16,0 3 1-16,0 4 1 0,-15 11 1 15,5-8 1-15,-2 8 0 0,-3 2 1 16,1 7-3-16,-1 4 0 0,2 3-2 0,3 3-2 16,10 2 1-16,-13 1-3 15,13-1 0-15,0-2-2 0,4-2 0 16,5-3 0-16,3-4-1 0,5-5 0 0,3-3 0 15,5-2-2-15,3 0 0 0,1-11-3 16,2-1-3-16,1-4-1 0,0-4-3 16,0-3-2-16,-1-5-1 0,-2-3-6 0,-2-1-1 15,-2-4-8-15,-4-2-6 0,-2-1 0 16,-4-2 11-16,-2 1 18 0,-3 0 5 16,-2 1 4-16,-3 1 5 0,-2 2 4 15,-2 2 11-15,-1 2 9 0,0 3 5 0,0 3-10 16,0 3-13-16,0 4-2 15,-12 5-1-15,12 5 1 0,0 9 3 0,0 0 1 16,-10 0 0-16,10 9 0 0,0 7 0 16,-10 6 1-16,10 7 0 0,-10 9 0 15,10 8-5-15,-13 8-1 0,5 5-3 0,-2 4-3 16,0 5-1-16,1 2-2 16,-1-3-2-16,1 1-2 0,0-3-3 0,9-6-3 15,-14-3-5-15,14-6-9 0,0-7-31 16,0-9-60-16,0-8 0 0,0-11 1 15</inkml:trace>
  <inkml:trace contextRef="#ctx0" brushRef="#br0" timeOffset="3948.32">17503 12778 154 0,'-15'5'110'0,"5"2"-1"0,-4 4-3 16,0 2-4-16,-3 1-83 16,-2 2-19-16,1-1-15 0,-3 1 0 0,2-1 1 15,-1-4 2-15,0 2 1 0,2-3 3 16,1 0 2-16,4 2 5 0,2-3 4 16,11-2 4-16,0-3-1 0,0-4 0 0,0 0 0 15,6 0-2-15,6-8-1 0,4 8 2 16,5-14-1-16,5 4-1 0,3 1-1 15,4-1-1-15,4-1 1 0,4 0-2 16,2 1 2-16,2 1 0 0,3 2 3 16,-2 7-1-16,0-8 1 0,-3 8 3 0,-2 1 0 15,-5 1 0-15,-6 7 0 0,-6 0-1 16,-8 6 1-16,-7 2-4 0,-9 4-2 16,0 4-1-16,-9 3-1 0,-7 1 0 15,-6 1-1-15,-7 0 0 0,-3-1-1 16,-3-1-2-16,-2-2-4 0,-2-2 2 0,2-5-2 15,2-2 0-15,3-5-3 0,3-4-1 16,5-5-1-16,7-3 0 0,4 0 2 16,13-11 3-16,-11-1 1 0,11-5 4 15,0-1 2-15,4-1 3 0,2 0 2 16,1 1 2-16,1 2-1 0,1 2 2 0,0 3 3 16,0 11 0-16,-3 0-2 0,-1 0-2 15,-2 0 0-15,-3 10-3 0,0 8 2 16,0 4-5-16,0 4 0 0,-13 3-4 15,3 1-1-15,0-1-3 0,-2 0 0 0,-1-4 0 16,-1-1-2-16,-2-5 3 0,1-4-1 16,0-4 2-16,1-5 2 0,0-6 1 15,3 0 2-15,0 0 0 0,1-14 1 16,10 1 1-16,-14-1 0 0,14-2 1 0,-11-1 0 16,11 2 1-16,0 1 0 0,0 3 3 15,0 1 0-15,0 10 4 0,0-7 0 16,0 7 2-16,2 3 0 0,5 4 1 15,-1 5-1-15,2 4-2 0,2 4-1 16,2 3-2-16,1 2-1 0,3 1-2 16,0-1 0-16,4 2-3 0,1-4 1 0,1-2 0 15,2-2 0-15,1-5 1 0,2-4-2 16,1-3-1-16,1-6-2 0,3-1-3 16,0 0-3-16,2-9-4 0,1-2-5 15,0-4-7-15,0-2-20 0,-1-4-37 0,-1-3-32 16,0-3 2-16,-2 1 3 15</inkml:trace>
  <inkml:trace contextRef="#ctx0" brushRef="#br0" timeOffset="4097.34">18130 13032 219 0,'0'0'112'0,"0"0"-1"0,-9 0 2 16,9 0-43-16,0 11-59 0,0 3-7 15,0 4-2-15,0 4-2 0,0 3-1 16,0 1-2-16,0 3-5 0,0 2 0 15,0 2-10-15,0 3-9 0,0-2-31 0,0 1-47 16,-9-4-7-16,9-3 5 0</inkml:trace>
  <inkml:trace contextRef="#ctx0" brushRef="#br0" timeOffset="4396.9">18050 13034 143 0,'9'-20'108'0,"1"6"0"0,3 4 1 16,5 10-3-16,1-10-69 0,6 10-37 16,3-9 0-16,4 9-1 0,3-9 1 0,5 9 1 15,2-7 0-15,2 7 1 0,3 0 2 16,2 0 1-16,2 0 2 0,1 3 3 16,-2 4 3-16,-2 1 0 0,-7 6-2 15,-5 5 2-15,-9 4 0 0,-7 8-3 16,-9 5 0-16,-7 2-5 0,-4 5 0 0,0 1-5 15,-13 1 0-15,-3 0-3 0,-5 1-1 16,-5-3-1-16,-3-2-7 0,-3-3-4 16,-1-5-3-16,0-6-3 0,2-5-8 15,2-9-3-15,3-7-7 0,2-6-12 16,5 0-19-16,2-10-17 0,5-6-17 0,3-6 3 16</inkml:trace>
  <inkml:trace contextRef="#ctx0" brushRef="#br0" timeOffset="4548.17">18559 12926 169 0,'6'-10'108'16,"-2"10"2"-16,-4 0-14 0,0 6-21 15,0 9-42-15,-16 7-21 0,3 6-6 16,-5 5-6-16,-2 2 0 0,-3 3-4 0,-3-1-11 16,0 3-9-16,-2-2-30 0,2-3-44 15,0-3-12-15,1-4 3 0</inkml:trace>
  <inkml:trace contextRef="#ctx0" brushRef="#br0" timeOffset="4695.41">18344 13258 202 0,'21'-11'109'0,"2"4"-1"0,0 7 0 0,0 0-38 16,-2 0-65-16,1 7-5 0,-1 4-2 16,-3 4-7-16,1 2-4 0,-4 2-7 15,0 0-11-15,-2 0-22 0,0-1-31 0,0-3-24 16,-2 1 3-16</inkml:trace>
  <inkml:trace contextRef="#ctx0" brushRef="#br0" timeOffset="5445.69">19147 12827 194 0,'0'3'85'15,"3"1"3"-15,0-1-7 0,2 1-11 16,2 0-25-16,3 1-28 0,1-2-4 0,2 0 0 16,4 0-3-16,2 0-4 0,1-1-2 15,4-2-3-15,2 1-1 0,1-1-1 16,2 0-8-16,3 0-3 0,-1 0-5 16,0 0-8-16,-1-9-14 0,-2 9-27 15,-6-11-33-15,-1 4-8 0,-6-1 2 0</inkml:trace>
  <inkml:trace contextRef="#ctx0" brushRef="#br0" timeOffset="5828.46">19423 12680 185 0,'-12'-9'101'0,"12"9"6"16,-11 0-21-16,11 6-27 0,0 4-29 16,0 8-6-16,0 6 0 0,-8 6-3 15,8 8-2-15,0 5-2 0,-12 7-3 16,4 4-4-16,-3 3-1 0,-1 1-2 15,-2 1-1-15,-3-2 0 0,-2 0-2 0,-3-4 1 16,-2-3-2-16,-2-5-3 0,0-3 0 16,1-6-2-16,0-7-4 0,2-6 0 15,2-6-4-15,4-7-2 0,1-2-2 16,4-7-2-16,3-1 1 0,9 0 2 16,0-11 2-16,0 0 1 0,0-6-1 0,8-5 4 15,8-4 2-15,5-3 2 16,5-4 0-16,4-2 1 0,4 1 1 0,3-1 4 15,1 0 0-15,4 3 0 0,-1 2 2 16,-1 5 1-16,0 4 4 0,-3 5 0 16,-3 8 2-16,-5 8 0 0,-5 0 0 0,-7 3-3 15,-4 9 4-15,-8 6-5 16,-5 6 0-16,0 3-5 0,0 3-2 0,-18 3-1 16,4 2-4-16,-6 0-3 0,-1-1-4 15,-2-1-4-15,-2-3-11 0,-1-2-4 16,1-5-18-16,3-4-29 0,1-6-32 0,2-7-4 15,6-5 1-15</inkml:trace>
  <inkml:trace contextRef="#ctx0" brushRef="#br0" timeOffset="5979.18">19376 13371 204 0,'12'-13'107'0,"0"6"1"0,1 7-12 0,-1 0-32 16,1 0-47-16,-1 6-4 0,0 5-3 15,1 5-5-15,1 4-3 0,-2 3-2 16,2 2 0-16,-1-1-3 0,1 0-3 15,0-1-5-15,-1-1-4 0,1-4-6 16,-2-5-18-16,0-4-36 0,-1-5-32 0,-2-3-1 16,1-1 2-16</inkml:trace>
  <inkml:trace contextRef="#ctx0" brushRef="#br0" timeOffset="6827.34">19934 12971 151 0,'6'0'109'0,"-1"0"1"0,-5 2 2 16,0 9-4-16,0 8-72 0,0 4-27 15,0 5-3-15,0 3 1 0,0 4-2 16,0 0 0-16,4 0-1 0,4 2-2 16,2 0-2-16,4 0 0 0,2-2-1 15,3-3-3-15,2-4-3 0,1-5-3 0,3-5-2 16,-2-4-2-16,0-7-4 15,-4-4-2-15,0-3 1 0,-4 0-1 0,-2 0 4 16,-3-16 1-16,-3 4 2 0,-1-3 4 16,-4-3 5-16,0-3 2 0,-2-1 6 15,0 0 0-15,0 1 2 0,0 2 1 0,0 2 1 16,0 3 0-16,-12 3 1 0,12 11-1 16,0-7 3-16,-14 7 0 0,14 4 1 15,-14 4-1-15,4 5 0 0,0 5-1 16,-2 2-1-16,-1 3 0 0,-2 3-4 15,1 0-3-15,-3 1-2 0,0-1-2 0,-2-2-3 16,-1-1-2-16,-1-2-3 0,0-5-1 16,0-3-2-16,-1-3-1 0,1-4 1 15,0-5 1-15,3-1 4 0,-1 0 3 16,3 0 1-16,1-16 6 0,4 7 1 16,11-5 3-16,-10-1 0 0,10-2 2 0,1-2-1 15,7-1 0-15,4 0-1 16,6-1-1-16,6 1-2 0,6-1 0 0,3 0-2 15,4 1 0-15,3-1-1 0,3 0 0 16,1-1 0-16,0 0 0 0,1-2-1 16,-3 0-2-16,-1-1 2 0,-5-1 0 0,-3 0-1 15,-4 1 0-15,-5 0-1 0,-7 0-1 16,-2 1 1-16,-6 1-2 0,-4 2 1 16,-1 2 1-16,-4 2 0 0,0 1 1 15,0 4-1-15,0 2 4 0,0 10 3 16,0-8-1-16,0 8 1 0,0 1 0 0,0 3 1 15,0 2 0-15,2 4 0 0,5 2 2 16,4 3-2-16,2 3 2 0,3 3 1 16,0 3-1-16,3 4 4 0,1 1 0 15,-1 3 2-15,1 1-1 0,0 2-1 16,1-1 0-16,-2 1-2 0,-2 0-1 0,0 0 0 16,-3-2-2-16,-2 0-3 0,-5-2 0 15,-1-1-2-15,-5-3 1 0,-1-2 0 16,0-3-2-16,0-4 0 0,-16-1-2 15,3-5-2-15,-4-2-2 0,-4-3-2 16,-3-2-1-16,-3-4 0 0,-2-1 0 0,-1 0 1 16,1 0 4-16,0-13 2 0,4 3 3 15,2-1 2-15,6-3 3 0,7-1 1 16,10-2-1-16,0-2 1 0,0-1-5 16,5 1-2-16,11-1-2 0,5 0-6 15,5 0-7-15,6 3-10 0,3 0-23 0,2-1-43 16,1 1-26-16,-3-1 0 0,-3 2 3 15</inkml:trace>
  <inkml:trace contextRef="#ctx0" brushRef="#br0" timeOffset="7027.15">20952 13162 236 0,'22'0'113'15,"1"0"-4"-15,3 0-1 0,2 0-50 0,5 0-58 16,3 0-8-16,3 0-7 0,1-7-2 16,3 7 6-16,-1 0-10 0,-1-8 1 15,3 8 0-15,-3 0-1 0,0 0-5 0,-4 0-14 16,-4-8-22-16,-5 8-27 0,-6-11-7 16</inkml:trace>
  <inkml:trace contextRef="#ctx0" brushRef="#br0" timeOffset="7276.45">21397 12888 161 0,'-12'-14'113'0,"4"1"2"0,8 5 0 15,-9 8-16-15,9-8-45 0,0 8-29 16,0 3 2-16,0 4-5 0,0 6 3 16,0 6 0-16,0 4 1 0,-12 5-1 0,12 5-4 15,0 5-2-15,-12 3-4 0,12 3-1 16,0 1-1-16,-12 1-5 0,12 1-1 15,-10 0-3-15,10-1 0 0,-12-2-4 16,12-1-1-16,-11-4-3 0,11-5-4 16,-9-4-8-16,9-4-7 0,0-4-10 0,-10-5-12 15,10-2-27-15,0-3-62 0,-14-5-9 16,5-3 2-16,0-4 5 0</inkml:trace>
  <inkml:trace contextRef="#ctx0" brushRef="#br0" timeOffset="12473.36">21932 12869 136 0,'0'1'94'15,"0"0"-2"-15,-8-1-15 0,8 0-28 16,0 1-28-16,0-1-15 0,0 0-4 0,0 0-1 16,0 0 3-16,0 0 1 15,0 0-1-15,0 0 1 0,0 0 3 0,0 0-1 16,0 0 0-16,0 0-2 0,0 0 3 16,0 0-2-16,0 0 1 0,0 0-1 0,0 0 3 15,0 0-2-15,0 0 1 0,1 0 1 16,2 0 0-16,1 0 0 0,1 0 0 15,4 0 1-15,0 0-3 0,3 0 0 16,3-10-1-16,1 10-1 0,4 0-1 16,1-9-1-16,1 9 0 0,3 0-2 15,0-10 1-15,0 10-1 0,1 0 0 0,-2-10 0 16,1 10 1-16,-2 0-1 0,1-9 2 16,-3 9-2-16,0 0 0 0,-2 0 0 15,-1 0 0-15,-2 0 0 0,-1 0-1 16,0 0 1-16,-3 0-2 0,0 0 2 0,-2 0-1 15,-1 0 1-15,-2 0-1 0,-2 0 0 16,-4 1 0-16,-1 4 0 0,0 0 0 16,0 1 0-16,-17 3 0 0,6-2-1 15,-4 2 0-15,0 0-1 0,-2 0 1 16,0 1 1-16,-2 0 0 0,0 0-1 16,1 1 0-16,1-3-2 0,1 2 1 0,3-3 1 15,2 1 0-15,11-1 0 0,-10 0 1 16,10 0-1-16,0-1 0 0,1 1 2 15,4 1-2-15,1 0 4 0,4 0 0 16,1 1 1-16,1 1 0 0,2 0-1 0,-1 2 0 16,2-1 0-16,-1 3 1 0,-1 0 0 15,0 1-2-15,-3 1 0 0,-1 2 1 16,-1-1 0-16,-3 3 1 0,-3 1-1 16,-2 1 0-16,0 0 1 0,0 0-1 15,0 2 1-15,-13-2-1 0,5 1 0 0,-2-2 1 16,0 0-2-16,-4-1 1 0,1-1-1 15,-1-2-2-15,-1-1 1 0,0 0 0 16,1-5 1-16,0 0 0 16,1-3-2-16,0-1-1 0,2-1 0 0,0-2 0 0,0-3-1 15,1 1 1-15,-1-2-2 16,1 0-2-16,-1 0 0 0,2 0-1 0,-1-11-1 16,-1 11 1-16,2-16 0 0,-2 5 1 15,1 0 1-15,-1-1 1 0,-1-2 2 16,2 0 0-16,0 0 2 0,0-1 1 0,10 1 0 15,-14 1 1-15,14-1 1 0,-11 2 1 16,11 1 0-16,0 0 0 0,0 2 1 16,3 1-1-16,4 0 1 0,4-1 1 15,5 2-2-15,2 0 0 0,5 0-1 16,5-1-1-16,2 0 0 0,4 1-2 0,2-2 1 16,2 0-1-16,1 0-1 0,0 1 0 15,-1 0-1-15,-2-1-1 0,-1 2-2 16,-4 7-3-16,-4-13-5 0,-3 13-6 15,-4-7-9-15,-6 7-11 0,-2-9-38 16,-6 9-47-16,-2-8 1 0,-2 8 2 16</inkml:trace>
  <inkml:trace contextRef="#ctx0" brushRef="#br0" timeOffset="12820.87">22823 12672 169 0,'-8'1'98'0,"8"2"-2"15,0 1-14-15,0-1-32 0,0 2-31 16,0 1-9-16,0 0-3 0,0 1 0 16,0 0 1-16,3 2-2 0,2 0 0 0,0 2-6 15,0 1 0-15,1 0-8 0,-2 3-16 16,0-1-48-16,-2-1-31 0,0 0-1 15,0-2 0-15</inkml:trace>
  <inkml:trace contextRef="#ctx0" brushRef="#br0" timeOffset="13187.98">23156 12722 147 0,'6'0'109'0,"-2"0"-2"0,-4 0-2 15,0 0-3-15,0 3-71 0,0 4-31 16,-15 0-8-16,5 0-2 0,-2 2-3 16,-1 1 3-16,-3 0 1 0,0 0 3 0,-3 2 1 15,-1 3 3-15,0 3 0 0,-2 0 1 16,-1-1-1-16,-2 0 2 0,2 1 2 16,-3-4 0-16,1 1 3 0,0-3 1 15,1 0 0-15,3-1 2 0,2-3 2 16,3 0 4-16,3-3-3 0,13-1-1 15,-11-2 1-15,11-2-1 0,2 0 0 16,4 0 0-16,6 0-2 0,5 0-2 0,3-11 2 16,4 11-2-16,3-8 0 0,3 8-3 15,1-10-2-15,2 10-1 0,0-11-1 16,-2 11-4-16,-1-9-1 0,-3 9-4 0,-4-9-5 16,-3 9-11-16,-4-8-10 0,-4 8-31 15,-5-9-44-15,-3 9-3 0,-4-12 1 16</inkml:trace>
  <inkml:trace contextRef="#ctx0" brushRef="#br0" timeOffset="13539.53">23015 12512 161 0,'-11'0'102'16,"11"-9"-1"-16,0 9 3 0,0 0-36 16,0 0-53-16,0 0-10 0,0 0 0 0,0 0 1 15,2 1 1-15,0 5 4 0,1 3 3 16,0 2 1-16,0 3 1 0,-1 4 2 16,3 3 2-16,-2 4 0 0,-1 1-1 15,1 4-5-15,-1 0 2 0,-1 5-1 16,-1 2 0-16,0 1-5 0,0 1 1 0,0 1-3 15,0-1 0-15,0 0-3 0,0 0-1 16,0-4 0-16,0-1-3 0,0-2-1 16,0-3-1-16,0-4-3 0,-9-1-2 15,9-5-6-15,0-1-6 0,0-4-8 16,-9-1-11-16,9-5-18 0,-11-4-35 0,11-2-39 16,-15-2 3-16,15 0 2 0</inkml:trace>
  <inkml:trace contextRef="#ctx0" brushRef="#br0" timeOffset="13704.12">23032 12971 185 0,'3'0'107'15,"-3"0"1"-15,0 0-2 0,0 0-34 16,-13 8-63-16,-1 4-9 0,-2 5-4 16,-5 0-2-16,-3 2-4 0,-2-1-2 0,-1 2 0 15,-1 0-4-15,0 0-2 0,0-2-5 16,2 0-15-16,2-4-17 0,3-4-21 15,7-4-20-15,3-4 2 0</inkml:trace>
  <inkml:trace contextRef="#ctx0" brushRef="#br0" timeOffset="13871.6">22916 13068 209 0,'30'-10'111'0,"-1"3"0"0,0 7-13 0,-1-11-23 15,1 11-44-15,-1-7-11 0,0 7-5 0,1 0-3 16,1-10-5-16,-2 10-4 0,1 0-3 15,-1-8-4-15,-2 8-8 0,-1 0-8 16,-4 0-9-16,-2 0-18 0,-4 0-38 16,-7 0-32-16,-4 0 1 0,-4 2 3 15</inkml:trace>
  <inkml:trace contextRef="#ctx0" brushRef="#br0" timeOffset="14052.81">22954 13286 192 0,'-9'20'112'0,"9"-1"1"16,-9-2-2-16,9-3-12 0,1-4-81 15,4-3-18-15,5-3 0 0,4-4-7 16,3 0-5-16,4 0-4 0,3-8-4 16,2 8-2-16,0-13-11 0,2 5-20 15,1 0-32-15,1-3-23 0,-1 0 1 0</inkml:trace>
  <inkml:trace contextRef="#ctx0" brushRef="#br0" timeOffset="14236.98">23332 13132 182 0,'0'-9'109'0,"-13"9"0"16,13 0 0-16,-16 4-32 0,6 4-53 16,1 7-12-16,-2 1-4 0,0 4-1 15,-1 2-3-15,0 3-1 0,-2 1-2 16,0 2-1-16,-3 3 0 0,0-1-3 15,-3 2-2-15,-1 0 0 0,0-2-6 0,-2-1-3 16,0-3-6-16,0-2-8 0,1-4-27 16,0-6-35-16,1-1-20 0,4-5 3 15</inkml:trace>
  <inkml:trace contextRef="#ctx0" brushRef="#br0" timeOffset="14386.83">23027 13491 199 0,'19'0'104'0,"0"-11"1"0,-1 11-15 15,-1 0-34-15,-1 3-45 0,0 4-7 16,0 1-1-16,-2 2-2 0,1 1-1 0,0 0-1 16,1 2-3-16,0-2-4 0,3 1-5 15,-1-2-9-15,2-1-28 0,1-3-38 16,-1-2-17-16,-1-3 5 0</inkml:trace>
  <inkml:trace contextRef="#ctx0" brushRef="#br0" timeOffset="14736.81">23625 12925 222 0,'10'0'106'0,"2"0"-2"0,1 0 1 16,3 0-61-16,3 0-43 0,2 0-1 0,3 0-1 16,1 0 0-16,0-9 1 0,0 9-1 15,-1 0 0-15,0 0 1 0,0-7-3 16,-2 7 1-16,0 0-3 0,-1 0-1 15,-3 0-4-15,-3 0-2 0,-2-9-4 16,-4 9-10-16,-3 0-16 0,-2-10-24 0,-3 10-31 16,-1-8-2-16</inkml:trace>
  <inkml:trace contextRef="#ctx0" brushRef="#br0" timeOffset="14986.99">23978 12671 156 0,'0'0'99'0,"0"1"0"0,-12 4-7 16,12 4-31-16,-13 5-43 0,3 1-10 0,0 5 2 15,-2 3-2-15,-1 2 2 0,-2 4-1 16,-1 2 2-16,0 3-1 0,-2 3 1 16,1 1-1-16,-1 1 0 0,2 2 1 15,-1 0-5-15,1-2-2 0,1 0 1 16,2 0-2-16,-1-2-2 0,2-3-1 0,0 0-3 15,2-3-3-15,0-2-5 0,0-4-11 16,0-1-7-16,0-3-36 0,-2-5-46 16,0-4-2-16,0-3 1 0</inkml:trace>
  <inkml:trace contextRef="#ctx0" brushRef="#br0" timeOffset="15303.55">23718 13180 217 0,'15'-8'98'0,"-2"8"-1"0,-1-10-26 16,1 10-45-16,-2 0-25 0,2-7 0 15,-1 7 1-15,0 0 0 0,2 0 2 16,-1 0 3-16,3-8-1 0,-1 8 2 16,3 0 3-16,0 0 0 0,2 0 0 0,0 0 1 15,-2 0 1-15,1 0-1 0,-4 0 1 16,-1 1 1-16,-3 6-1 0,-3 3-3 15,-3 4 1-15,-4 2-2 0,-1 4-1 16,0 1-3-16,0 4-1 0,-14-1-1 16,3 3-2-16,-1 1-1 0,-4 0-1 0,-2-1-2 15,0-1-2-15,-2-1-3 16,0-2-6-16,-2-3-5 0,1-2-7 0,-1-4-11 16,3-2-25-16,-2-5-32 0,4-2-21 15,-1-4 3-15</inkml:trace>
  <inkml:trace contextRef="#ctx0" brushRef="#br0" timeOffset="15486.77">23753 13342 177 0,'13'-20'101'0,"1"3"-3"15,1 5-10-15,0 4-23 0,1 8-35 16,-3 0-14-16,2 0 0 0,-2 6 2 0,-1 5 1 16,1 5 2-16,-1 2 0 0,0 4-1 15,0 0-3-15,1 3 0 0,0 0-3 16,0 2-1-16,1-2-6 0,0 0-1 15,1-3-6-15,0-1-1 0,0-3-8 16,0-2-8-16,0 0-9 0,-1-5-12 0,-1-1-29 16,-2-4-48-16,-2-3-9 0,-3-1-2 15</inkml:trace>
  <inkml:trace contextRef="#ctx0" brushRef="#br0" timeOffset="16035.21">24491 12812 223 0,'-8'20'109'0,"-1"2"3"15,0 4-22-15,9 3-42 0,-15 4-26 16,15 1-1-16,-9 2 0 0,9 0 3 15,0 1-4-15,1-1-3 0,3 0-9 16,2-1 4-16,4 0-4 0,1-4-3 16,2-2-5-16,3-4-1 0,-1-2-7 0,3-3-9 15,-2-5-4-15,0-3-6 0,-1-3-4 16,-2-4-25-16,-3-4-35 0,-2-1-32 16,-2 0 5-16,1-9 4 0</inkml:trace>
  <inkml:trace contextRef="#ctx0" brushRef="#br0" timeOffset="16734.46">24679 12996 178 0,'9'-12'106'0,"-3"12"0"15,0 0-1-15,-2 0-38 0,-2 3-52 0,-2 11-8 16,0 6-3-16,0 4 0 0,-17 4 0 16,2 2 0-16,-1 1-2 0,-3 3-1 15,-4 0 0-15,0 1 0 0,-3-1 0 16,-2-1-1-16,2-4 0 0,-2-1-1 15,1-5 0-15,0-2-1 0,4-6 1 16,0-3 0-16,2-5 2 0,4-5-2 0,2-2-2 16,2 0 1-16,3 0-1 0,10-11 1 15,-13 0-1-15,13-5-1 0,0 0 2 16,-10-5 1-16,10 0-1 0,0-3 6 16,0-3 1-16,3 1 1 0,2-2 1 0,1 0 1 15,4 2 1-15,4 0-2 0,3 0 1 16,6 2-1-16,5 1-4 0,8 1-1 15,6 2-1-15,4 1-1 0,6 1 0 16,4 1-1-16,1 2 0 0,3 1 0 16,2-1-1-16,-2 2-1 0,-1 0 1 15,-5 1-1-15,-5 1-2 0,-9 2 1 0,-8-1-1 16,-10 3-2-16,-10 7 0 0,-8-11 1 16,-4 11-2-16,0 0 0 0,-12 0 3 15,-2 0 0-15,-2 0 2 0,-3 0 3 0,1 0 2 16,2 3 4-16,3 2 0 15,4 3 0-15,9-1 1 0,0 5 0 0,0 0 0 16,3 2 1-16,9 2-3 0,2 3-1 16,4 2 1-16,0 4-1 0,3 2-1 15,-2 3 0-15,-1 2-1 0,-1 1 2 0,-4 1 1 16,-1 2-1-16,-5-2 1 16,-3 1-1-16,-3-1-2 0,-1-2 1 0,0 0 0 15,0-3-1-15,-10-2-1 0,10-3-1 16,-15-4-3-16,6-2 0 0,-2-4-2 15,-1-3-1-15,-2-2-1 0,-3-3-2 0,-1-3-1 16,-1-1 0-16,-3-2 1 16,-1 0 0-16,-2 0 2 0,-1-13 1 0,0 6 2 15,-2-2 4-15,2-2 1 0,-1-2 4 16,4 0 0-16,2 0 3 0,6-1-1 16,3 0 0-16,12-1-1 0,0 1 1 0,0 0-3 15,8 1-1-15,7 1-3 0,6-1 0 16,4 3-2-16,4 1-6 0,4-1-3 15,3 10-4-15,1-12-7 0,0 12-19 16,-2-10-35-16,-3 10-36 0,-4 0 2 16,-5-9 2-16</inkml:trace>
  <inkml:trace contextRef="#ctx0" brushRef="#br0" timeOffset="21380.11">23933 12973 152 0,'0'0'40'0,"0"0"-3"0,0 0-5 0,0 0-2 16,0 0-4-16,0 0-3 0,0 0-2 16,0-7-3-16,0 7-1 0,0 0 0 15,0 0-4-15,0 0-2 0,-8 0-4 16,8 0-3-16,0 0-1 0,0 0 0 16,0 0 1-16,0 0-2 0,0 0 1 0,1 0-1 15,-1 0 0-15,1 0-1 0,-1 0 1 16,0 0-1-16,0 0 0 0,1 0 0 15,-1 0 0-15,1 0 0 0,-1 0 0 16,0 0 1-16,0 0 0 0,0 0 1 16,1 0-2-16,-1 0 2 0,0 0 0 0,0 0-1 15,0 0 0-15,0 0 0 0,0 0-1 16,0 0 0-16,0 0 3 16,0 0-2-16,2 0 0 0,-1 0 1 15,1 0 0-15,0 0 0 0,0 0 0 0,1 0 0 16,1 0 2-16,0 0-1 0,-1 0-1 15,1 0 0-15,1 0-1 0,-1 0 0 16,0 0 1-16,0 0-1 0,2 0 1 16,-3-8-2-16,2 8-1 0,-2 0 1 15,2 1 0-15,-1-1 1 0,1 0-1 0,0 1 1 16,0-1 1-16,1 1-1 0,1-1 1 16,-1 0 0-16,2 0-1 0,-1 0 0 15,0 0 0-15,0 0 0 0,1 0 1 16,-2 0-1-16,0 0 0 0,-1 0-1 15,0 0 0-15,-1 0 1 0,1 0 0 0,-2 0 0 16,-1 0-1-16,-1 0 0 0,0 0 0 16,0 0 1-16,-1 0 0 15,0 0-1-15,0 0 0 16,1 0-1-16,-1 0 1 0,0 0 0 16,1 0 0-16,0 0 0 0,0 0 0 15,2 0 0-15,0 0 1 0,0 0-1 16,0 0 1-16,2 0-1 0,-1 0 0 15,1 0 3-15,0 0-2 0,1-8-2 16,0 8 1-16,1 0 0 0,0 0 0 0,0 0 1 16,-1 0-1-16,0 0 0 0,1 0 0 15,-1 0-2-15,-1 0 1 0,0 0 0 16,-1-7 0-16,2 7 0 0,-2 0 1 16,-2 0-1-16,1 0 1 0,0 0 0 15,-2 0 1-15,0 0 0 0,0 0 0 0,-1 0 0 16,0 0 0-16,0 0-1 0,0 0 0 15,0 0 1-15,0 0-1 0,0 0-3 16,0 0-2-16,0 0-5 16,0 0-4-16,0 0-7 0,0 0-22 15,-10-8-51-15,10 8-18 0,-10 0-1 0,10 0 4 16</inkml:trace>
  <inkml:trace contextRef="#ctx0" brushRef="#br0" timeOffset="24295.65">23570 12942 167 0,'1'0'70'0,"-1"0"-4"15,1 0-5-15,0 0-7 0,0 0-12 16,1 0-13-16,-2 0-19 0,1 0-2 16,0 0-2-16,-1 0-1 0,0-8 1 0,0 8-1 15,1 0-1-15,-1 0-1 0,0 0 0 16,0 0 1-16,0 0-1 0,0 0 0 16,0 0-2-16,0 0 1 0,0 0-1 15,0 0 0-15,0 0 0 0,0 0 0 16,0 0 1-16,0 0-1 0,0 0 0 31,0 0 0-31,0 0 0 0,0 0 0 16,0 0 1-16,0 0 1 0,0 0 0 15,0 0 0-15,0 0 0 0,0 0-1 16,0 0 0-16,0 0 0 0,0 0 0 0,0 0-1 16,1 0-1-1,-1 0-1 1,1 0 0-16,-1 0 0 15,0 0 0-15,1 0 0 0,0 0 1 16,-1 0-1-16,1 0 2 16,-1 0 0-1,1 0 0-15,-1 0 0 16,0 0 0-16,0 0 0 16,1 0-1-16,0 0 1 0,0 0-1 0,0 0 0 15,-1 0 1-15,1 0 0 0,1 0 0 16,-1 0 1-16,1 1-1 0,1-1 1 15,-1 0 0-15,1 1 0 0,2 0 0 16,-2-1-1-16,1 0 0 0,0 1 0 16,-1 0 0-16,1-1-1 0,0 0 0 0,1 1 0 15,-1-1 0-15,0 0 0 0,0 1 0 16,-1-1 0-16,0 1 0 0,0 0 0 16,1-1 1-16,-1 0-1 0,1 1 0 15,0-1 1-15,-1 0-1 0,1 0 0 16,0 0 1-16,0 0 1 0,2 0-2 0,-2 0 2 15,2 0 0-15,0 0 1 0,0 0-1 16,0 0-1-16,-1 0 2 0,2 0-1 16,0 0 0-16,-1 0-1 0,1 0-1 15,0 0 2-15,1 0-2 0,-1 0 0 0,-1 0 0 16,1 0 0-16,1 0 0 16,0 0 2-16,-1 0-2 0,0 0-2 0,2 1 4 15,-3 0-2-15,1-1 0 0,-1 1-2 16,0-1 4-16,-1 1-4 0,0-1 2 15,-1 0 0-15,0 0 0 0,-1 0 0 0,-1 0 0 16,0 0 0-16,-1 0 3 16,1 0-2-16,0 0-1 0,-1 0 1 0,2 0-1 15,-1 0 0-15,1 0 0 0,1 0 0 16,0 0 1-16,1 0-1 0,1 0-1 16,1 0 1-16,0 0 0 0,0 0 4 0,0 0-3 15,0 0-1-15,1 0 1 16,-1-7 0-16,-2 7-1 0,1 0 2 0,-1 0-1 15,1 0 2-15,-1 0-2 0,-1 0-5 16,0 0 4-16,-1 0 0 0,0 1 1 16,0 0 1-16,2 0-2 0,-2 0-2 0,2 0 4 15,0 0-4-15,-1 0 2 0,2 1 3 16,1-2-1-16,-1 1 0 0,1 0-2 16,-1 0 0-16,0-1 1 0,1 0 1 15,-2 1 0-15,1-1-1 0,-1 0 0 16,-1 0-2-16,0 0 1 0,0 0-1 0,0 0 1 15,-1 0 1-15,-1 1-1 0,0-1-1 16,-1 0 0-16,1 0 1 0,0 0 0 16,0 1 0-16,0-1-1 0,1 1 1 15,-1-1 0-15,2 1-1 0,0 0 2 16,-1 0 0-16,0 0-1 0,1 0 0 0,-1-1-1 16,0 2 2-16,0-1-1 0,-1 0 0 15,1-1 0-15,-2 1 0 0,0 0-1 16,1 0 1-16,1-1-1 0,-3 0 2 15,1 1-1-15,0 0-1 0,-1-1 2 16,0 0 0-16,0 0 0 0,0 0 0 0,0 0 0 16,0 0-2-16,0 0 2 0,0 0 0 15,0 0 0-15,0 0-2 16,0 0 0-16,0 0-5 0,0 0-6 0,0 0-8 16,0 1-17-16,0-1-51 15,0 1-26-15,0 0 1 0,0-1-1 0</inkml:trace>
  <inkml:trace contextRef="#ctx0" brushRef="#br0" timeOffset="29705.78">28039 11990 167 0,'-11'-10'104'16,"0"1"1"-16,1-1 1 0,1 1-29 16,1-2-66-16,8 2-2 0,-12-2-3 15,12 1 0-15,0 0 0 0,0 2-2 0,0-1 0 16,0 9 1-16,0-8 1 0,2 8 0 16,2 0 0-16,-1 4 2 0,0 2-2 15,-1 4 2-15,-1 3 2 0,-1 4-1 16,0 4-1-16,0 5 3 0,-9 6-2 15,9 6 5-15,-18 5-2 0,7 5 0 0,-5 6-1 16,-1 5 0-16,-4 5-1 0,-3 4 3 16,-1 3-5-16,1 2-2 0,-3 4-3 15,1 1 2-15,0 2 2 0,1 1 2 16,2 0 0-16,1 0 4 0,1-2 0 0,2-1-3 16,2 0 7-16,1 0 0 0,2-1 1 15,0 0-2-15,2 2 0 0,1 0 0 16,-1 2-2-16,2 3 2 0,-2 0 0 15,-1 0-1-15,0-1 2 0,-1 0 1 16,0-2 3-16,-2-1 1 0,0-1-1 0,-2-2-1 16,1-3-1-16,-3-1-3 0,1-4 1 15,-1-2-4-15,0-6-3 0,-1-4-5 16,1-6-3-16,-2-2-2 0,3-5-3 16,1-5-5-16,1-3-9 0,1-5-5 15,2-4-15-15,3-3-12 0,2-5-14 0,9-3-14 16,-16-4-19-16,16-6-42 0,-9-6-29 15,9 0 9-15,0 0 5 0</inkml:trace>
  <inkml:trace contextRef="#ctx0" brushRef="#br0" timeOffset="30139.14">26915 14589 180 0,'-10'0'105'0,"10"6"5"16,0 3-3-16,-11 3-42 0,11 6-41 15,0 3-4-15,0 3 3 0,0 5 0 16,0 4-1-16,1 4 0 0,1 4-2 16,3 6-1-16,-1 3-1 0,0 5-1 0,1 0-2 15,0-1 0-15,2-2-1 0,0-2 1 16,0-4 2-16,-1-3 2 0,1-2 3 15,0-3 2-15,0-4-2 0,0-2 0 16,-2-3-3-16,1-4-1 0,-1-2-2 0,0-2-3 16,0-2-6-16,-1 0-4 0,-1-1-1 15,-1-1-1-15,0 0 1 0,0-2-1 16,0-1 1-16,-2-2-1 0,1-2 0 16,0-1 0-16,-1-3 2 0,2-1 0 15,0-2 2-15,0-2-1 0,2-1 1 0,-1 0-5 16,4 0 5-16,1-13-1 0,4 6 0 15,3-2-2-15,5-4-5 0,5-1-2 16,6-4-7-16,7-4-8 0,8-4-15 16,9-6-9-16,9-7-27 0,10-6-40 15,11-8-50-15,8-6 1 0,8-2 4 0,2-5 8 16</inkml:trace>
  <inkml:trace contextRef="#ctx0" brushRef="#br0" timeOffset="33102.79">29937 11436 157 0,'0'-10'107'16,"0"10"-1"-16,1 0-1 0,0 0-15 0,0 0-71 15,0 0-14-15,1 0-4 16,0 0 1-16,0 4 1 0,0 2 1 0,2 0 0 16,-1 1 4-16,0 3 1 0,0 0-2 15,0 2 2-15,-1 1 0 0,1 0-1 16,1-1-3-16,-2-1-1 0,0 1 1 16,-1-3-4-16,0 0-2 0,-1-1 0 15,2 0-4-15,-2-1-5 0,0-1-8 0,0 1-6 16,0-2-19-16,0 1-45 0,0-1-26 15,-14-1 1-15,14 1 0 0</inkml:trace>
  <inkml:trace contextRef="#ctx0" brushRef="#br0" timeOffset="50769.47">28366 11331 133 0,'-9'0'74'15,"9"0"-6"-15,0 0-8 0,0 0-12 16,0 0-8-16,0-8-15 0,0 8-14 15,0 0-5-15,0 0-2 0,0 0 0 0,0 0-2 16,0 0 1-16,0-6 2 0,0 6-1 16,0 0-1-16,0 0 0 0,0 0-2 15,0 0 2-15,0 0 2 0,0 0-2 16,0 0 0-16,0 0 0 0,0 0 1 16,0 0 0-16,0 0 3 0,0 0 0 0,0 1 0 15,2 1 1-15,2 1 0 0,1 0 1 16,3 0-1-16,2 1 0 0,2-1-1 15,4 1 0-15,2-2-2 0,3 2-1 16,2-2-1-16,2 1-1 0,1 0-2 16,1-1 0-16,0 1-4 0,0-1-4 0,-2 2-8 15,-2 0-20-15,-3 1-64 0,-6 1-7 16,-5 2 0-16</inkml:trace>
  <inkml:trace contextRef="#ctx0" brushRef="#br0" timeOffset="51052.47">28052 11782 194 0,'-10'11'101'16,"10"0"2"-16,0-4-19 0,0 0-31 0,10-3-37 15,7-2-3-15,8-2 2 0,7 0-3 16,5 0-1-16,7 0-1 0,2-10 0 16,6 10-2-16,3-11-1 0,3 11-1 15,-2-13-4-15,0 13-2 0,-4-14-3 16,-4 14-6-16,-6-12-6 0,-6 12-3 16,-7-9-15-16,-7 9-24 0,-8 0-40 0,-5-9-13 15,-7 9 4-15</inkml:trace>
  <inkml:trace contextRef="#ctx0" brushRef="#br0" timeOffset="51221">28504 11629 169 0,'-12'0'88'0,"12"0"-10"0,0 0-17 16,0 6-9-16,0 3-17 0,0 2-33 15,0 3 5-15,0 2-1 0,2 2-2 0,-2 2-4 16,0 1-7-16,0 1 1 0,0-1-1 15,0 1-7-15,-9-1-16 0,9-2-22 16,-11-2-40-16,11-3-2 0</inkml:trace>
  <inkml:trace contextRef="#ctx0" brushRef="#br0" timeOffset="51418.91">28533 11706 133 0,'11'-15'96'16,"-3"3"-2"-16,0 12-5 0,-2 0-22 15,-2 0-31-15,-3 0-18 0,-1 12-2 0,0 5 2 16,0 7-2-16,-10 3-2 0,10 7-3 16,-14 5-1-16,3 4-2 0,-1 4 0 15,1 4-6-15,-3 4-2 0,0 0-6 16,-2 3-10-16,2-1-14 0,-2-1-48 16,0-1-33-16,0-6 0 0,4-4-1 0</inkml:trace>
  <inkml:trace contextRef="#ctx0" brushRef="#br0" timeOffset="52252.24">29257 11319 179 0,'3'0'96'0,"0"0"-7"15,1 1-17-15,0 1-21 0,2 1-33 16,0 1-11-16,-1 2 0 0,1 0 0 15,1 0-3-15,1 4-2 0,0 1-2 16,-2 1-1-16,0 2-4 0,-2 1-14 0,0 1-39 16,-4 0-40-16,0 0-1 0,0 0-1 15</inkml:trace>
  <inkml:trace contextRef="#ctx0" brushRef="#br0" timeOffset="52386.12">29214 11568 150 0,'0'0'98'0,"0"-12"-2"0,1 12 4 0,3-13-27 16,2 13-60-16,2-10-13 0,2 10 0 16,0 0-4-16,1 0-4 0,1 0-2 0,-1 0-6 15,0 0-19-15,-1 5-36 0,-1 1-24 16,-2 4-1-16</inkml:trace>
  <inkml:trace contextRef="#ctx0" brushRef="#br0" timeOffset="52768.46">29266 11773 134 0,'0'13'93'0,"0"-3"-3"16,0 1-5-16,0-3-17 0,1 1-30 16,6-1-27-16,0 1 0 0,2-1-4 15,1 4 0-15,0-2-2 0,-3 2-1 16,-1 1-3-16,-2 0-1 0,-1 0-1 16,-3 1 0-16,0 1-3 0,0 0-2 0,-14-1-2 15,4-1-1-15,-3-3-1 0,-1-2 1 16,-3-4-1-16,1-3 2 0,-2-1-1 15,2 0 4-15,-1-8 2 0,1-3 2 16,4-3 3-16,0-3 3 0,2-2 3 0,10-3 1 16,-12 0 1-16,12-1-1 0,0 2-1 15,0 1 1-15,0 2-2 0,0 2 1 16,0 4-4-16,0 5-1 0,0 7-1 16,0 0 0-16,0 0 1 0,-11 3-1 15,11 6 0-15,-12 4 0 0,3 1-1 0,-1 3-1 16,-3 1-2-16,-2 1-2 0,-2 1-3 15,-2 1 1-15,-1 0-1 0,-3-2 1 16,2-1-1-16,1-2-1 0,1-1 0 16,4-5 2-16,2-3-1 0,13-1 0 15,-13-6-6-15,13 0-17 0,1 0-34 16,4-11-30-16,5 1-1 0</inkml:trace>
  <inkml:trace contextRef="#ctx0" brushRef="#br0" timeOffset="53433.42">29799 11357 145 0,'0'5'83'0,"0"4"-13"0,-12 2-9 0,4 3-8 16,-3 1-18-16,-1 3-24 0,0 0-8 15,0 1 0-15,2 1-1 0,10-1-1 16,-14 1-2-16,14-2 0 0,0-2 1 16,0-3-2-16,0 0 2 0,5-4-3 15,6 0 2-15,5-3 0 0,3-1 2 0,4-1 1 16,2 0 2-16,2 0 1 0,0 2-1 15,-1 0 5-15,-1 2 0 0,-2 3 2 16,-4 2 0-16,-5 3-1 0,-5 1 0 16,-6 5 1-16,-3 1-3 0,0 3 0 15,-13 3-2-15,-3 1 0 0,-7 3 0 0,-6 1-2 16,-6 1 0-16,-5-1-1 0,-2 0 0 16,-2-3 1-16,-2-1-3 0,2-5-1 15,0-3-1-15,4-4-4 0,3-4-2 16,4-7-4-16,6-4-1 0,4-3-5 0,9 0-2 15,4-14-3-15,10-3-2 0,0-6-3 16,1-6-4-16,8-5 1 0,3-4 1 16,4-2 15-16,1-3 12 0,4-1 3 15,0 1 5-15,1 1 3 0,0 4 9 16,-1 4 7-16,-1 3 5 0,-1 8 4 16,-2 5-11-16,-2 8-6 0,0 10 1 0,-2 0 0 15,-2 0 1-15,-2 11 2 0,1 8 2 16,-3 6 0-16,1 7-1 0,-1 4-1 15,2 3 1-15,0 6-2 0,0 1-3 16,3 2-2-16,-1-1-3 0,0 2-3 16,1-3-2-16,0 0-2 0,0-5 1 0,0-3-4 15,0-3-2-15,0-6 2 0,-2-3-2 16,0-4 0-16,0-4-3 0,-3-2-5 16,-2-7-4-16,0-2-11 0,-2-3-11 0,-3-4-28 15,0 1-60-15,0-1-4 0,0 0 1 16,-13-8 1-16</inkml:trace>
  <inkml:trace contextRef="#ctx0" brushRef="#br0" timeOffset="54266.21">28097 14373 157 0,'8'1'105'16,"0"2"2"-16,1 3 0 0,0 1-29 0,2 1-54 15,1 2-12-15,1 0-1 0,0 0 0 16,0 1-6-16,3 0-5 0,-1 2-3 16,2-1-7-16,1 1-13 0,-1 0-37 15,-1-1-45-15,-2-1-3 0,-1 1-1 0</inkml:trace>
  <inkml:trace contextRef="#ctx0" brushRef="#br0" timeOffset="54449.05">28192 14676 189 0,'-13'22'106'0,"-1"6"2"0,-1 3 1 15,1 5-35-15,-4 2-61 0,0 3-5 16,1 3 0-16,-2 2-4 0,1 0-4 0,0-2 0 16,1-2-5-16,0 0-6 0,1-4-5 15,3-4-5-15,2-5-9 0,1-7-28 16,10-7-29-16,-11-7-19 0,11-7 2 15</inkml:trace>
  <inkml:trace contextRef="#ctx0" brushRef="#br0" timeOffset="54783.31">28476 14733 146 0,'34'-9'92'0,"1"1"0"15,-1 8-12-15,-1-9-22 0,-1 9-33 16,-1 0-11-16,-1 0-2 0,-2 0 4 16,-3 2-1-16,-1 4 3 0,-5 2 2 15,-1 3 0-15,-4 3 2 0,-1 6 0 0,-4 1-1 16,-3 5 1-16,-1 4-3 0,-3 4 0 16,-2 5-3-16,0 4-1 0,0 4-2 15,0 2-3-15,-11 2-4 0,11 3 0 0,-15 0-3 16,6 1-1-16,0 1 0 0,0-1-2 15,-1-3 0-15,1 0 0 0,0-4 0 16,-1-3-1-16,1-5-1 0,0-4-2 16,9-4-1-16,-15-4-1 0,15-5-6 15,-13-5-1-15,13-4-10 0,-14-4-9 0,14-4-8 16,-14-6-13-16,14 0-26 0,-14 0-29 16,14-12-15-16,-16 0 9 0</inkml:trace>
  <inkml:trace contextRef="#ctx0" brushRef="#br0" timeOffset="55081.17">28200 15194 207 0,'0'-11'95'0,"1"11"2"0,4-8-18 15,4 8-39-15,4 0-37 0,2 0-3 16,4-10-2-16,1 10-1 0,3 0 0 16,3-10-1-16,0 10 1 0,3-7-4 15,-1 7-1-15,2-9-5 0,-4 9-9 16,-1-10-20-16,-3 10-30 0,-4-13-19 15,-5 13-2-15</inkml:trace>
  <inkml:trace contextRef="#ctx0" brushRef="#br0" timeOffset="55281.89">28457 14950 205 0,'0'0'98'0,"0"2"2"0,0 5-25 16,0 4-38-16,0 6-23 0,0 4 0 15,0 4 2-15,0 4-1 0,-9 4-1 16,9 4 0-16,-11 5-1 0,11 2-2 0,-14 3 2 16,5 0-6-16,-1 1-2 0,-1-1-5 15,0 0-3-15,-1-3-7 0,2-4-6 16,0-3-9-16,-1-5-23 0,2-5-42 16,9-6-20-16,-13-7-2 0,13-6 2 0</inkml:trace>
  <inkml:trace contextRef="#ctx0" brushRef="#br0" timeOffset="55464.77">28394 15361 181 0,'2'-13'103'0,"-1"5"4"0,-1 8-2 0,0 0-37 16,-9 0-50-16,-2 3-9 0,-2 4 0 16,-5 4 0-16,-3 2-3 0,-3 2-3 15,-2 2-3-15,-1 0-4 0,1-1-6 0,0 0-7 16,1-2-12-16,2-1-32 0,1-3-46 15,5-3-4-15,4-4 3 0</inkml:trace>
  <inkml:trace contextRef="#ctx0" brushRef="#br0" timeOffset="55998.1">29608 14719 155 0,'10'0'105'0,"-4"0"-5"0,-1 0 3 15,-4 5-29-15,-1 3-40 0,0 3-15 16,0 3 1-16,-14 4 0 0,1 2 1 0,-2 5-4 16,-6 2 2-16,-4 5-3 0,-3 4-5 15,-6 3 0-15,-3 4-3 0,-6 1-6 16,-4 1-2-16,0-1 0 0,-2-1-6 15,1-3-3-15,2-3-8 0,3-5-9 0,1-3-14 16,6-7-42-16,3-5-39 0,7-6 1 16,6-8 0-16</inkml:trace>
  <inkml:trace contextRef="#ctx0" brushRef="#br0" timeOffset="56181.09">29435 14898 185 0,'23'0'111'0,"-4"0"3"16,-1 0 2-16,-3 13-38 0,0 1-49 0,-1 4-3 16,3 2-3-16,-2 1-1 15,3 2-3-15,-1-1-4 0,2 1-6 0,0 0-5 16,0 1-4-16,1-2-6 0,-1-2-9 16,-1-2-10-16,-2-2-12 0,-3-4-26 15,-4 0-49-15,-4-3-12 0,-5-2 3 0,0-2 2 16</inkml:trace>
  <inkml:trace contextRef="#ctx0" brushRef="#br0" timeOffset="56363.89">29378 15104 209 0,'-9'-8'110'16,"9"8"-1"-16,0-9 0 0,1 9-23 15,10 0-83-15,6 0-3 0,4-8 0 16,6 8-2-16,2 0 0 0,3 0-2 15,0 0-3-15,1 0-2 0,0 0-4 0,0 0-3 16,-3 3-8-16,-3-1-20 16,-5 2-32-16,-7 0-29 0,-4 2 1 0</inkml:trace>
  <inkml:trace contextRef="#ctx0" brushRef="#br0" timeOffset="56647.4">29627 15220 168 0,'-19'13'102'16,"0"1"0"-16,0 0-10 0,2 1-21 0,-1 2-28 15,0 1-17-15,0 3-3 0,0 2 1 16,0 2-3-16,-1 2-4 0,4 0-2 16,0 1-6-16,4 1-2 0,1-2-4 0,10-1-3 15,0-1 0-15,0-5-4 0,2-4-6 16,8-3-2-16,5-5 0 0,3-4-2 16,4-4 2-16,2 0-2 0,4 0 1 15,0-14 0-15,0 3 4 0,-1-3 6 16,-1-2 3-16,-4-2 1 0,-5-2 3 0,-3 2 2 15,-7 0-3-15,-6 3 1 16,-1 1 1-16,0 3-1 0,-14 0-1 0,1 4-3 16,-4 7 0-16,0-12-3 0,-2 12-7 15,0 0-9-15,1-8-15 0,-1 8-42 16,4 0-33-16,0 0-2 0,4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15:37.9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4160 1772 174 0,'0'51'107'0,"0"2"5"0,0 6 0 0,-11 7 3 16,11 5-90-16,-12 5-8 0,12 6-1 15,-16 3-3-15,7 2-4 0,-1-2-3 16,0-2-2-16,1-4-2 0,0 0 0 16,9-3-2-16,-15-4 3 0,15-7-5 15,-12-8 2-15,12-6-1 0,0-9-2 0,-9-9-3 16,9-9-6-16,0-10-6 0,0-7-8 15,0-7-14-15,-9 0-31 0,9-7-38 16,0-6-3-16,-15-6 4 0</inkml:trace>
  <inkml:trace contextRef="#ctx0" brushRef="#br0" timeOffset="348.71">4206 1683 201 0,'25'-8'89'0,"2"8"3"0,1 0-1 15,0 1-40-15,0 3-46 0,0 1 0 0,-3 2 0 16,1-1 1-16,-4 4 1 16,-2 0 1-16,-3 3 0 0,-2 4-1 0,-4 2 1 15,-2 5-1-15,-4 3 0 0,-2 1-1 16,-3 3 0-16,0 1-1 0,0 0-3 16,-18 0-2-16,5 0-2 0,-2 0-4 0,-6-1-2 15,0-1-5-15,-4-5-4 16,1-2-6-16,0-4-14 0,1-3-29 0,2-3-31 15,1-7-3-15,4-4 4 0</inkml:trace>
  <inkml:trace contextRef="#ctx0" brushRef="#br0" timeOffset="647.84">4770 1654 213 0,'38'-19'108'0,"0"5"1"0,-2 6-4 15,-2 8-2-15,-1 0-88 0,-3 3-15 16,-2 7-7-16,-7 6-7 0,-4 7-3 16,-5 3-2-16,-6 4 1 0,-4 2 2 15,-2 3 6-15,0 3 6 0,0 3 3 16,-8-1 4-16,8-3 10 0,-16-1 3 0,4-9 0 16,1-4 0-16,0-8-3 0,-1-9-2 15,12-6-4-15,-11 0-4 0,11-7 2 16,0-9-4-16,4-5 0 0,3-4-1 15,4-2-1-15,0-2-5 0,2-1-2 16,3 3-7-16,-2 0-4 0,2 4-6 16,-2 2-20-16,-1 1-38 0,-2 6-20 0,-4 3-1 15,-1 4 5-15</inkml:trace>
  <inkml:trace contextRef="#ctx0" brushRef="#br0" timeOffset="849.87">5421 1648 145 0,'25'0'115'0,"-3"3"0"16,-5 4 0-16,-2 8 1 0,-8 4-8 15,-2 7-103-15,-4 5-5 0,-1 3-4 16,0 0-1-16,0 0-3 0,0-2-2 16,-11 0 0-16,11 1-1 0,-13-4-2 15,13 1 1-15,-9-4 1 0,9-4-2 0,0-6-4 16,0-7-10-16,0-8-37 15,0-1-39-15,0 0 0 0,0-18 0 0</inkml:trace>
  <inkml:trace contextRef="#ctx0" brushRef="#br0" timeOffset="986.95">5423 1497 186 0,'4'-16'122'0,"2"3"-1"0,4 2-1 16,-4 3-10-16,2 8-41 0,2 0-69 15,1 0-31-15,1 3-30 0,3-1-54 0,-2 1-3 16,0-3-1-16,-1 0 1 0</inkml:trace>
  <inkml:trace contextRef="#ctx0" brushRef="#br0" timeOffset="1214.56">5775 1564 174 0,'15'10'124'0,"1"0"-1"16,-4 2-6-16,1 0 4 0,3 5-16 15,-4 3-104-15,3 3-1 0,-3 1-4 16,1 1-1-16,-1 0-2 0,0-3-3 16,0-2 1-16,1-3 3 0,0-1-1 0,0 0 5 15,1-3 2-15,3-2 2 0,-4-6 1 16,3-5 1-16,-2 0-4 0,0-7-1 16,-1-6-4-16,-1-5-3 0,-1-2-9 15,-1-3-9-15,1-1-9 0,-3 1-20 16,2 1-36-16,0 0-22 0,-3 3 7 0,3 1-3 15</inkml:trace>
  <inkml:trace contextRef="#ctx0" brushRef="#br0" timeOffset="2147.04">6426 1539 201 0,'21'-9'68'0,"2"9"-4"0,-4-12-10 15,0 12-18-15,1-11-1 0,-2 11-20 16,-2-12 0-16,-2 12 1 0,-2-9-3 0,-3 9 3 15,-4-6-3-15,-3 6 4 16,-2 0 6-16,0 0-6 0,-8 4 4 0,-3 4-3 16,-6 5 1-16,-1 5-4 0,-5 5 1 15,-3 7 0-15,-2 2-5 0,0 2-4 16,0 4-2-16,3-1-1 0,2 1-4 16,1-1 2-16,6-3-4 0,4-3 2 15,12-7-4-15,0-4-2 0,0-8 0 0,6-7-7 16,10-5 0-16,6 0-2 0,1-15 0 15,7-1-3-15,2-7 0 0,4-2 1 16,-2-1 9-16,1-2-3 0,-2-1 6 16,-1 3 1-16,-4 2 4 0,-4 3 7 15,-3 6 1-15,-3 3 3 0,-6 12 4 0,0-7-3 16,-5 7 2-16,1 3 5 0,-4 6-1 16,-1 4-2-16,1 2-4 0,-1 2-2 15,1 2-1-15,1-1-6 0,-1 0-4 16,3 0-1-16,-3-1-9 0,5-3-8 0,-1-2-6 15,2-3-4-15,0-4-8 0,1-4-6 16,0-1-11-16,1 0-6 0,-1-8 11 16,1-1 21-16,0-4 14 0,1-2 11 15,2-2 9-15,1-3 7 0,-1-2 15 0,2 0 12 16,2-1 10-16,-2 0-4 0,2 0-19 16,0 1-7-16,0 3-4 0,1 3-6 15,0 2-4-15,-1 1-6 0,2 4 0 16,-4 0-2-16,3 2-3 0,2 7 0 15,-2-11-1-15,3 11 0 0,0-14-4 0,1 7 3 16,1-2 0-16,-1 0 2 0,0-1 0 16,0-3 1-16,-2 0-2 0,-4-3 0 15,-1-2-3-15,-3 0 5 0,-6 1-1 16,-3 0 1-16,-5 4 1 0,0 1-2 16,0 5 4-16,-17 7 1 0,3-9 1 0,-4 9 12 15,-2 2 0-15,-1 4-2 0,-1 2 5 16,0 5 0-16,3 3 2 0,1 5 3 15,3 3-4-15,3 2 6 0,12 1-14 16,-8 2 1-16,8 0 1 0,1 0-4 16,4-1-2-16,6-2-1 0,3-1 1 0,2-1-4 15,3-3-1-15,2-2-6 0,0-4 4 16,2 0-1-16,-2-6-4 0,1-4-1 16,0-4 1-16,0-1-6 0,-1 0-5 15,1-14-1-15,1-3 3 0,0-3 0 16,-2-6 3-16,1-4 5 0,1-4 0 0,-1-1 3 15,-2 1 5-15,-2-2 5 0,-3 1 2 16,-3 2 0-16,-6 2 1 0,-4 6-2 16,-2 4-4-16,0 6 2 0,-8 5 3 0,-4 10-4 15,-4 0 2-15,-2 0 1 16,-3 7 4-16,-1 6 2 0,-1 3-2 0,0 4 3 16,5 2-2-16,1 1-2 0,2 2 1 15,7 1-3-15,8 1 5 0,0 1-6 16,0 0-1-16,0 0-4 0,6-2 0 15,7-1 0-15,4-1 1 0,4-3 1 16,2-3-5-16,5-2 2 0,1-3-10 0,0-1-4 16,4-3-10-16,-4-1-20 0,1-4-67 15,-2-2-6-15,-1-2 0 0,-5 0 0 16</inkml:trace>
  <inkml:trace contextRef="#ctx0" brushRef="#br0" timeOffset="3179.03">3717 2727 146 0,'5'-11'92'0,"2"-1"2"0,0 2-9 15,3-1-16-15,0 3-32 16,1-1-28-16,3-1-3 0,2 2 6 0,4-3 0 16,3 2 3-16,5 9 3 0,4-10-1 15,2 10 1-15,5 0 1 0,6-8-2 16,6 8-1-16,2 0-7 0,3 0 2 0,3 0-5 15,1 0-5-15,-1 0-1 16,2-8 0-16,0 8-1 0,-3 0-5 0,0-13-2 16,-2 4-2-16,0-3-2 0,-3-4-2 15,-3-3 1-15,1-4 4 0,-2 0-2 16,0-2 3-16,1 0 6 0,-1 1 1 16,-2 3 4-16,0 2 5 0,-2 5 2 0,-2 3 3 15,-2 3-3-15,0 8 4 0,-3 0 0 16,-3 0-3-16,-1 6-2 0,-2 7 0 15,-2 2 0-15,0 4 1 0,-2 0-3 16,1 1-4-16,2-3-3 0,-1-2 2 0,3-4-2 16,5-5 0-16,1-6 2 0,4 0-3 15,4 0-2-15,1-15-1 0,3-2-1 16,0-2 4-16,3-4 2 0,1-2-6 16,1-3 4-16,-4 1 1 0,1 1 0 15,0 2 1-15,-6 2 2 0,0 4-2 0,-4 3 3 16,0 3 0-16,-3 5-1 0,-1 7 1 15,0 0 1-15,-1 0-2 0,-2 0 1 16,2 0-2-16,2 0 5 0,-3 1-6 16,1 1-1-16,0-1-1 0,1 1-2 15,-1-2-7-15,-1 0-8 0,-1 0-9 16,-1 0-22-16,-3 0-54 0,-2-8-20 0,-2 8 5 16,-2-9 0-16</inkml:trace>
  <inkml:trace contextRef="#ctx0" brushRef="#br0" timeOffset="6049.58">3422 2619 181 0,'0'0'87'0,"1"-7"-2"15,1 7-22-15,1-7-25 16,2 7-26-16,1-7-12 0,0 7 1 0,0-9 1 16,1 9 1-16,3-9-1 0,1 9 3 15,0 0 1-15,6-10 1 0,-4 10-2 16,6-10 6-16,2 10-4 0,2-9 1 0,3 9-1 15,0-13-1-15,5 5 1 16,0 1-3-16,2 0 4 0,4-2-2 0,1 2 0 16,4-2-1-16,1 0 2 0,3 2 0 15,3-1-2-15,3 0 3 0,3 1-3 16,1 0 0-16,2 0-3 0,-2-1 1 16,2 1 0-16,4 0-1 0,-3-2 0 0,1 1 0 15,1 0 1-15,-2-1-1 0,0 0 0 16,1 0 0-16,-2-1 1 0,2 1-1 15,-2-1-1-15,-2 2-1 0,2-1 2 16,2 1-1-16,-2 8-2 0,-1-14 0 16,2 14 2-16,-2-10-2 0,0 10-1 0,-1 0 1 15,-1-9-1-15,-2 9 5 0,-1 0-3 16,-3 0 0-16,-1 0-1 0,-3 0 1 16,0 0 2-16,-3 0-2 0,-2 0 1 15,0 0-2-15,-4 0 2 0,1 0-3 0,-2 0 1 16,0 0 0-16,-2 0 2 0,2 0-1 15,-4 0-3-15,0 0 3 0,-2 0 0 16,0 0 0-16,-1 1 0 0,-1 1 0 16,-2-2-1-16,-1 1-1 0,-1 1 0 15,-3 1 1-15,1-2 2 0,-3-1-2 0,4 2 0 16,-4-2 1-16,3 0-1 0,-3 0 0 16,1 1-1-16,1 0 2 0,-2-1 3 15,0 2-4-15,1-2-1 0,1 0 1 16,-3 1 0-16,2 0 1 0,-2-1-1 15,0 1 0-15,1 1 2 0,-2-1-1 16,1 0-1-16,-2 1 3 0,2-1-2 0,-1 1 1 16,-2-2 0-16,2 1-1 0,2-1 0 15,-2 0 1-15,2 1-1 0,-1-1-1 16,2 1 2-16,1-1-3 0,-2 0 3 16,1 1 0-16,-1 2 0 0,0-3-1 0,2 2 2 15,-1-1-2-15,1 1 0 0,1-1 0 16,-3 1-2-16,3 0 4 0,0 0-3 15,-1-1-1-15,2-1 2 0,1 1 1 16,-2-1-2-16,2 0 2 0,1 0 0 0,-1 0 0 16,-1 0 0-16,1 0-1 0,0 0 0 15,-1 0 3-15,0 0-1 0,-2 0-4 16,-1 0 2-16,-1 0 0 0,0-8 0 16,-2 8 2-16,1 0 2 0,-5 0-5 15,2 0 5-15,0 0-4 0,-1 0 0 0,-1 0 3 16,2-9-2-16,0 9 1 0,1 0 2 15,0-10-3-15,0 10-5 0,1 0 6 16,-3-10-2-16,2 10-2 0,-3 0 4 16,1-9-1-16,-1 9 0 0,-2 0 0 15,1 0-2-15,-3-9 0 0,-2 9 3 0,1 0 0 16,-4 0-3-16,2 0 1 0,-1 0-1 16,2 0-1-16,-1 0 2 0,1 0-1 15,-1 0-1-15,3 0 1 0,-2 0-1 16,1 0 0-16,1 0 3 0,-2 0 1 0,0 0-1 15,0 0-1-15,-1 2 4 0,0-2-1 16,-3 0-1-16,0 0 1 0,0 0-1 16,-1 0-2-16,-1 0 1 0,0 0 1 15,0 0-1-15,0 0-2 16,0 0 5-16,0 0-3 16,0 0 1-16,0 0 1 0,0 0-2 0,0 0 2 15,0 0-2-15,0 0 1 0,-9 0-3 16,9 0 2-1,0-8-2-15,-9 8 1 16,9 0-2-16,0 0 0 0,0 0-2 0,0 0 1 16,-9-8-2-16,9 8-2 0,0 0-2 15,0 0 2-15,0 0-5 0,0 0-4 16,0 0 0-16,2 0-11 0,-2 0-39 16,2 1-39-16,0 0 4 0,1-1 1 15</inkml:trace>
  <inkml:trace contextRef="#ctx0" brushRef="#br0" timeOffset="13403.54">9879 1227 171 0,'-29'3'99'0,"1"0"1"16,0-3-2-16,1 2-4 0,1 2-88 0,4-4-6 15,0 3-3-15,3 0 1 0,4-2-5 16,2 1-2-16,4-2-1 0,9 0-1 16,0 3 2-16,0 4 5 0,0 2 4 15,0 1 0-15,3 2 3 0,4 2 5 0,6 0-2 16,1 1-2-16,3 0 1 0,0 1-2 16,4 1 1-16,4 2 1 0,0 0-5 15,3 2 2-15,2 2-1 0,1 0-5 16,0 2 3-16,1 2 2 0,-2 0 1 15,1 1 2-15,-2 3 0 0,-3 0-2 0,-2 1 3 16,-5 1-1-16,-6 1 0 0,-4 1 3 16,-6 1-2-16,-3 0 1 0,0 2 0 15,-12-2 0-15,-1 0 0 0,-8 0 1 16,-5 0 0-16,-4-2 3 0,-3 0-3 16,-4-3 4-16,-2-2 0 0,-3-1-3 15,0-4-2-15,0-3 2 0,0-1 0 0,1-3 0 16,3-3-2-16,0-3-3 0,4-2 0 15,5-4 1-15,4 1-5 0,0-4 2 16,4-2-1-16,1 0-7 0,3 0-4 16,2 0-15-16,2 0-11 0,1-8-37 0,1 8-37 15,11-10-3-15,-12 3 3 0</inkml:trace>
  <inkml:trace contextRef="#ctx0" brushRef="#br0" timeOffset="13537.57">9827 2057 222 0,'62'-18'109'16,"2"-1"-1"-16,-1 2 2 0,0 1-4 16,-1 2-99-16,-1 0-7 0,-3 3-5 15,-2-3-16-15,-6 0-32 0,-5 2-55 16,-3-2 0-16,-4 2-1 0,-5 3-1 0</inkml:trace>
  <inkml:trace contextRef="#ctx0" brushRef="#br0" timeOffset="13752.95">10546 1619 228 0,'-16'-7'109'0,"1"7"3"0,2 0-3 15,0 2-1-15,1 9-102 0,1 8-1 16,2 3-4-16,0 3 0 0,9 2-1 0,-14 3 0 16,14 0-1-16,-10 0-3 15,10 4 1-15,0 4 1 0,-11 0 2 0,11 1-6 16,-8-4 5-16,8 0-1 0,-12-5-1 15,12-3-8-15,-15-6-5 0,15-3-3 16,-14-5-7-16,14-5-19 0,-15-6-32 0,15-2-25 16,-10 0-1-16,10-9 4 15</inkml:trace>
  <inkml:trace contextRef="#ctx0" brushRef="#br0" timeOffset="14273.4">10398 1989 185 0,'19'-29'95'0,"3"0"0"0,1 2-4 15,-1 3-18-15,1 6-37 0,1 2-23 16,0 8-4-16,-4 8 0 0,-3 0-3 15,-2 0-2-15,-4 4-1 0,-3 9 0 0,-2 1-1 16,-5 5-1-16,-1 5-1 0,0-1 0 16,0 0-1-16,0 0 1 0,0-1 0 15,-12-1 2-15,12-5-2 0,-10-3-1 0,10-3-1 16,0-4 0-16,-10-6-1 0,10 0 0 16,0 0-2-16,3-12-1 0,2 1 1 15,3-4-3-15,1-1 2 0,2 0 2 16,2 0 0-16,0 1 1 0,2 1 0 15,-1-1 1-15,2 4 3 0,-1 1-1 0,2 2 1 16,-4 8-1-16,1-7 2 0,-3 7 0 16,0 0 0-16,-1 0-1 0,-3 1 5 15,0 2-3-15,1 2-2 0,0-2 3 16,0 0-1-16,0 0-2 0,0 1-4 16,1-1-2-16,-1 0-1 0,-1 0-5 0,-1-1-2 15,2 0 0-15,0-1-2 0,-4-1-2 16,0 0 2-16,0 0 5 0,-1 0 0 15,-3 0 8-15,0-7 0 0,0 7 3 16,0-11-1-16,0 3 3 0,0 0 1 16,0-1-1-16,0 0 1 0,0 0-3 0,0 0 1 15,0 2 0-15,0 0-1 0,0 7-2 16,0-13 1-16,0 13 1 0,0-7 0 16,2 7 2-16,2 0 0 0,-1 0 1 15,-2 0-1-15,2 0-1 0,-1 0 4 16,2 0-3-16,-2 0 2 0,2 0-2 0,1 0-2 15,1 0 3-15,0-9-4 0,-3 9-1 16,0 0-3-16,2-9-4 0,-3 9-5 16,1 0-3-16,-2 0-14 0,0-8-14 15,0 8-16-15,-1 0-13 0,0 0-3 16,0 0-3-16</inkml:trace>
  <inkml:trace contextRef="#ctx0" brushRef="#br0" timeOffset="14487.1">11070 1785 191 0,'11'0'90'0,"-2"0"-4"0,-2 3-4 15,-3 4-19-15,-2 5-31 0,-2 1-13 16,0 5-1-16,0 2-1 0,-11 2-6 0,11 1-3 16,-13 2-1-16,13 1-5 15,-16 0-1-15,16-3-1 0,-16 1-2 0,16-2-3 16,-16-4-7-16,16-4-4 0,-13-4-7 15,13-6-17-15,-12-4-35 0,12 0-24 16,-13 0-2-16,13-14 1 0</inkml:trace>
  <inkml:trace contextRef="#ctx0" brushRef="#br0" timeOffset="15185.02">11009 1705 145 0,'17'-9'93'0,"1"9"4"0,-1 0-2 0,2 0-23 15,-1 0-30-15,1 6-26 0,0 1-12 16,-1 3 2-16,-2 3-2 0,-1 1 1 16,0 2-3-16,-4 3 1 0,-3 1 0 15,2 2-1-15,-3 1-1 0,0 1-2 0,-1 0 3 16,-1-1-5-16,-1-1 5 0,-1-2-2 16,0-2 2-16,1-3-5 0,0-4 1 15,1-4 0-15,2-4 0 0,4-3-1 16,1 0-2-16,4 0 5 0,-1-12-5 15,3 3 3-15,-1-2-1 0,3 0 2 0,-2-2-2 16,0 0 2-16,0 1 3 0,-2 2 0 16,-1 3 1-16,-3 7 2 0,-2 0 3 15,-3 0-3-15,-2 0 3 0,-3 6 1 16,0 5 0-16,0 5-1 0,0-1-2 16,1 4 4-16,-2 1-7 0,3-1-3 15,3 0-2-15,0-3 0 0,4-3-4 0,2-4-1 16,2-5-4-16,5-4-1 0,2 0 0 15,3-7-4-15,2-5 5 0,1-5 1 16,0-5 4-16,-2-4 1 0,-1-3 2 16,-4-2-1-16,-2 0 5 0,-4 1 4 0,-5 1-4 15,-5 4 0-15,-5 4 3 0,0 5 0 16,0 6-1-16,-16 10 0 0,2 0 4 16,-2 0-2-16,-2 5 1 0,1 9-4 15,0 4 4-15,2 6-2 0,1 2 0 16,2 3-1-16,12 2-1 0,-12 1 1 0,12 1-1 15,0-1 2-15,1-1 2 0,4 0 1 16,4 0-2-16,3-2 3 0,-1-1 3 16,2 0 0-16,-1 2 0 0,-2-3 0 15,0 2-3-15,-3 0 0 0,-1 0-4 0,-1-1 2 16,-3 1-3-16,-2-1-2 16,0-2 0-16,0-1-1 0,0-2-2 0,-17-1 0 15,4-2 2-15,-3-3-3 0,-3-4 2 16,-6-3-3-16,-1-4 2 0,-6-5-2 15,1-1 0-15,-5 0 3 0,0-10-2 0,1 0 4 16,1-3-2-16,2-3 2 0,5-2-2 16,7-1 1-16,8-2-1 0,12 0-1 15,0-4-4-15,3 0-6 0,14 1 0 16,8-4-9-16,11 2-3 0,8 0-12 16,9-1-15-16,7 1-35 0,5 1-18 0,7-4 3 15</inkml:trace>
  <inkml:trace contextRef="#ctx0" brushRef="#br0" timeOffset="15733.41">12791 1169 130 0,'16'-17'84'0,"1"-1"-6"16,0 1-8-16,-1 2-12 15,-1 2-17-15,-1 0-23 0,0 0-11 0,-3 3-6 16,1 2 6-16,-4 8 0 0,-2 0-2 16,-2 0 1-16,-4 0 3 0,0 0 2 15,0 8 3-15,-11 5 0 0,1 3 0 16,-4 4 1-16,-4 4 4 0,0 2 1 16,-4 5 0-16,-2 3-4 0,-2 4-1 15,-3 4-3-15,-2 3 3 0,-2 5-1 0,-1 4-1 16,0 3-5-16,-2 3-1 0,2 2 1 15,-1 1 1-15,0 0-1 0,1 2 1 16,-1-3-2-16,1 1-3 0,1-4-1 16,2-3 2-16,2-2-1 0,3-4 1 15,1-6-4-15,3-5 1 0,1-6 4 0,4-4-5 16,2-7 1-16,3-3 1 0,2-5 1 16,10-3-3-16,-15-4-2 0,15-5-3 15,0-2-1-15,-7 0-8 0,7 0-10 16,0-8-2-16,0 8-8 0,0-15-15 0,1 7-48 15,1-3-30-15,0 0 6 0,1-3 3 16</inkml:trace>
  <inkml:trace contextRef="#ctx0" brushRef="#br0" timeOffset="16984.7">12490 2216 144 0,'3'0'86'0,"1"0"-1"0,-1-9-10 16,0 9-15-16,0 0-19 0,-1 0-24 15,1 0-8-15,-1 0-1 0,2 0-6 0,0 0-2 16,1 0-1-16,-1 0-6 0,3 0-3 15,-1 0-9-15,2 0-20 0,-1 0-32 16,1 0-19-16,1 2-2 0</inkml:trace>
  <inkml:trace contextRef="#ctx0" brushRef="#br0" timeOffset="17149.04">12706 2202 131 0,'10'0'87'0,"0"-7"-1"15,1 7-7-15,-3 0-11 0,2 0-28 16,-3 0-35-16,2 0-5 0,-2 0 0 15,-1 0-3-15,1 0-1 0,0 0 1 16,-1 1-1-16,0 1-3 0,1-2 1 0,0 2-5 16,2-1-3-16,-1-1-12 0,-1 0-17 15,0 0-27-15,1 0-12 0,-1 0 1 16</inkml:trace>
  <inkml:trace contextRef="#ctx0" brushRef="#br0" timeOffset="20413.34">13190 1146 187 0,'8'0'102'0,"0"3"0"0,-1 0 0 0,1 2 2 16,2 1-93-16,0 0-4 0,0 1-5 15,0 2-2-15,-2 1-2 0,-1 2-3 16,-1-2-1-16,-1 1-2 0,1 3-1 16,-1 2-1-16,-1 0 1 0,0 2 0 15,0-2-3-15,-1-1-1 0,1-1-7 0,0-5-21 16,0 0-42-16,0-4-10 0,1-2 1 16</inkml:trace>
  <inkml:trace contextRef="#ctx0" brushRef="#br0" timeOffset="20746.43">13513 1274 145 0,'20'-12'96'0,"2"-1"1"0,0 2-1 16,-1-1-17-16,-1 0-36 0,0 2-30 15,-3 1-8-15,1 1-2 0,-4 1 2 16,0 7-4-16,-4-9 0 0,-4 9-2 16,-4 0 0-16,-2 2 1 0,0 3-2 0,0 4 0 15,-19 1 2-15,4 3 1 0,-3 3-8 16,-5 0 6-16,-5 2 1 0,-3 0 0 15,-4 3 0-15,-4-2 0 0,-3 0 1 16,2-1-1-16,1-1 3 0,1-2 0 16,4-1 1-16,4-3 0 0,8-3-1 0,5-2 0 15,8-4 1-15,9-2 0 0,0 0 0 16,7 0-1-16,9-8-2 0,6 0 1 16,8-2-3-16,8-2 1 0,4-2 1 15,4 0-1-15,5-3 1 0,1 2-3 16,2-2-2-16,-2 0-4 0,0 1-1 0,-5 1-7 15,-2 1-6-15,-6 2-26 0,-5-3-52 16,-5 3-1-16,-5 0 0 0</inkml:trace>
  <inkml:trace contextRef="#ctx0" brushRef="#br0" timeOffset="21078.93">13481 983 150 0,'-12'0'87'0,"12"-9"-4"0,0 9-12 16,0 0-15-16,3 0-23 0,2 0-20 16,0 0-2-16,0 3-1 0,1 4 3 0,0 4-1 15,-1 3-1-15,2 3 3 0,-2 4-1 16,2 3 0-16,-1 3-4 0,2 5 2 15,-1 0-1-15,0 3 0 0,-1 3 0 16,1 1 4-16,0 2-10 0,-1 2 4 0,1 1-1 16,-1-1-2-16,-1 0-1 0,1 1-1 15,-3-2 0-15,0-2-3 0,-2-3 0 16,1-3-4-16,-2-2 4 0,0-5-6 16,0-4-5-16,0-4-12 0,0-4-9 15,-15-7-38-15,6-4-39 0,-1-4 1 0,-2 0 0 16</inkml:trace>
  <inkml:trace contextRef="#ctx0" brushRef="#br0" timeOffset="21463.48">13436 1535 190 0,'-9'-9'107'0,"10"9"-2"16,-1-10 1-16,0 10-3 0,0 0-80 16,0 5-15-16,0 4-7 0,-9 3-1 15,9 4-8-15,-16 3-10 0,5 0-9 16,-1 4-2-16,0 2-14 0,1-1-4 15,-2 0 1-15,3-1 9 0,2-1 13 16,8-2 7-16,-13-5 10 0,13-6 7 0,0-5 4 16,3-4 14-16,6 0 0 0,4-12-1 15,6-2-17-15,3-7-6 0,4-3-16 16,4-3-11-16,2-2 2 0,2 2 8 16,-1-2 18-16,2 4 5 0,-1 1 5 0,-1 1 9 15,-3 6 21-15,-3 3 10 0,-3 3 8 16,-3 11 2-16,-4-7-8 0,-4 7-18 15,-4 3-10-15,-2 4 1 0,-4 6-2 0,-3 4-3 16,0 4-6-16,0 1 1 16,0 5-3-16,0 1-3 0,0 4 2 15,0-1-4-15,1 2 2 0,1 1-4 0,3-2-4 16,1 0-4-16,2-1 1 0,4-4-4 16,-1-3-1-16,4-4-3 0,0-5-5 15,0-6 1-15,0-4-7 0,0-5-5 0,-2 0-22 16,-3-9-31-16,2-6-7 0,-6-3-2 15</inkml:trace>
  <inkml:trace contextRef="#ctx0" brushRef="#br0" timeOffset="22094.94">13961 1792 129 0,'0'-10'80'0,"-8"10"15"0,8 0 2 0,-14 0-10 15,14 0-21-15,-17 10-41 0,8 8-9 16,-1 7-5-16,-1 2-2 0,1 3-4 16,-2 3-4-16,1-1-1 0,-1-3 0 15,-1-1-1-15,0-2 2 0,-3-3-3 16,-1-3 1-16,-2-4-2 0,-2-5 2 0,1-4-1 15,-2-4 2-15,-1-3 0 0,-2 0 0 16,2-10 3-16,-2 1-3 0,2-7 2 16,3-1 0-16,3-3-2 0,3-3-1 15,3 0-1-15,11-2 0 0,0 2-2 16,0-1 1-16,4-2-1 0,10 2 0 16,4-1-3-16,6 0 1 0,6-2 3 0,6 0 2 15,4 0 0-15,5-1 0 0,2-1 1 16,1 0 3-16,3 0-2 0,0-3 0 15,1 1 2-15,-2-1-1 0,-2 1-1 16,-4 3 0-16,-5 2-2 0,-7 5-2 16,-7 2-1-16,-7 6-5 0,-8 4 5 0,-7 9-3 15,-3 0 3-15,0 0 2 0,-14 0-2 16,1 7 2-16,-3 6 10 0,-1 1-2 16,-1 2 3-16,1 4-1 0,0-1-1 15,5 1-4-15,3 2 2 0,9-3-1 16,0 2-2-16,0 0 2 0,1-2-1 0,9 0 4 15,3 1 0-15,4 1 4 0,-2 0 1 16,1 1 0-16,-4 0-1 0,-2 3-2 16,-3 0 0-16,-3 1-2 0,-4 0-2 15,0 2-5-15,0-2 1 0,-8 0-3 16,-2-1-2-16,-2 0 0 0,-3-3 0 0,-2-1-2 16,-3-1-2-16,-1-5-6 0,-2-2-1 15,-1-2 2-15,1-6-4 0,-1-3 1 16,0-2-1-16,1 0 1 0,3 0 3 15,2-12 3-15,1 3 4 0,4-2 3 16,3-1 3-16,10-1 1 0,-11 0 3 0,11 1 4 16,0 1 0-16,6-1 0 0,3 3 1 15,5 9 3-15,4-11 0 0,2 11-3 16,4 0 6-16,0 0-2 0,4 0-2 16,1 0 0-16,1 0-2 0,2 4-2 0,0 0-7 15,-1-1-2-15,0-1-5 0,-2 1-9 16,-2-3-16-16,-2 2-47 0,-3-2-29 15,-2 0-3-15,-3 0 2 0</inkml:trace>
  <inkml:trace contextRef="#ctx0" brushRef="#br0" timeOffset="22528.41">14562 1328 197 0,'9'0'99'0,"0"-13"-2"16,2 13-2-16,0-8-8 0,3 8-83 0,0 0-5 15,2-10 3-15,1 10-1 0,3-9 0 16,0 9 5-16,1-11-2 0,2 11 9 16,1-7-6-16,0 7 3 0,0 0-4 15,2 0 3-15,-1 0 0 0,0 0-3 16,-4 0-1-16,0 0-2 0,-3 0 3 15,-5 4-8-15,-4 3 2 0,-5 1-1 0,-4 5-1 16,0 2 3-16,-10 3-3 0,-2 4 1 16,-9 1-2-16,-4 2 1 0,-6 1-3 15,-4 3 2-15,-4-1 7 0,-3-1 3 16,0-2-2-16,1-1 3 0,0-1-2 0,4-4 3 16,5-3-1-16,8-3 0 0,7-6 1 15,8-4-6-15,9-3 1 0,0 0-2 16,7 0-1-16,8-11-3 0,8-1 2 15,5-1-1-15,5-2-3 0,3-1 1 16,2 0-6-16,2-1-1 0,-2 0-2 0,-1 1-11 16,-4 1-10-16,-5-1-7 0,-4 1-32 15,-5 1-32-15,-6-1-5 0,-6 1 4 16</inkml:trace>
  <inkml:trace contextRef="#ctx0" brushRef="#br0" timeOffset="22810.65">14872 1257 131 0,'-11'-20'92'0,"-2"2"0"0,3 0-1 15,-1 1-11-15,1 2-27 0,10 1-44 16,-14 1 2-16,14 1-4 0,-14 3-4 16,14 9 0-16,0-8 6 0,-9 8-2 15,9 0 5-15,0 4 2 0,0 3 0 0,4 5-2 16,-1 4 3-16,3 3-1 0,2 7 1 16,-1 3-4-16,1 7 4 0,-1 1-6 15,1 6-2-15,-1 4-2 0,-1 2 3 0,-1 4-4 16,-1-2 0-16,-2 3-2 0,-2-2 3 15,0-2-4-15,0-2-2 0,0-5 2 16,0-2 0-16,0-7 0 0,-9-2-1 16,9-7 2-16,0-4-3 0,-11-6 0 15,11-4-7-15,-9-4-4 0,9-5-7 16,-10-2-14-16,10 0-27 0,-11 0-54 0,11-13-3 16,-12 3-2-16,12-3 3 0</inkml:trace>
  <inkml:trace contextRef="#ctx0" brushRef="#br0" timeOffset="23236.87">15005 1226 185 0,'18'-10'83'0,"-2"1"-1"0,1-1-22 16,0 3-29-16,2-1-19 0,0 0-1 15,-1 8 3-15,3-11 2 0,0 11 1 16,1-8 2-16,2 8 0 0,1 0-3 16,1 0-1-16,2 0 1 0,0 0-3 15,2 0-3-15,0 0-4 0,1 0 2 0,-3 0-6 16,1 0-1-16,-2 1 1 0,-3 2-1 16,-6 1 0-16,-7 2-1 0,-7 1 0 15,-4 2-2-15,0 3 1 0,-16 4-3 16,-5 2-1-16,-7 2 3 0,-7 2-4 15,-4 1 2-15,-6 1-1 0,-2 0 3 0,-2 1 1 16,0-2 4-16,2-1 7 0,3-2-3 16,7-2 5-16,8-2-3 0,8-4 2 15,9-4 0-15,12-4-5 0,0-4 1 16,3 0-3-16,12 0-4 0,8-8 0 0,6-1-1 16,7-3-7-16,3 1 2 0,2-3-7 15,4 1-7-15,-2-2-8 0,0 0-26 16,-4 0-51-16,-5-1-3 0,-5 1 2 15,-6 0 5-15</inkml:trace>
  <inkml:trace contextRef="#ctx0" brushRef="#br0" timeOffset="23859.51">15259 1223 133 0,'-14'7'101'15,"2"-2"3"-15,1 4-4 0,2 2 2 16,9 3-40-16,-13 2-53 0,13 3-2 15,-10 1-3-15,10 3-3 0,0 0-1 16,0 2-2-16,-8 2-1 0,8 0 4 16,0 4-3-16,0 1 3 0,-10 1-1 0,10 0-4 15,-11 1 0-15,11-2-2 16,-16-3-6-16,6-1-6 0,2-2-6 0,-1-5-11 16,9-4-3-16,-15-2 8 0,15-4 12 15,-9-3 6-15,9-3 10 0,0-4 5 16,0-1 11-16,3 0 8 0,3-7 12 0,4-2 6 15,1-2-9-15,4-3-16 0,2-1 1 16,2 0-5-16,0 0-3 0,3 1-1 16,2-2-3-16,1 2-2 0,2-1-2 15,0 3-4-15,2-1-3 0,1-1 3 16,1 2-2-16,1-1-2 0,0-2 3 0,0 1-1 16,-2 0 1-16,-2-2-1 0,-2 1 3 15,-3-2 4-15,-3 3-5 0,-5-2 5 16,-5 3-5-16,-3 1 3 0,-6 2-1 15,-1 3-3-15,0 7 3 0,-10-11 1 0,1 11 3 16,-2 0 0-16,-3 0 5 0,2 4-5 16,0 1 3-16,1 5 3 0,2 1 0 15,9 2-3-15,-14 3 4 0,14 3-5 16,0 1 1-16,0 0 3 0,0 3-4 16,6 3-1-16,-2 0-2 0,2 3-2 15,0 1 1-15,0 1 1 0,0 0-2 0,0-1 2 16,0 2-2-16,-1-4 0 0,0 1 6 15,0-1 2-15,-2-3 1 0,-1-1 1 16,0-2 2-16,-2-3-1 0,0-1-2 0,0-2 1 16,-15-1-2-16,2-2-3 15,-4 0-1-15,-5-4-3 0,-3 0 1 0,-5-3-2 16,-2-2-1-16,-3-2 3 0,0-2-2 16,0 0-2-16,2 0-1 0,3-13 2 15,3 3 0-15,6-1-3 0,5-5-4 16,16 0-1-16,-9-5-11 0,10-1-10 15,4-2-17-15,6-1-52 0,6 0-9 0,6-1 1 16,-1-1 5-16</inkml:trace>
  <inkml:trace contextRef="#ctx0" brushRef="#br0" timeOffset="24243.54">16163 1012 221 0,'7'0'99'0,"0"0"-2"0,1 0-19 16,-2 5-28-16,-1 4-44 0,-1 2-4 15,-2 1-2-15,0 2-11 0,-2 3-8 16,0-2-27-16,1 2-35 0,-1 1-17 15,1-4 4-15</inkml:trace>
  <inkml:trace contextRef="#ctx0" brushRef="#br0" timeOffset="24525.98">16359 1133 194 0,'18'-13'84'0,"0"3"-2"16,-2-1-9-16,-2 3-22 0,-1 0-34 15,-4 8-9-15,-3-7-4 0,-2 7 1 16,-4 0-3-16,0 2 4 0,0 3-1 15,-20 3-2-15,4 0 3 0,-3 5-2 0,-6 1 0 16,-4 2-4-16,-3 0 3 0,-3 0-4 16,-5 4 5-16,1-1-3 0,1-2 2 15,1-1-1-15,3 0-1 0,4-4 2 16,6 0-3-16,6-4 3 0,7-3 2 16,11-2 1-16,0-3-2 0,1 0 3 0,11 0-3 15,9-13 4-15,8 4 0 16,6-4-1-16,4 1-1 0,5-2-6 0,0-1 0 15,4 1 0-15,-2-2-1 0,-1 3-5 16,-5-1-2-16,-3 2-4 0,-6 1-12 16,-6 0-1-16,-6 3-18 0,-8-2-24 15,-6 1-28-15,-5 0-4 0,0 1 2 0</inkml:trace>
  <inkml:trace contextRef="#ctx0" brushRef="#br0" timeOffset="25175.45">16311 765 196 0,'0'0'76'0,"0"-13"-8"15,0 13 1-15,2-11-14 0,2 11-18 0,0 0-20 16,1 0-9-16,2 0-1 0,0 0-5 16,0 1 6-16,1 4 1 0,0 5 1 15,0 0-5-15,0 5 7 0,-2 4 0 16,-1 4 2-16,0 5 3 0,0 4-1 15,-4 4 0-15,1 4-1 0,0 1-4 16,-2 3 1-16,0 2-6 0,0 0-1 0,0 1-1 16,0-1 0-16,0-3-3 0,0-3 1 15,-12-2-3-15,12-4-1 0,0-4 0 16,-12-3-2-16,12-4-3 0,-10-4-6 16,10-6-8-16,-12-2-2 0,12-6-4 0,-13-5-10 15,13 0-9-15,-15 0-6 0,15-12-2 16,-13-2 18-16,13-2 24 0,-12 0 5 15,12-2 7-15,-10-1 3 0,10 0 11 16,-12 2 8-16,12-1 14 0,-15 5-2 16,15 0-12-16,-17 3-15 0,8 10-2 0,9-10 0 15,-14 10 0-15,14 0 1 16,0 3-4-16,0 0 0 0,0 1-2 0,0 0 2 16,3-1-2-16,9 0-1 0,6-3 2 15,5 0 0-15,3 0 1 0,4 0 2 16,4 0 2-16,1 0 2 0,1 0 3 0,-2 0-4 15,-1 0 4-15,-5 0-5 0,-6 0 3 16,-8 0-3-16,-8 6 0 0,-6 3-1 16,0 5-3-16,-13 2 1 0,-6 6-4 15,-5 0 8-15,-7 3-7 0,-6 3 2 16,-3-1-2-16,-2-1 0 0,0-1-2 16,0 0 7-16,2-2-3 0,5-3-2 0,5-2 2 15,6-4-2-15,6-2 2 0,9-6-2 16,9-2 5-16,0-4-1 0,3 0-2 15,8 0-1-15,7-7 4 0,6-2-2 16,4 0-1-16,3-1-5 0,5 0 6 0,2-2-1 16,3-1-6-16,4-1 0 0,-2 1-3 15,1 0-8-15,-3 0-4 0,-4-2-6 16,-3 3-11-16,-4-2-23 0,-5 1-35 16,-4-1-9-16,-7 1 6 0</inkml:trace>
  <inkml:trace contextRef="#ctx0" brushRef="#br0" timeOffset="25342.95">16697 1406 205 0,'-12'0'92'0,"0"0"-3"16,-1 2-7-16,-2 4-22 0,2 6-29 16,-2 2-13-16,-2 3-5 0,-2 4 0 15,-1 4-1-15,-1 5-4 0,-2 1 1 0,1 1-4 16,0 3-1-16,0 0 1 0,0 0-1 16,2 1-1-16,0-3-2 0,1-2-1 15,1-2-3-15,0-3-4 0,2-4-7 0,-1-2-10 16,3-6-21-16,0-5-45 15,1-4-18-15,3-5 1 0,0 0 2 0</inkml:trace>
  <inkml:trace contextRef="#ctx0" brushRef="#br0" timeOffset="25508.46">16299 1794 227 0,'20'-9'104'0,"1"9"0"0,1 0-2 16,2 0-38-16,-1 0-48 0,1 6-7 15,0 4 0-15,0 2-5 0,3 1-3 16,0-2 2-16,3 0-2 0,1-1 0 15,1-3-1-15,-1 2 0 0,0-3-9 16,-2-3-6-16,-3-3-11 0,-3 0-35 0,-2 0-43 16,-1-7-4-16,-5-2 3 0</inkml:trace>
  <inkml:trace contextRef="#ctx0" brushRef="#br0" timeOffset="26757.38">16964 1007 219 0,'4'0'100'0,"0"0"-3"0,1 0-4 15,1 0-17-15,4 2-75 0,1 1-16 16,3-3-2-16,2 1 2 0,3-1-1 16,-1 0 2-16,3 0 9 0,-1 0 2 15,-1 3 6-15,2 2 5 0,-2 4 1 16,-1 0 3-16,0 1 0 0,-5 0-3 0,-1 0 0 16,-7 1-8-16,-3 1-1 0,-2 1-2 15,0-1-5-15,-15 4 0 0,0-2-3 16,-6 2 4-16,-5 2-1 0,-3-1-1 15,-5 1 6-15,-3 1 3 0,-1 1 6 16,-3-2 0-16,0-2 3 0,2 2 5 0,3-3-1 16,4 0-2-16,5-3 4 0,6-2-6 15,9-2 2-15,12-2-3 0,0-3 0 16,0-2-4-16,1-1-4 0,11 0 2 16,7 0-4-16,4-11-1 0,3 2-3 15,3-1 0-15,2 0-3 0,-1-3 1 0,-1 1-2 16,-2-1 2-16,-1 0 0 0,-5-1-6 15,-3 1 6-15,-2 1 2 0,-5 1-1 16,-2 1 2-16,-3 1 2 0,-2 1-3 16,-4 8 3-16,0-12 1 0,0 12 5 15,0 0 1-15,0-6-2 0,-14 6 0 0,14 0 1 16,-11 3 1-16,11 0 2 0,-13 3 0 16,13 3 1-16,-9 0-3 0,9 3 1 15,-10 0-2-15,10 5 4 0,0-2-5 0,-11 2 1 16,11 1 2-16,0 1-5 0,0-2 0 15,0 1-2-15,0-3-2 0,-8 0-1 16,8-2 1-16,0-2-3 0,0-3 1 16,0-2-4-16,2-4-4 0,0-2 0 15,2 0-2-15,2 0 2 0,0-14 1 0,1 4-2 16,1-5 4-16,3 0 8 0,0-3 3 16,0 1 3-16,2 1 5 0,-1-3-1 15,1 2 3-15,-1 2 0 0,0-1 0 16,1 4-4-16,-2 2 1 0,0 10-4 15,-2-6 6-15,-2 6-4 0,-2 3 1 16,-1 0 0-16,-2 6 2 0,-1 2 1 0,-1 1-4 16,0 2-1-16,2 0 1 0,-2-1-6 15,0 0 0-15,0 0 1 0,0-2 1 16,0-1-2-16,0-2-2 0,0-2-1 16,0-2 0-16,0-4 0 0,0 0-1 0,4 0 4 15,3 0-1-15,1 0-1 0,4-7 1 16,0 7 1-16,1 0 0 0,3-9 0 15,1 9 2-15,2 0 0 0,0 0 0 16,1 0 2-16,-2 0 2 0,-2 0-3 16,-3 6-1-16,-4 0 1 0,-5 1-2 0,-4 2-1 15,0 3 2-15,-9-1 0 0,-4 4-3 16,-8-1 0-16,-5 2-5 0,-6 1 4 16,-4 1 1-16,-6 1 2 0,-3 0-2 15,0 0-1-15,-1-1 3 0,5 0 4 16,3-1 2-16,6-1 0 0,10-1 4 0,6-2-3 15,16-3-4-15,0-2 0 0,0-2 5 16,5-3-1-16,13-2-6 0,7-1-4 16,6 0 1-16,5 0-1 0,3-10-3 15,3 10-2-15,0-14-1 0,-1 3-2 16,-3-1-1-16,-1-3-5 0,-7 2-1 16,-3-3 2-16,-7 0 3 0,-1 0-6 0,-6-1 7 15,-2 0 3-15,-5 2 0 0,-2 0-2 16,-3 1 5-16,-1 3 6 0,0 1 2 0,0 2 0 15,-12 8 0-15,3 0 5 16,-1 0 2-16,-2 0-3 0,-1 9 6 0,0 3 4 16,-2 4-3-16,0 5-4 0,-1 4 5 15,1 3-1-15,0 4-1 0,1 3-2 16,2 0 2-16,3 0-1 0,9 1-1 16,-9-2-4-16,9 1 4 0,1-5-1 15,3-2-3-15,6-5 1 0,5-3-1 0,3-6 0 16,5-3-3-16,5-6-1 0,1-5-3 15,4 0-1-15,1 0-6 0,-1-15-10 16,0 2-10-16,-2-3-21 0,-5-6-62 16,-3-2-13-16,-6-4-1 0,-3-3 2 15</inkml:trace>
  <inkml:trace contextRef="#ctx0" brushRef="#br0" timeOffset="28288.77">4609 3293 151 0,'0'6'92'0,"0"-2"-5"0,0-2-8 16,0-2-14-16,5 0-15 0,1 0-26 0,5-9-9 16,4 1 0-16,1-2-4 0,5-2 0 15,2-2-2-15,1 1-3 0,2-1-1 16,3 0-5-16,1-1-1 0,2 0-3 15,1 2-1-15,-2 0-4 0,2 0-3 16,-2 1-2-16,-4 2-5 0,0 1-5 0,-2-1-16 16,-3 3-22-16,-4-2-35 15,-2 0 2-15,-4 0 4 0</inkml:trace>
  <inkml:trace contextRef="#ctx0" brushRef="#br0" timeOffset="28538.92">5052 2750 217 0,'0'0'95'0,"0"0"-2"15,0 0-1-15,0 0-50 0,0 4-35 0,2 4-5 16,3 4-1-16,4 1 1 0,-1 3 3 16,2 4 0-16,3 2 1 0,-1 6 1 15,3 5 0-15,2 5 2 0,1 5 0 16,0 3-2-16,2 2 4 0,-2 1-4 15,3 1-5-15,-3 1 2 0,1-1-4 0,-2-1 3 16,-2-4-1-16,-2-2-4 0,-3-3 2 16,-2-5-1-16,-4-3-4 0,-1-7-2 15,-3-4 1-15,0-5-11 0,0-5-8 16,-10-8-34-16,0-3-43 0,-3 0 2 16,-2-9-3-16</inkml:trace>
  <inkml:trace contextRef="#ctx0" brushRef="#br0" timeOffset="29073.86">5172 3260 175 0,'1'-16'102'0,"-1"3"-1"16,1 13 1-16,1 0-7 0,-2 0-65 0,0 3-24 15,0 8-3-15,0 5-3 0,-13 1-4 16,13 4 1-16,-15 0-3 0,7 0 0 16,0 0-3-16,-4 1 3 0,5 0-2 0,-2 0 2 15,9-4-1-15,-14 0 4 16,14-7 1-16,-10-1 2 0,10-3-2 0,0-4 4 15,0-2-2-15,1-1-2 0,5 0-2 16,1-9 1-16,5 0-2 0,2-1-1 16,3-1-1-16,6-3 0 0,0-2 3 15,7-1-1-15,3-4 3 0,5 1 2 16,0-3 3-16,1 4 1 0,0-2 1 0,1 3 1 16,-2 2 1-16,-4 1-1 0,-1 4 2 15,-4 3 0-15,-5 8 1 0,-3 0-4 16,-6 0 2-16,-5 0 1 0,-4 0-2 0,-2 7-1 15,-4 1-2-15,0 3 0 16,0-1-3-16,0 1-1 0,0 0-2 0,-12-2 1 16,12-1-4-16,0-2 0 0,1-3 0 15,3-2-4-15,2-1 2 0,1 0-1 16,3 0 3-16,3-12 3 0,2 3-1 16,3 1 9-16,0-1-1 0,3 1 1 15,-1-1 7-15,1 2 3 0,1 7-4 0,0-11 1 16,-4 11 0-16,-1 0 0 0,-3 0-4 15,-2 6-3-15,-3 4-1 0,-5 4-2 16,-3 2-1-16,-1 5-3 0,0 1 0 16,0 2 2-16,-16 2-1 0,3-1-2 0,-3 1-1 15,-3 1 0-15,-7-2 1 0,-1-1-1 16,-3-2 0-16,0-3 3 0,-3-5-5 16,0-3-5-16,0-4-5 0,2-4-4 15,0-3-12-15,2 0-27 0,3-8-29 16,5-2-7-16,3-1 3 0</inkml:trace>
  <inkml:trace contextRef="#ctx0" brushRef="#br0" timeOffset="29187.46">5480 3484 145 0,'14'-13'85'0,"5"4"7"16,5 2-1-16,3 7-7 0,3 0-21 15,2 0-48-15,3 0-6 0,-1 4-9 0,0 3-2 16,1 0-11-16,-2 0-16 0,0 0-47 16,-4-4-23-16,1 0-1 0,-3-3-1 15</inkml:trace>
  <inkml:trace contextRef="#ctx0" brushRef="#br0" timeOffset="30187.97">6213 2776 199 0,'0'0'100'16,"0"0"-2"-16,-9 0 2 0,9 0-17 16,0 0-78-16,0-7-3 0,6 7-1 15,0-7 0-15,1 7 2 0,2-8 2 16,3 8 0-16,1 0 3 0,2 0 0 16,3 0 4-16,3 0 2 0,-1 0 0 0,3 0 1 15,2 2-3-15,-1 1-4 0,-1-2-4 16,-2 2-4-16,-3 0 0 0,-5-1-3 15,-2 1-11-15,-5 4-3 0,-5 0-3 16,-1 3-4-16,0 4 0 0,-10 2-1 0,0 1 5 16,-5 3-1-16,-1 1 7 0,2-1 8 15,-3 1 6-15,5-1 4 0,1-1 6 16,11-2 4-16,-11-3 2 0,11-2 4 16,3-1-3-16,6-4 2 0,2-1 0 15,5-3-2-15,7 1-1 0,0-1-1 16,0 0-3-16,1 0 0 0,2 3-5 0,-5 1 1 15,-1 1-3-15,-6 3-2 0,0 3-1 16,-8 1-1-16,-4 2-1 0,-2 1-2 16,0 1 0-16,-7 0-5 0,-5 0 0 15,-3 1-4-15,-3-2-2 0,-3-2-2 0,-1 1-1 16,-2-3-3-16,-1-3-4 0,-1-5-2 16,-2-1-5-16,3-5-2 0,-4 0-10 15,2 0-9-15,-1-11 1 0,3 1 10 16,0-5 28-16,2 0 6 0,4-2 7 15,-1-1 7-15,5-1 7 0,-1 2 11 0,5-3 12 16,2 2-1-16,9 0-8 0,0 3-23 16,0 1 1-16,0 3-2 0,0 1 3 15,4 10 2-15,6-9-2 0,1 9 4 16,1 0 2-16,0 0 2 0,1 4 0 16,1 1-4-16,-3 8 2 0,0 0 0 0,-4 7-3 15,-1 6-2-15,-2 5-2 0,-2 6-1 16,1 5-1-16,-2 3-1 0,2 5 1 15,0-1-4-15,-3 2 2 0,1-2 0 16,1-2 1-16,1-3 3 0,0-4 1 0,4-7 3 16,-1-3-3-16,2-11 1 0,3-6-5 15,2-9-4-15,4-4-2 0,3 0-8 16,-1-18-5-16,2-4-7 0,2-5-10 16,0-6-20-16,1-6-34 0,2-5-27 15,-2-4 2-15,1-3 5 0</inkml:trace>
  <inkml:trace contextRef="#ctx0" brushRef="#br0" timeOffset="30603.1">6684 2852 187 0,'0'-13'90'0,"2"-1"2"0,3 1-8 0,1-1-16 16,3-1-33-16,0 1-22 0,3 1-3 0,4 2-3 15,-3 1 2-15,5 0-4 0,2 2 0 16,-3 8-3-16,2-10 2 0,2 10 2 16,-3 0-1-16,0 5-1 0,-2 4 2 15,-2 4-1-15,-5 5-2 0,-2 4 1 16,-3 4 1-16,-4 4-1 0,0 4-3 16,0 4 1-16,-14 3 0 0,1 1-1 0,-3 1-1 15,-4 0 1-15,-3-3 2 0,-2-2 0 16,-3-3 0-16,1-3 1 0,-1-6 0 15,0-4 1-15,2-4 1 0,2-5-1 16,6-6-4-16,0-4 2 0,8-3-2 16,10 0 1-16,-10 0-2 0,10-16-3 0,2 4 2 15,6-2-2-15,3-4-1 0,6-1 0 16,1 0 1-16,4-1-2 0,2 0-1 16,2 1-2-16,-2-1-1 0,1 2-4 15,-2 1-3-15,0-1-6 0,-2 3-3 16,-3-1-11-16,-1 0-17 0,-3 0-20 0,-3-1-14 15,-2 0-4-15,-3-1 10 0</inkml:trace>
  <inkml:trace contextRef="#ctx0" brushRef="#br0" timeOffset="30987.24">6764 2816 205 0,'5'0'85'0,"1"-13"-1"16,2 8-12-16,-1-4-21 0,3 1-30 16,1 1-15-16,1 7-6 0,-1-15 1 15,1 15-2-15,1-15 0 0,2 7 3 16,-1 0 0-16,1 0 3 0,2 0 3 16,1 0 0-16,1 0-2 0,1 1 3 15,-4 7-2-15,3-11 4 0,-2 11-7 0,0 0 6 16,-2 0-5-16,-2 0 0 0,-1 0-1 15,-2 5 2-15,0 7-1 0,-4 1 1 16,-3 6 2-16,0 0-4 0,-2 4 2 0,-1 3 1 16,0 1 0-16,0 0 1 0,0 2 0 15,-11 0-2-15,11-1 0 0,-16 0 1 16,7-2-3-16,-3-1-1 0,-2-1-3 16,1-3-3-16,-4-2-3 0,0-1-5 0,0-2-5 15,-3-4-5-15,3 0-3 0,-2-3-6 16,2-3 0-16,0-2-11 0,3-3-9 15,0-1-17-15,3 0-10 0,2-7-10 16,9-1 3-16</inkml:trace>
  <inkml:trace contextRef="#ctx0" brushRef="#br0" timeOffset="31370.53">6911 2905 180 0,'0'2'83'0,"0"0"4"0,0 1-11 15,0 3-9-15,2 1-18 0,2 5-30 16,-1 2-1-16,-1 4 0 0,-1 5-4 15,1 4 0-15,-2 3-2 0,0 5 0 16,0 4-6-16,0 4-1 0,-10 0-2 0,10 2 1 16,0 0-2-16,-10-3 1 0,10-2 0 15,0-4 1-15,-9-3 4 0,9-5-4 16,0-3 1-16,0-9-1 0,0-4-4 16,0-8 0-16,1-4-3 0,5 0-4 15,4-8-4-15,0-3-6 0,3-6-6 0,1-2-5 16,1-3 0-16,0-2-4 0,3-1-1 15,-2-3-5-15,2-2-5 0,-2-1-11 16,0 0-5-16,-1-1-11 0,-3 0-9 16</inkml:trace>
  <inkml:trace contextRef="#ctx0" brushRef="#br0" timeOffset="31621.48">7027 2921 148 0,'0'3'100'0,"-11"1"1"0,11 1 0 16,0 3-9-16,0-1-38 0,0 0-39 16,0 4-3-16,7-2-2 0,2 3 0 15,5 2 5-15,2 5 0 0,6 0 3 16,1 4 1-16,5 3 0 0,3 3 3 0,6 4-3 16,0 2-3-16,5 1-3 0,2 1-3 15,3-1-1-15,0 0-5 0,-1-4-2 16,1 0-2-16,-4-5-3 0,-2-3-6 15,-4-3-8-15,-8-6-7 0,-3-2-14 16,-7-4-18-16,-7-7-50 0,-6-2-16 0,-5 0-3 16,-1-12 6-16</inkml:trace>
  <inkml:trace contextRef="#ctx0" brushRef="#br0" timeOffset="31769.62">7608 3031 219 0,'1'-14'126'15,"-1"3"0"-15,0 11-6 0,0-8-4 16,-13 9-46-16,2 3-70 0,-4 4-19 16,-6 1-12-16,-2 4-14 0,-7 0-27 0,-2 1-30 15,-2-1-16-15,-3-1 3 0,1 6 6 16</inkml:trace>
  <inkml:trace contextRef="#ctx0" brushRef="#br0" timeOffset="32069.73">6941 2788 228 0,'0'-7'107'0,"1"-1"-3"16,6 8 4-16,3-14 1 0,1 14-106 16,7-14 0-16,4 5-2 0,0-1-1 0,4-3 4 15,3-1-1-15,2-2 1 0,0 0 4 16,6 3-3-16,-2 2-4 0,4-1-2 16,-2 2-1-16,0 1-7 0,-3 0-16 15,-3 2-67-15,-4-1-19 0,-5-2-2 16,-5 2-2-16</inkml:trace>
  <inkml:trace contextRef="#ctx0" brushRef="#br0" timeOffset="36398.05">19426 1431 191 0,'0'3'105'16,"0"0"4"-16,0 1-6 0,0 1 0 16,0 2-86-16,0 2-10 0,-9 4-3 15,9 4-4-15,-18 6 2 0,4 7-7 16,-4 3 6-16,-3 4-4 0,-4 8 5 16,-4 5 1-16,-2 4-3 0,-5 3 5 15,-1 2-3-15,-1-1 3 0,-1 0-2 0,-1-4 3 16,2-6-3-16,3-4 0 0,3-8-1 15,3-7 0-15,4-6-2 0,3-5-3 16,5-9-6-16,1-4-3 0,5-3-7 16,2-2-8-16,9 0-24 0,-12-10-42 0,12-3-14 15,0-2-1-15,0-4 3 0</inkml:trace>
  <inkml:trace contextRef="#ctx0" brushRef="#br0" timeOffset="36664.55">19096 1710 175 0,'34'-23'92'16,"-1"3"-3"-16,-1 6 1 0,0 5-34 16,-2 9-47-16,0 0 0 0,-1 0-3 15,-2 0-6-15,-2 9 8 0,-2 5 3 16,-2 4-1-16,-1 5 1 0,-1 3 2 0,-2 2-1 16,2 1 2-16,-1 0 2 0,1-1 1 15,1-4-3-15,-1-2-3 0,1-4 4 16,-2-5 0-16,3-5-1 0,-1-6 2 15,-1-2-3-15,2 0-4 0,-1-16 0 0,-1-1-3 16,0-5-3-16,0-7-3 0,-2-3-3 16,0-4-5-16,-2-3-13 0,-1 0-8 15,-2-1-14-15,0 1-54 0,-1 2-20 16,-4 3-1-16,-1 2 3 0</inkml:trace>
  <inkml:trace contextRef="#ctx0" brushRef="#br0" timeOffset="37813.83">20444 1649 195 0,'-9'0'103'0,"9"0"-2"0,-18-8-8 16,8 8-27-16,-4-8-39 0,0 8-15 16,-3 0-3-16,-1-8-3 0,-2 8-2 15,-1 0-4-15,0 5 3 0,-4 0 1 16,-1 4 1-16,1 4 6 0,-2 6-2 0,1 3 2 16,2 2 3-16,1 4 0 0,1 3 2 15,4-2-9-15,2 3 2 0,4 1-1 16,12-3-6-16,-13-1 2 0,13-4-2 15,2-3 2-15,4-5-1 0,5-5 0 0,4-6-1 16,4-4-1-16,4-2-1 0,1 0-6 16,4-13 1-16,0 0-5 0,1-5 0 15,1-4-5-15,-2-2-1 0,0-3 0 16,-1 0 0-16,-2-1 1 0,-4 2 3 16,-2 1 4-16,-3 2 4 0,-2 4 3 0,-3 3 7 15,-1 2-6-15,-3 5 6 0,-1 9 2 16,-2 0 0-16,-1 0 4 0,-2 1 0 15,0 9 0-15,-1 2 1 0,1 2-3 16,-1 3-5-16,1 0-1 0,2 1 1 16,-1 0 1-16,2-1-4 0,0 0-2 0,0-2 2 15,2-2-3-15,-1-2-1 0,3-2 0 16,0-3-4-16,0-3-1 0,2-3-6 16,1 0-4-16,0 0-1 0,2-13 0 15,-1 1-3-15,1 0 4 0,2-4 6 0,-2-1 2 16,3 1 7-16,-3-1 1 0,1-1 5 15,-2 3 3-15,2 1 6 0,-3 1 5 16,-1 5-1-16,-1 8-2 0,-1 0-2 16,-2 0 0-16,-2 0-1 0,0 7 1 0,-2 5-3 15,-1 3-3-15,1 1-3 0,-2 3-3 16,2 1 0-16,1-2 0 0,-2-1-1 16,0 1 0-16,0-2 0 0,1-3-1 15,-1-6 0-15,1-3 0 0,0-4-2 16,2 0 0-16,2 0-2 0,-1-11-1 15,3-2 1-15,-1-3-2 0,1 0 1 0,0-2 0 16,1 2 0-16,-2 0 6 0,0 2-3 16,0 2 1-16,0 5 1 0,-3 7 2 15,0 0 0-15,-2 0 1 0,0 1 1 16,-1 6 1-16,0 6-2 0,0 3-6 16,0 2 8-16,-1 1-1 0,1 0 1 0,1 0-3 15,0-2 1-15,3-2-2 0,2-4 1 16,1-2-1-16,2-6 0 0,3-3 0 15,2 0-4-15,2 0-1 0,-1-13-1 16,4 0 1-16,0 0 0 0,-1-3 1 0,2 1-2 16,-1-1 4-16,-1 1 0 0,1 2 1 15,-3 1 3-15,1 2 1 0,-2 2-1 16,0 8 3-16,-1 0 1 0,0 0-1 16,-1 0 1-16,0 0-3 0,-1 6 3 15,1 4-1-15,0 2-1 0,1-1 0 0,-1 1-2 16,2-3 1-16,1 1-3 0,3-4 0 15,0-2 2-15,4-2 0 0,2-2-4 16,0 0 1-16,3 0-1 0,1-12-1 16,0 0 2-16,2-2-3 0,-2-2 2 0,1-5 2 15,-2 1-5-15,-1-3 5 0,-6 1-2 16,-2 0 1-16,-5 0-1 0,-6 1 0 16,-5 0-2-16,-4 3 4 0,0 3 0 15,-9 1-2-15,-3 4 0 0,-3 10-5 16,-4-12 5-16,-2 12-1 0,-1 0 3 0,-1 1 3 15,0 3-1-15,4 2 0 0,2 3 3 16,3 3-3-16,5 3 3 0,9 2 0 16,0 1-3-16,0 2 3 0,0 1-4 15,3 2-3-15,8 0-3 0,1-1-6 16,4 2-12-16,1-1-4 0,1-1-23 0,0-1-36 16,1-4-23-16,-1-1-1 0,-2-4 0 15</inkml:trace>
  <inkml:trace contextRef="#ctx0" brushRef="#br0" timeOffset="38779.04">19000 2107 176 0,'0'6'94'0,"0"1"3"0,2 0-3 16,2 3 1-16,3 1-86 0,5 0-6 15,1 2-1-15,3-2 0 0,1 2 1 0,5-3-1 16,3-1 2-16,2-4 6 0,3 1 2 16,4 0 1-16,3-3-2 0,1-2 0 15,5-1 2-15,0 0-3 0,1-8-1 16,2 0-1-16,0-2-7 0,1 0-1 0,-1-2-2 15,0 1-4-15,-2-1 2 16,2 3 1-16,-3 1-2 0,1 8 0 0,-2-11 0 16,1 11-1-16,0 0 3 0,-2 0 5 15,-1 0 5-15,1 2-3 0,-2 3 1 16,1 0-4-16,0 2 4 0,0 0 1 0,0 0 0 16,1 0 2-16,-2 0-3 0,0 0 0 15,1-2-4-15,-1 0 2 0,-2-1-1 16,-1-2 0-16,-2 1-2 0,-1-3 0 15,-2 0-2-15,-1 0-3 0,-2 0 1 16,-2 0-2-16,-3 0 3 0,-1 0 1 16,-2 0-1-16,-1 0-1 0,-2 0 2 0,-1 3 1 15,-2-1 1-15,0 2 1 0,0 1-1 16,0 2 1-16,-1 0 0 0,2 0 1 0,0 0 2 16,0-2 1-16,2 2 1 15,1-3 1-15,2-1 1 0,3-1-1 0,3-1 2 16,4-1-1-16,2 0-1 0,3 0-3 15,3-10-2-15,2 10-2 0,2-15-1 16,1 7-5-16,1-1-5 0,0 0-7 0,0 1-14 16,-2 0-33-16,-2 8-51 15,-3-11 1-15,-1 11-1 0,-4-12 2 0</inkml:trace>
  <inkml:trace contextRef="#ctx0" brushRef="#br0" timeOffset="39894.94">22633 1699 202 0,'9'-10'114'0,"1"1"-3"0,-3 2 0 16,1-3-25-16,-1 2-64 0,0 1-8 16,-1-1-4-16,0 8-3 0,-1-10-5 0,1 10-5 15,-3 0 1-15,1 0 0 0,0 0-1 16,-1 2 3-16,0 7-1 0,3 2-6 15,0 0-4-15,1 2-9 0,2 0-9 16,-2 0-27-16,-1-1-50 0,-1 1-2 16,-1 0 4-16</inkml:trace>
  <inkml:trace contextRef="#ctx0" brushRef="#br0" timeOffset="40094.75">22603 1912 157 0,'-10'13'115'16,"10"0"-3"-16,0 1-1 0,0 4 0 16,0 2-27-16,-10 4-82 0,10 1-2 15,-11 1-2-15,11 1 0 0,-17-2 1 0,7 0-4 16,0-3 1-16,-4 1 4 0,0 0-1 16,-3 2-1-16,-3-2-1 0,-3-1-8 15,-3-3-9-15,-2-4-31 0,-3-2-57 16,-4-3 0-16,-1-4-1 0,-6-3 0 15</inkml:trace>
  <inkml:trace contextRef="#ctx0" brushRef="#br0" timeOffset="46739.66">4251 2100 149 0,'2'-18'86'15,"1"3"0"-15,-3-1 0 0,0 2-43 16,0-2-33-16,0 2-6 0,-10-3-2 0,10 0 0 16,-10-1 0-16,10-1 0 0,-11 0 2 15,11 1-1-15,-8 0 2 0,8 1 5 16,0 2-2-16,-11-1 3 0,11 0 0 15,-12 1 0-15,12 1-2 0,-16 1-4 16,9 0 0-16,-4 2-1 0,1 1-2 16,-2 0-1-16,0 2 0 0,0-1 0 0,-3 0-1 15,0 2-3-15,-2-2 4 0,3 0 0 16,-4 1 1-16,1-1-2 0,1 1 0 16,-3 1-2-16,0-2 5 0,0 9-5 15,-2-11 5-15,2 11 0 0,-2 0 0 0,-1 0 0 16,3 0-1-16,-4 0 3 0,0 3-1 15,1 4-3-15,-1 3-2 0,0 2 3 16,0 1-4-16,1-1 3 0,0 2-3 16,0 1 1-16,4-1 1 0,-3 0-1 15,2 2-1-15,3-2 3 0,0-1 0 16,2 2-2-16,1-2 1 0,0 4 2 0,2-1 0 16,1 2 0-16,-1 1-1 0,1 3 0 15,-2 1 0-15,0 1 1 0,0 1 0 16,-1 3 0-16,2-2-1 0,-2 2-2 15,2 1 1-15,-2 0 0 0,3-1 0 16,-1-1 0-16,0 0 1 0,3 0 1 0,8-1 0 16,-12-1 0-16,12 1-2 0,0 2 2 15,-10 0 0-15,10-1 0 0,0 4 0 16,0 0 2-16,1 2-3 0,3 0-2 0,-1 2 1 16,2-1 1-16,3 0 0 0,-1-1 0 15,4-1 0-15,0-2 0 0,1-2 1 16,4-2-2-16,-1-1 3 0,2-3 1 15,3 0 0-15,-1-2-2 0,2-1 1 16,2-2 1-16,-1 1-2 0,0 1 1 0,1 1-2 16,-2 2-1-16,-1 0 0 0,2 2 0 15,-2-1 0-15,0 2 1 0,0-1-1 16,1 1-1-16,-1-2 1 0,0-1-1 16,2 0 4-16,-1-4 0 0,0 0-1 15,4-3-2-15,-1-1 1 0,-1-2 0 0,4 1-1 16,1-3 2-16,0 2 1 0,1-2 0 15,0 2-3-15,4-1-2 0,2 1 4 16,-1 1 2-16,5 0 0 0,1 2-2 16,1-2 2-16,4-1 0 0,0 1-1 15,1-2-1-15,2 0 0 0,0-1 1 0,2-2-3 16,-2 0 1-16,1-1-2 0,-2-1 2 16,-2-2-4-16,0 2 1 0,-1-2 1 15,-3 1 0-15,0 0 2 0,-2 0-3 16,0 1 4-16,0 0-2 0,-2 2 2 0,1 0-1 15,1 0 1-15,-1 0-1 0,3 0 0 16,-1 0 1-16,1-1-4 0,1 0 3 16,1 0 3-16,1-2-4 0,-3 2-3 15,0-1 3-15,2-2 0 0,-3 1-1 16,0-2 2-16,0 1-1 0,-3-2 3 16,1 0-1-16,-2 0-4 0,2-2 2 0,-3 1 1 15,0-1 0-15,-1 0-1 0,2 0 3 16,-2 0-2-16,0 0 1 0,1 0 0 15,1-9 0-15,2 9 3 0,-2-10-1 16,3 10 1-16,1-11-1 0,1 11 0 0,1-14-1 16,3 5-1-16,-2 1 1 0,1 1 0 15,0-2-1-15,2 2-1 0,-3-2 3 16,1 1-1-16,1-1-1 0,-1 0 1 16,-1-1 0-16,0 0 1 0,1-1 0 0,-1 0-2 15,-1-1 2-15,1-3 0 0,-1 0 2 16,1 0-5-16,1-2 5 0,1-1 1 15,0-1-1-15,0 1 1 0,2-1 0 16,0 1-2-16,1-1 3 0,-2 1-4 16,4-1 1-16,-5 2-3 0,3 0 2 0,-2-1 0 15,0 0 0-15,-2 0-1 0,0 0 2 16,-3-1-2-16,0-1 1 0,-1-2-2 16,-1 0-1-16,-2-3 1 0,-1-1-1 15,2-2 2-15,-3-1-3 0,-1-2 1 16,1 0-1-16,0-4 1 0,2 3-3 0,-3-4 2 15,2 2-2-15,-1-1 1 16,0-1 0-16,1 2 0 0,-2-1 0 0,-3 0 1 16,0 0 0-16,-2 1 0 0,-4-1 2 15,-2 0 0-15,-3-2 0 0,-3 1-2 16,-4-1 1-16,-1-3-1 0,-5 0 0 0,-1-2-1 16,-3 1-1-16,-1-1 1 0,-2 0-1 15,0-3 3-15,0 2-1 0,0 1-1 16,-14-2 2-16,14 3-3 0,-18 1 6 15,7 0 2-15,-5 3-5 0,0 0-1 16,-3 3-2-16,-4 1 1 0,-1 1-1 0,-3 3 2 16,-4 1-4-16,0 1 4 0,-5 4-6 15,-2-2 0-15,-2 3 2 0,1 1 2 16,-5 1 0-16,0 2-2 0,-2 1 4 16,1 0-2-16,-3 1-1 0,2 2 0 15,-5 0 1-15,1-1 1 0,-1 2-1 0,-1 0 1 16,1 0 0-16,-1 3 1 0,-3-1-1 15,0 0 1-15,1 1 0 0,0 0 1 16,0 2 0-16,-1-1 0 0,3 1 1 16,0 1-2-16,1-1 0 0,2 0 1 15,1 8-1-15,-1-10 1 0,0 10-2 0,0-10-2 16,1 10 3-16,-1-8-1 0,0 8-2 16,-2-7 1-16,0 7 2 0,-1 0 0 15,0-12-3-15,-2 12 3 0,0 0 3 16,1-10-2-16,0 10-3 0,1-7 2 0,2 7 1 15,-1-9 0-15,4 9 0 0,-3 0-2 16,4 0 3-16,2 0-3 0,2 0 0 16,-1 0 3-16,2 0-2 0,1 4 0 15,-2 2 0-15,0 2 0 0,-1 0-2 16,-1 2 0-16,-1-1 2 0,-4 1-2 16,0 0 2-16,1-2-2 0,0 0 4 0,-2 0-2 15,1-1 0-15,3-3-2 0,-2 1 4 16,3 0-2-16,0 0-3 0,2-2 4 15,0 0-4-15,1 3 2 0,4-1 0 16,-4 3 1-16,2 1 0 0,-2 1 1 16,-1 2-3-16,0 2 3 0,-2 1-1 0,-1 2-1 15,-3 0 0-15,2 3 1 0,-4 0 0 16,1 1 2-16,-1 0-1 0,1 1-2 16,2 0 4-16,-1-1-3 0,3 1 1 0,2 0-1 15,3 0 1-15,3 1-2 16,1 1 1-16,3 0-2 0,2 1 1 0,1 2 0 15,0 0 0-15,5-2 1 0,-1 2-1 16,3-1 2-16,-1-1-3 0,4 1 4 16,0-2-4-16,0 1 4 0,2-1-2 0,2-3 0 15,0-1 0-15,2-2 0 0,2-4-1 16,4-1 1-16,9-1 0 0,-12-3 0 16,12-2 0-16,0 0-1 0,0-4 0 15,3 0-2-15,3-2-5 0,0 0-5 16,4 0-6-16,0 2-13 0,3 0-18 15,-1 1-68-15,-1 2-6 0,-2-1-3 0,1 1 5 16</inkml:trace>
  <inkml:trace contextRef="#ctx0" brushRef="#br0" timeOffset="56978.78">9713 2724 215 0,'8'-12'87'15,"1"12"5"-15,1-13-6 0,2 13-56 16,-1-14-26-16,3 14-1 0,3-11-2 0,0 11 1 15,0-11 2-15,4 11-3 16,-2-10 4-16,4 10-3 0,1 0 2 0,1 3 2 16,1 1 1-16,3 2 2 0,1 1-2 15,-1-2 0-15,4 2 3 0,1 0-4 16,0-1 2-16,3-2-5 0,1 1 0 0,2-2 0 16,2 3 1-16,1-4-1 15,1 0 4-15,2 1-5 0,1-1 4 0,0 0-1 16,2 1-1-16,0-2 0 0,1 1 1 15,1-1 0-15,0-1-2 0,2 0 1 16,1 0-3-16,3 0 2 0,-1 0-4 16,2 0 3-16,2 0 0 0,1 0 0 0,1-8-2 15,1 8 0-15,2 0 1 0,1-8-1 16,-2 8 1-16,0 0-1 0,1 0 2 16,0 0-1-16,-2 0-1 0,0 0 1 15,1 0 2-15,0 2 0 0,0-1-2 0,1 3 2 16,-2-1 0-16,2 0-1 0,-1 1 1 15,1-2 0-15,2 0-1 0,-1-1-1 16,1 0-1-16,1-1 1 0,1 0 2 16,-1 0-2-16,0 0 0 0,0 0 0 15,2 0-2-15,-2 0 1 0,1 0 0 0,-1 0 1 16,0 0-1-16,-2 0 0 0,-1 0-1 16,0 0 1-16,-2 0-1 0,-1 3 2 15,-1 2-1-15,0-1 0 0,-1-1 0 16,-2 1 0-16,-1-1 1 0,-1 0 1 15,-1-1 0-15,1-1 1 0,-1 1 0 0,-2-2-3 16,3 0 2-16,-1 0 3 0,0 0-2 16,1 0-1-16,-2-9 0 0,-1 9-2 15,1 0-1-15,-2-9 1 0,-2 9-1 16,0 0 3-16,-1 0-1 0,-1 0-1 16,-2 0 0-16,1 0 0 0,-4 0 0 0,0 3 0 15,-1 0 2-15,1 1-2 0,-2 1 0 16,1 0 1-16,2-1-1 0,0-1 2 15,2 0 0-15,0-1 0 0,5 1 0 0,-1-2 0 16,3-1 0-16,1 0 0 16,1 0 0-16,1 0-1 0,0 0 0 0,1 0 1 15,0 0-2-15,0-8 1 0,0 8-1 16,-2 0 0-16,0 0-1 0,0 0 1 16,-1 0 1-16,-2 0 0 0,3 0 0 15,0 0 1-15,0 1 0 0,1-1-2 16,0 0 3-16,4 0-1 0,0 1 2 0,-1 0-3 15,2-1 1-15,-1 1 1 0,0-1-1 16,1 2-3-16,-3-2 2 0,-1 0 1 16,1 3 0-16,-5-2 1 0,2 2-1 15,0-2 0-15,-2 2-1 0,-1-1 0 16,0-1 1-16,1 1-1 0,2 1-1 0,-3-1 0 16,4 0-1-16,1 0 0 0,0-1 1 15,0 2 0-15,0-2 0 0,-2 1-1 16,2-1 3-16,-2 2-1 0,0-2-1 0,-3 0 1 15,1 1 0-15,-2-1 0 0,2 1 0 16,-2 0 0-16,0-1-1 0,-1-1 3 16,2 2-6-16,0-2 3 0,2 1 0 15,0-1 1-15,0 1 1 0,2 0-2 16,1-1 0-16,-1 1 0 0,-1 1 2 0,0 0-2 16,-2 1 1-16,0-1-2 0,-2 1 3 15,0 1-3-15,-1-2 0 0,-1 0-1 16,0 1 4-16,-1-1-2 0,2 1 0 15,-2-2-2-15,0 1 2 0,0-2 2 16,1 1-2-16,0-1 0 0,-1 2 0 0,1-1 0 16,1-1-2-16,-2 0 2 0,-1 0 0 15,0 0 2-15,1 0-4 0,-2 0 2 16,1 0-2-16,-4 0 2 0,2 0 2 16,-3 0-4-16,0 0 2 0,2 0 2 15,-3 0-2-15,3 0-2 0,-3 0 2 0,0-7 0 16,2 7 2-16,-4 0-4 0,-1 0 0 15,-2 0 3-15,0 0-2 0,0 0 0 16,-1 0 1-16,-1 0-2 0,-2 0 0 16,0 0 2-16,0 0-3 0,0 0 4 15,1 0-1-15,-1 0-1 0,0 0 0 0,1 0 1 16,-1 0-2-16,1-8 2 0,1 8 0 16,0 0-4-16,-1 0 3 0,-1 1-1 15,0-1 1-15,-2 0-1 0,-1 2 2 16,-2 0-1-16,1 0 1 0,-1-1 1 15,-1 1-2-15,0-1 3 0,0 0 0 0,0-1-1 16,-1 2 0-16,0-2 0 0,1 0 0 16,0 0-1-16,-1 0 1 0,2 0 2 15,-2 0-2-15,1 0-1 0,0 0-1 16,-1 0 1-16,2-7 0 0,-1 7 2 0,2 0-1 16,-2 0 1-16,2 0-1 0,-1 0 3 15,0-9-4-15,0 9-1 0,0 0 2 16,0 0 3-16,-1 0-4 0,-1 1-2 15,2 0 1-15,-2 0 1 0,-1-1 0 0,-1 4-4 16,-2-1 6-16,0-1-1 0,-1 0 0 16,-1 0-2-16,1-1 3 0,1 0 0 15,1-1-2-15,1 0 0 0,0 0 2 16,-2 0-2-16,0 0-2 0,-1 0 2 16,-3 0 2-16,1 0-2 0,-2 0-2 15,-2-8-5-15,-2 8-3 0,-1 0-5 0,-6 0-13 16,-4 0-14-16,-1 0-53 0,0 0-27 15,-17 0-3-15,-1 0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23:35.3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2598 10293 133 0,'-13'6'96'0,"2"-2"-2"0,2-1 0 15,9-3-20-15,-10 0-74 0,10 0-1 16,4-14-1-16,2 2 1 16,6-1-2-16,3-1 3 0,4-1 3 15,4 3 0-15,4-1 3 0,8 0 1 16,1-2 3-16,6 0 1 0,0 0-1 0,3 0 0 15,-4 3-4-15,2 3-1 0,-6 9 1 16,-1 0-3-16,-6 0 1 0,-7 1-3 16,-6 12 0-16,-5 7-2 0,-7 7 2 15,-5 7 0-15,0 7 0 0,-11 5 0 16,-1 3 0-16,-5 2 3 0,-6 0-1 0,-1 0 2 16,-2-3-1-16,1-2 2 0,3-4-1 15,1-5 0-15,5-6 3 0,8-5 0 16,8-9-2-16,0-6-1 0,0-5-1 15,2-5 3-15,10-1-3 0,5 0-1 16,4-8-1-16,3-1-2 0,4 0-2 0,0-3-6 16,5 0-5-16,-2 0-6 0,1 0-10 15,-2-1-50-15,2 1-29 0,-3 0-3 16,-2-1 2-16</inkml:trace>
  <inkml:trace contextRef="#ctx0" brushRef="#br0" timeOffset="366.31">4200 10402 187 0,'11'13'99'0,"-2"0"1"0,1 1 0 15,0-1-56-15,1 3-37 0,-1-2 0 16,0 1-1-16,0-2-2 0,0 0 0 15,2-2-3-15,-2 1-1 0,1-3-4 0,2 5-2 16,-2-2-7-16,3 0-6 16,0-1-31-16,-2-2-47 0,1-1-1 0,1-4-1 15</inkml:trace>
  <inkml:trace contextRef="#ctx0" brushRef="#br0" timeOffset="1331.44">5139 9388 189 0,'0'-16'111'0,"0"2"1"16,-7 4-1-16,7 1-1 0,0 9-104 16,-12 0-2-16,12 3-5 15,0 8-6-15,0 5-10 0,0 4-8 16,0 4-8-16,0 6-36 0,2 6-39 0,8 5 0 15,-2 2 1-15</inkml:trace>
  <inkml:trace contextRef="#ctx0" brushRef="#br0" timeOffset="1515.14">5256 9835 135 0,'2'0'94'0,"1"-11"-2"0,-2 11-5 15,1-8-23-15,1 8-37 0,-1 0-20 16,2 0-6-16,1-8-1 0,1 8 0 15,0 0 0-15,0 0 1 0,4 2-2 16,-4-1 1-16,6 1 0 0,-3 2-1 0,3 1-2 16,-1 1-1-16,1 1-1 0,-4 3-4 15,-6 3-5-15,-2 3-19 0,0 2-25 16,0 3-25-16,-13 3-2 0,3 2 0 0</inkml:trace>
  <inkml:trace contextRef="#ctx0" brushRef="#br0" timeOffset="1832.06">5297 10167 200 0,'0'14'83'0,"9"-1"-3"15,5-2-10-15,7-1-29 0,7-4-32 16,2 1-2-16,5 0 0 0,4 4 0 0,0-1 1 16,-1 3 0-16,-3 3 0 0,-4 4-3 15,0 3 1-15,-6 3-2 16,-4 4-1-16,-5 3 0 0,-6 1-1 0,-5 0-1 16,-5-1 0-16,0-1-1 0,0-2 0 15,-14-2 0-15,2-3-3 0,-7-4 1 0,-1-5-4 16,-7-5-1-16,-1-6 1 0,-3-5-3 15,-2 0 1-15,-2-8 1 0,1-4 1 16,1-5 5-16,2-4 2 0,2-2 5 16,4 0-1-16,2-1 1 0,1 1 1 15,5 1 0-15,2 3 0 0,6 3 1 0,9 5-6 16,-13 11-2-16,13 0-2 0,0 0-1 16,0 0-1-16,-10 11 0 0,10 7 1 15,-9 3-1-15,9 2 0 0,-18 1-3 16,7 1 4-16,0-2 1 0,-2 0 0 15,1-1-4-15,-3-5-5 0,3-5-30 0,1-4-51 16,0-6 0-16,11-2-3 0</inkml:trace>
  <inkml:trace contextRef="#ctx0" brushRef="#br0" timeOffset="2714.11">5921 9617 158 0,'18'0'106'0,"-3"-7"2"0,-2 7-2 16,-2 0-1-16,-1 3-90 0,2 2-14 16,-1-1 0-16,1 2-2 0,0-2 1 15,3-1 0-15,2-1 0 0,1-1-1 16,0 1-4-16,4 3 0 0,0 1-3 0,0 0-3 15,1 0-2-15,1 0-3 0,-2 0-1 16,-5-2-4-16,0 0-2 0,-4 0 4 16,-3-1 4-16,-1 2 1 0,-5 0 5 15,-3 1 4-15,-1-1 4 0,0 2 3 16,0 3 5-16,-8 1 2 0,8 0 1 0,-13 4 0 16,13 3 3-16,-16 4-2 0,16 2 2 15,-15 4 0-15,15 2-1 0,-11 4 1 16,11 3-3-16,0 2 1 0,0 3-1 15,-7 0-3-15,7 2-1 0,0-1-1 0,0 0-1 16,0-2-1-16,0-1-2 0,0-1 0 16,0-3 1-16,0-2-2 0,0-5 1 15,0-2 0-15,0-5 1 0,-10-3 3 16,10-5-4-16,0-2-2 0,-11-6 1 0,11-5-1 16,0-1-4-16,0 0 0 0,0-11-3 15,0-2-4-15,3-8-4 0,5-4-3 16,6-6-1-16,-1-3 1 0,6-4 2 15,2-3 4-15,3-3 3 0,4-1 2 16,3-2 2-16,1 0 6 0,2 0 1 0,2 2 6 16,0 2 2-16,-2 2 0 0,1 4 0 15,-2 5-1-15,-2 3-1 0,-1 2 0 16,-5 6-1-16,-2 5 0 0,-3 5-1 16,-5 11-2-16,-5 0 0 0,-4 0-1 15,-3 0 2-15,-3 5-2 0,0 8-1 16,0 3 1-16,-11 3-1 0,11 1-1 0,-15 1 0 15,15 0 1-15,-12-2 1 0,12 0-1 16,0-2-1-16,0-5 2 0,0-3-1 16,0-2 1-16,10-5 2 0,2-2-1 15,4 0-1-15,2 0 1 0,2 0 0 16,2-9 4-16,0 9-5 0,-4 0 0 0,2 0 0 16,-5 2 0-16,-4 3-1 0,-3 2 0 15,-5 6-1-15,-1 0 1 0,-2 2 0 16,0 2-4-16,0-1 3 0,-11 1-1 15,11-1-1-15,-10-2-2 0,10 0 1 0,-12-2 0 16,12-2-2-16,0-1 0 0,-11-2-1 16,11 1 3-16,0-1 1 0,0 2 2 15,0 4 2-15,0 1 1 0,0 4-1 16,0 2 1-16,0 2 0 0,0 0 1 16,0 3 1-16,0-2-3 0,0 0 0 0,0-1 0 15,0-3-1-15,0-2 0 0,5-3-1 16,1-4-2-16,2-5-1 0,2-5-5 15,1 0-6-15,3 0-8 0,0-15-29 16,1 1-47-16,-2-3-2 0,1-4-1 16</inkml:trace>
  <inkml:trace contextRef="#ctx0" brushRef="#br0" timeOffset="3013.63">7325 9568 193 0,'0'-8'99'15,"0"8"0"-15,3 0-6 0,3-7-34 0,1 7-48 16,3 0-3-16,1-9-5 0,1 9-2 16,5 0-1-16,1-7 0 0,0 7-2 15,3 0-4-15,1 0-4 0,-2 0-4 16,3 0-4-16,-3 2-21 0,-1-1-40 16,-3 3-19-16,-3 2 0 0</inkml:trace>
  <inkml:trace contextRef="#ctx0" brushRef="#br0" timeOffset="3268.17">7397 9707 192 0,'-11'5'96'0,"2"0"-3"0,9-1-1 16,-12 0-50-16,12-1-42 0,0-1-1 16,0-1-1-16,0-1-2 0,4 0 3 15,1 0 0-15,4 0 3 0,0-7 1 16,1 7 3-16,3 0 3 0,0-9-1 0,1 9 1 15,-2 0-3-15,0-9-3 0,0 9-2 16,-3-9-1-16,0 9-3 0,-1 0-1 16,-2-8-4-16,-3 8-2 0,-1 0-2 15,0 0 0-15,-2 0 0 0,0 1 0 0,0 2-2 16,0-1-6-16,0 0-17 0,-8-1-25 16,8 0-26-16,0-1 0 0</inkml:trace>
  <inkml:trace contextRef="#ctx0" brushRef="#br0" timeOffset="4029.86">7276 9713 192 0,'0'9'107'0,"-13"-1"-1"16,13 4 0-16,-14 2-5 0,14 3-101 15,-11 2-6-15,11 2-3 0,-10 2-6 16,10 1-5-16,-11 2 1 0,11 0-1 0,-8 1 1 16,8 1 5-16,0 0 3 0,0 1 4 15,0-4 6-15,0-5 5 0,0-6 4 16,0-7-1-16,2-4 0 0,3-3 1 16,5 0-6-16,1-17 0 0,2-1 0 15,6-6 0-15,6-3 0 0,3-5-2 0,2-1 3 16,5-1 2-16,4 0-2 0,2 0 0 15,4 2-1-15,-2 4 1 0,0 3-1 16,-1 4-1-16,-3 6 0 0,-7 6-1 16,-4 9-1-16,-7 0-1 0,-7 0 1 15,-6 5 0-15,-8 8 0 0,0 1-1 0,0 4 1 16,-16 1 1-16,5 1 0 0,-2 0 3 16,-1 0 3-16,2 2 2 0,1-1-2 15,3 2 2-15,8 0 1 0,-11-1-1 16,11 1-1-16,0-1 2 0,1 1-2 15,4 2-2-15,6-1-2 0,0 2 0 0,3 1 1 16,0-1 1-16,1 0-1 0,-2-2-1 16,2-4 0-16,-1-2-3 0,0-3 3 15,1-4-6-15,2-4 3 0,-1-6-6 16,2-1-3-16,-2 0-8 0,-1-12-3 0,-1-1 0 16,1-4-2-16,-2-2 2 0,-5-1 2 15,-1 0 4-15,-4 1 5 0,-3 3 2 16,0 1 7-16,-11 4 3 0,-2 11 2 15,-7-7 2-15,-4 7-1 0,-10 4 1 16,-3 6 0-16,-4 5-1 0,-1 6-1 0,-3 5 0 16,1 3 0-16,0 2-1 0,2 1-3 15,4 0-1-15,1-1 0 0,5-3-6 16,6 0-2-16,3-4 0 0,4-4-2 16,7-3-2-16,12-3 0 0,-13-3 0 15,13-4 3-15,0-1 4 0,0-2 5 0,6-1 6 16,0-1 2-16,3 0 5 0,5 1 4 15,2-1 1-15,5 2 4 0,5 1-3 16,5 0-3-16,6 1-1 0,5 1-6 16,7-1-1-16,3-1-3 0,6 0 0 15,3 0-3-15,1-3-2 0,4-1-3 16,-2 0 0-16,0-1-2 0,-2 0-8 0,-3 0-7 16,-5 0-37-16,-3 0-49 0,-6-7-1 15,-5 7 1-15</inkml:trace>
  <inkml:trace contextRef="#ctx0" brushRef="#br0" timeOffset="4295.62">9283 9697 192 0,'40'-25'108'0,"-2"3"0"0,-3 7-4 16,-1 5-1-16,-2 10-103 0,-3 0-10 15,-1 1-2-15,-5 8 3 0,-6 8-1 16,-4 5 5-16,-7 7 4 0,-3 4 1 0,-3 9 5 16,0 8 2-16,0 6 3 0,-20 3 0 15,5 2-2-15,-6-2 0 0,-5 1-4 16,-5-4-2-16,-3-2-2 0,-6-4-1 16,-2-3-6-16,-3-5-2 0,0-4-8 15,-2-5-7-15,2-6-29 0,-3-7-46 0,3-6-8 16,-4-7 2-16</inkml:trace>
  <inkml:trace contextRef="#ctx0" brushRef="#br0" timeOffset="4462.62">8676 10328 138 0,'0'-17'100'0,"0"6"3"0,0 11 2 0,3 0-26 16,12 0-42-16,10 5-25 0,5 9-2 16,8 7-7-16,3 3-2 0,4 2-1 15,5 0-1-15,1-2-3 0,1 1-2 16,1-2 0-16,-2-4 1 0,-2-4-1 15,-5-6-3-15,-5-4-3 0,-6-5-8 0,-7 0-21 16,-8-10-46-16,-6-4-12 0,-8-5 0 16</inkml:trace>
  <inkml:trace contextRef="#ctx0" brushRef="#br0" timeOffset="4635.03">8861 9920 132 0,'-18'-16'128'0,"5"9"0"16,1 7-2-16,12-8 1 0,0 8-4 16,0 0-118-16,15 0-12 0,4 0-14 15,8 0-12-15,5 0-16 0,0 0-37 16,6 0-39-16,1 0 0 0,3 0 3 16</inkml:trace>
  <inkml:trace contextRef="#ctx0" brushRef="#br0" timeOffset="8193.16">4015 12995 163 0,'0'7'104'0,"-8"0"0"15,8 2-1-15,0 3 1 0,0 3-94 16,0 2-5-16,0 1 0 0,5 3-3 15,5-1 0-15,4-1 1 0,3-1 0 0,2-3 0 16,8 1 1-16,3-4-2 0,4-2 0 16,3-5 0-16,3-5 0 0,1 0 1 15,3 0-3-15,2-19 1 0,0 1-1 16,1-7-1-16,2-4 1 0,-3-3 0 16,4-2 0-16,-3 2 1 0,3 0-1 0,-4 3 1 15,4 3 4-15,-4 3-1 0,4 6 2 16,-4 3 1-16,1 5 0 0,-1 9 0 15,-1-8 0-15,2 8-1 0,-3 3 1 16,1 2-3-16,-1 1-2 0,-2 1 0 0,1 0-1 16,-1-1-1-16,1-1 1 0,-2-4 0 15,0-1-1-15,1 0 2 0,-1 0-1 16,-1-8 1-16,1 8 1 0,-1-11 0 16,-1 11 0-16,-1-13 1 0,-1 6-3 0,2-1-2 15,-1 8 1-15,1-11-5 0,1 11-6 16,2-10-9-16,1 10-21 0,0 0-71 15,0-7-6-15,1 7-4 0,-3-7 4 16</inkml:trace>
  <inkml:trace contextRef="#ctx0" brushRef="#br0" timeOffset="9341.11">4206 12032 233 0,'-12'4'111'16,"2"0"-1"-16,10 0 0 0,-12-2-60 15,12-2-40-15,5 0-4 0,2 0-3 16,9-12-2-16,6 1 0 0,4-3-2 16,7-4-1-16,5 2 0 0,4 0 0 15,2 1-1-15,2-1-3 0,0 2-2 0,-1-1-2 16,-1 1-2-16,-4 1-5 0,-6 3-6 15,-6 0-11-15,-8 2-33 0,-6 8-38 16,-5-11 5-16,-6 11 3 0</inkml:trace>
  <inkml:trace contextRef="#ctx0" brushRef="#br0" timeOffset="10040.64">4603 11553 176 0,'-10'-21'94'0,"10"3"-2"16,-13 2 2-16,13 5-40 0,0 11-47 15,0 0 0-15,3 0-2 0,6 0 1 0,1 7-1 16,3 11 5-16,2 5 2 0,1 7 1 16,3 8 3-16,1 5-2 0,1 8 1 15,2 6-2-15,-1 5-2 0,1 6 3 0,-1 3-5 16,-4 2-3-16,1-1-2 16,-4-1-2-16,-1-1 1 0,-1-4-3 0,-3-6 0 15,-1-4 0-15,-2-6 0 0,-2-6-5 16,-2-8 1-16,-2-7-2 0,-1-10-3 15,0-8-3-15,0-11-1 0,-11 0 0 0,11-8-1 16,-16-11 0-16,6-9 3 16,1-9 4-16,0-7 4 0,9-5 2 0,-14-4 4 15,14 0 3-15,-9 0-2 0,9 2 1 16,0 3 0-16,0 6 1 0,0 5-3 16,0 9 0-16,0 7 0 0,0 10 0 0,0 11 2 15,0 0-3-15,0 10 1 0,0 10 1 16,-10 6-2-16,10 3-1 0,0 3-1 15,-9 0 2-15,9-1-2 0,0-3 3 16,0-4-4-16,0-6 1 0,0-5 0 16,0-9-2-16,1-4-1 0,6 0 1 0,0-13-1 15,3-5-1-15,2-6 0 16,3-6 0-16,2-3 0 0,1-4 1 0,4-1 1 16,3-2 2-16,3-2 0 0,4 3 1 15,2 2 1-15,4 5 0 0,0 4 0 16,5 7-1-16,-1 5 1 0,2 7 1 0,-2 9 0 15,0 0 3-15,-7 0-1 0,-2 6-1 16,-5 8 0-16,-5 5-1 0,-9 6 0 16,-5 4-4-16,-9 3 1 0,0 4-1 15,0 2-1-15,-21 0-6 0,1-1 0 0,-7-1-2 16,-1-3 0-16,-7-4-2 0,1-3 0 16,-4-5 1-16,2-7 0 0,-3-5 2 15,1-5 2-15,4-4 5 0,4 0 2 16,6 0 1-16,3-12 4 0,5 2 1 15,8-1 3-15,8-2 1 0,0 1 1 16,0 1-2-16,10 1-3 0,6 3 0 0,6 7 0 16,7 0 2-16,5 0-7 0,6 0-1 15,3 0-1-15,2 0-6 0,1 3-3 16,0 1-5-16,-2-1-2 0,-2-2-7 16,-3-1-17-16,-4 0-34 0,-4 0-27 15,-2-12 0-15</inkml:trace>
  <inkml:trace contextRef="#ctx0" brushRef="#br0" timeOffset="10722.76">5814 11536 145 0,'0'0'96'0,"0"0"2"15,0 0 1-15,1 0-26 0,7-8-49 16,1 8-16-16,5 0-3 0,0 0-1 16,4-8 0-16,1 8-1 0,3 1-1 15,-1 0 0-15,-1 5-1 0,-1 3 0 16,-3 3-1-16,-1 4-2 0,-6 3-1 0,0 2-3 15,-4 2-1-15,-4 0 0 0,-1 1 0 16,0-1 1-16,0-1-3 0,0-1 6 16,0-2 3-16,0-1 2 0,0-3 2 15,0-2 3-15,2-3 1 0,6-1 0 16,1-1 1-16,3 0-1 0,2 0-1 0,1 3 0 16,-1 0-1-16,2 2-2 0,-4 2 0 15,0 1-1-15,-6 2 1 0,-1 1 0 16,-4 0-2-16,-1 0-2 0,0-1-2 15,0-1-5-15,-18-3-3 0,6-1-6 16,-2-5-20-16,-4-4-34 0,-1-4-35 0,-2 0-1 16,0 0 1-16</inkml:trace>
  <inkml:trace contextRef="#ctx0" brushRef="#br0" timeOffset="11673.47">5875 11875 188 0,'0'-9'104'0,"0"9"1"0,0 0-5 0,6 0-28 16,0 2-51-16,4 12-2 0,2 3 0 15,-2 7-3-15,0 5-2 0,0 5-2 16,-1 6-2-16,-1 6-8 0,2 3 5 16,0 2-2-16,-3 0 1 0,-1 0-2 0,1-2-2 15,-3-3-1-15,1-3-1 0,-3-2-1 16,1-7-3-16,-2-6 4 0,1-9-8 16,1-10-2-16,-1-9-4 0,3 0-3 15,1-10-2-15,1-9-1 0,2-9-3 0,2-7 1 16,-2-7 3-16,5-6 3 0,-1-5 6 15,3-6 3-15,3-3 5 0,2-3 2 16,1-2 2-16,2 1 5 0,2-1-1 16,-2 4-1-16,4 1 0 0,-4 6 0 15,2 6-3-15,-2 6 0 0,-1 7 2 0,0 7 3 16,-4 7 1-16,1 9 3 0,-6 14 3 16,1 0 2-16,-7 0 1 0,0 14 0 15,-6 9 4-15,1 9-5 0,-3 6-1 16,0 8-3-16,0 5-4 0,0 6-3 15,0 3-2-15,1 2 0 0,-1 1-1 16,2-3 0-16,-1-2-2 0,-1-5 5 0,3-5 0 16,-3-6 0-16,3-7-1 0,0-9 0 15,2-7-3-15,-2-10-1 0,0-8-2 16,-2-1-5-16,-1-8-3 0,0-9-5 16,0-6-9-16,0-7-1 0,-12-2-5 0,12-5 0 15,-13-5 3-15,13-3 3 0,-10-3 3 16,10 0 6-16,0-2 5 0,0 2 5 15,0 3 3-15,0 3 6 0,5 5 2 16,4 4 1-16,0 4-2 0,1 5 2 16,3 5 0-16,1 6-1 0,3 4 0 0,-1 9 4 15,1 0 0-15,-1 0 1 0,1 4 2 16,0 5-2-16,2 2 0 0,0 2 1 16,-2 1-3-16,3 0 0 0,0 2-3 15,0-1-2-15,0 1-1 0,-1 2-1 16,2-2 0-16,-2 0-2 0,-2 0-1 0,1-2-3 15,-3 1 2-15,1 0-2 0,-5-1-2 16,0 0-1-16,-4-2 1 0,-2 0 0 16,-2-4-4-16,-1-2 2 0,-2-2-2 15,0-4-4-15,0 0 1 0,0 0-1 0,0-11 0 16,-10 1 2-16,10-1 2 0,0-2 0 16,0 1 4-16,-11-2 2 0,11 1 5 15,0 3 3-15,0 2 4 0,0 8 5 16,0 0 2-16,0 0 0 0,4 1 1 15,-1 11 0-15,1 3 0 0,1 5 1 0,1 6-2 16,1 2 1-16,4 2-6 0,-1 2-2 16,3 0 1-16,3 0-4 0,0-1-2 15,3-3-3-15,0-2 0 0,1-5-3 16,2-3-2-16,-2-5-6 0,1-4 0 16,1-4-4-16,0-5-7 0,-4 0-4 0,1 0-5 15,-2-14-7-15,-3-1-19 0,-3-4-20 16,-1-8-18-16,-1-3 10 0,-3-2 35 15,-1-2 47-15,0 0 8 0,-3-1 9 16,-2 0 11-16,0 3 22 0,0 3 25 16,-9 6 20-16,-1 3-5 0,-2 7-30 0,-5 13-42 15,0 0-3-15,-2 0-3 0,-2 1-4 16,-2 11-1-16,-1 7-4 0,-1 2-1 16,1 3-6-16,-1 2-6 0,2-1-8 15,3 1-17-15,-1-4-35 0,4-3-32 0,3-5-1 16,4-4 1-16</inkml:trace>
  <inkml:trace contextRef="#ctx0" brushRef="#br0" timeOffset="12406.08">8060 11860 168 0,'0'10'101'0,"0"0"-1"0,1-3 0 0,10 0-1 15,6-3-99-15,5-3 0 0,4-1-3 16,5 0-2-16,3 0-1 0,3-13 2 15,1 3-1-15,1 1 2 0,1 1-1 0,1 0 2 16,-3 0 1-16,-3 0 0 16,-2-1-1-16,-5-1-1 0,-5 2-6 0,-5-2-3 15,-2-1-9-15,-9-1-30 0,-1-1-36 16,-6-3-10-16,0-1 0 0</inkml:trace>
  <inkml:trace contextRef="#ctx0" brushRef="#br0" timeOffset="12557.07">8497 11514 150 0,'-19'-15'100'15,"4"8"5"-15,-2 7-5 0,2 0-15 16,1 5-45-16,1 9-21 0,2 8-3 16,1 9-1-16,10 4-1 0,-11 8 0 0,11 5-6 15,0 3-2-15,0 4-2 16,0 4-2-16,1 3 2 0,4 0-2 0,1-2 0 16,-1-3-1-16,2-6-1 0,0-4-5 15,-1-5-4-15,0-7-7 0,0-6-9 16,-2-6-30-16,0-5-59 0,-3-8-2 0,-1-8 0 15</inkml:trace>
  <inkml:trace contextRef="#ctx0" brushRef="#br0" timeOffset="13540.32">9466 11301 133 0,'9'-10'116'0,"1"0"-7"0,-3 1 4 16,1 1-6-16,1 0-58 0,1 8-49 16,1-13-5-16,1 13-14 0,-1-12-16 15,2 12-36-15,-3-7-36 0,1 7 0 0,1 0-1 16</inkml:trace>
  <inkml:trace contextRef="#ctx0" brushRef="#br0" timeOffset="14037.06">9554 11457 185 0,'0'7'82'0,"0"-2"1"0,0-1-4 0,0 2-17 16,0 0-34-16,0-1-16 0,5 1 0 15,1 2-4-15,0-1-4 0,1 1-1 16,-1 1-3-16,0 0 0 0,1 1-2 16,-3 2 0-16,0 0-1 0,-1 1-1 15,-3 1-3-15,0 2 3 0,0-2 0 0,0 1 1 16,-9-1 2-16,9 0-1 16,-11-1 0-16,11-1 1 0,-9 0 1 0,9-1-3 15,0 0 1-15,0 0 0 0,0-1 2 16,0 1-1-16,8-1-2 0,1 1 1 15,3-1 0-15,1 2 2 0,4-1-3 16,-2 3 3-16,2 0 2 0,-3 2-2 16,-2 0-1-16,-4 1 0 0,-2-1 2 0,-4 1 0 15,-2 1 1-15,0-1 1 0,0 0 2 16,-14-2 4-16,6 1-1 0,-6-3 2 16,2 0 0-16,-2-1 2 0,3-2 1 0,1 0-1 15,10 0 0-15,-12-1 0 0,12-1-1 16,0 0-3-16,4-1-1 0,5-1 3 15,5 1-4-15,6 1 0 0,7-1 1 16,3 0-1-16,7-1-3 0,2 1 2 16,5-2-3-16,1-1 2 0,4-1-1 0,2-2-2 15,1-1-1-15,1 0-1 0,-1 0-4 16,-3 0-4-16,0-8 0 0,-4 8-9 16,-4-14-6-16,-4 6-12 0,-6-4-42 0,-7-2-36 15,-4-3 2-15,-7-2 2 16</inkml:trace>
  <inkml:trace contextRef="#ctx0" brushRef="#br0" timeOffset="14619.53">10002 11323 231 0,'-18'-19'108'15,"6"2"-3"-15,12 2-3 0,0 3-37 16,0 0-65-16,3 1-9 0,13 0-4 0,6 4-1 15,6 7 1-15,3-9 2 16,1 9 3-16,-1 0 3 0,0 9 3 0,-2 9 3 16,-6 5 2-16,-6 4 2 0,-6 5-1 15,-8 2 1-15,-3 3-1 0,0 1-3 16,-15 1-1-16,-3 1 0 0,-3-3 0 16,-5 1 0-16,0-6-3 0,-2-3 1 15,4-5-1-15,1-8-1 0,5-5 1 0,5-6-1 16,4-5 2-16,9 0 1 0,0-7 1 15,0-3 3-15,4-3 2 0,5-1 1 16,2-2 1-16,3 0-1 0,1 0 0 16,4 2 1-16,0 0-2 0,2 4 0 15,1 10-1-15,1-9 2 0,-1 9 0 0,0 2 1 16,-3 7 1-16,-3 5-1 0,-3 5 0 16,-3 5 0-16,-4 4-1 0,-2 5 2 15,-4 1-4-15,0 5-2 0,0 0-2 0,-11 1 0 16,0 1 0-16,-4-1-2 15,-3-2-2-15,-3-4-5 0,-3-2-3 0,0-7-5 16,1-6-5-16,-4-6-3 0,2-7-1 16,-2-6-6-16,1 0-2 0,1-7 13 15,4-6 8-15,1-5 6 0,3-3 5 0,5-3 6 16,12-2 5-16,-12-1 3 0,12-1 7 16,0 3 8-16,7 3-6 0,4 3-4 15,5 3 0-15,4 5 1 0,8 11 1 16,4 0 1-16,4 0 0 0,1 2-1 15,2 7-3-15,1 3-5 0,2 2-3 16,-2 3-5-16,1 0-3 0,0 1-5 0,-3-1-9 16,-3-1-7-16,-3-1-17 0,-5-4-44 15,-3 0-35-15,-7-5 0 0,-2-2 2 16</inkml:trace>
  <inkml:trace contextRef="#ctx0" brushRef="#br0" timeOffset="14853.27">10719 11350 216 0,'13'0'121'0,"-1"0"-1"16,-1 0 1-16,0 5-2 0,-1 10-105 16,0 6-4-16,1 5-7 0,-2 3-2 15,0 4-1-15,-2 4-2 0,3 1-4 16,-2 4-3-16,-1 3-2 0,0 0-1 0,1 1-3 15,-4-4-3-15,1-4-6 0,-3-4-5 16,-2-8-20-16,0-7-42 0,0-6-19 16,-8-7 0-16,8-6 3 0</inkml:trace>
  <inkml:trace contextRef="#ctx0" brushRef="#br0" timeOffset="15152.76">10774 11346 188 0,'8'-29'96'0,"3"5"2"15,5 4-3-15,4 5-48 0,4 3-47 16,3 3-1-16,5-2 1 0,3 4-5 16,3-2 6-16,3 2 3 0,1 0 2 15,3 7 0-15,-1-10 7 0,2 10 0 16,-2 0 3-16,0-8-1 0,-3 8 0 0,-3 0-1 16,-6 2 0-16,-2 4-1 15,-4 4-1-15,-4 5-1 0,-2 4 0 0,-4 5 0 16,-2 5 2-16,0 3-1 0,-1 4 1 15,-3 3-1-15,-2 2-1 0,0 2-1 16,-3 1-1-16,-1 2-3 0,-2-3-1 16,1 1-3-16,-3-3-2 0,0-3-2 0,0-3-6 15,-10-4-4-15,10-3-8 0,-17-5-7 16,4-4-12-16,-1-3-21 0,-3-9-50 16,-1-2-15-16,-1-5 4 0,-4 0 4 15</inkml:trace>
  <inkml:trace contextRef="#ctx0" brushRef="#br0" timeOffset="15668.53">11154 11420 221 0,'-14'-16'107'0,"-2"6"1"0,4 10 2 16,-1 0-50-16,3 0-49 0,1 6-3 16,9 6-3-16,-14 5 0 0,14 5 0 15,0 2-1-15,0 4-4 0,0 1 0 16,0 1-1-16,0 2-2 0,0 0-1 15,0-3-2-15,2-2 0 0,0-8-3 0,-2-3-4 16,1-8-4-16,1-5 0 0,0-3-2 16,-1 0 2-16,1-13 3 0,0-3 4 15,4-3 1-15,-1-4 5 0,3-2 2 16,3-2 5-16,1 0 2 0,3 1 3 16,-1 2 1-16,4 3 1 0,1 2-4 0,1 5 0 15,0 5 0-15,-3 9 0 0,1 0 1 16,-6 0-2-16,-2 7-1 0,-4 7-1 15,-4 3 3-15,-2 4-5 0,0 2 1 16,-10 0 1-16,1 1 1 0,-2-1 1 16,-3-3 3-16,-1 1 0 0,-2-3 0 0,1-2 0 15,0-4-5-15,4-2 4 0,1-3-3 16,11-2-1-16,0-5-3 0,0 0-2 16,4 0-1-16,7 0 1 15,2-9-2-15,2 9 1 0,0 0-3 16,1-9-1-16,-1 9-2 0,0 0 3 15,-4 0-2-15,-2 0 1 0,-4 3-2 0,-3 3 3 16,-2 3 2-16,0 3 3 0,-11 1 2 16,2 1 1-16,-1-1 2 0,-2 1 0 15,1-1 1-15,2 1 1 0,9-1-2 0,-14-2-4 16,14-1-1-16,0-3-5 0,2-3-8 16,6-4-21-16,5 0-47 0,6 0-22 15,6-13-1-15,5 2 0 0</inkml:trace>
  <inkml:trace contextRef="#ctx0" brushRef="#br0" timeOffset="16051.72">12503 10793 130 0,'-18'3'102'0,"4"2"-1"0,-5 4-1 0,-4 3-3 16,-5 2-78-16,-4 1-19 0,-2 2-12 15,-1-1-9-15,-1-3-27 0,1-2-42 16,0-2-11-16,1-1 1 0</inkml:trace>
  <inkml:trace contextRef="#ctx0" brushRef="#br0" timeOffset="16884.16">12068 10867 179 0,'9'-10'102'0,"1"10"4"16,3-8-5-16,-2 8-27 0,1 4-52 16,-2 4-6-16,-1 7-6 0,-3 6 2 0,0 6-2 15,-3 5-4-15,-2 6-3 0,-1 7 0 16,0 5-2-16,0 3-1 0,0 4-1 15,-15 2 0-15,6 1 1 0,-2-2-2 16,-4 0-1-16,-2-4 1 0,1-4 1 16,0-5 1-16,-1-6 1 0,4-5 1 0,-1-7 0 15,5-6 0-15,9-8-1 0,-12-5 2 16,12-8-1-16,2 0-2 0,4 0 0 16,5-21-4-16,7 1 0 0,5-6 0 15,6-6-2-15,4-5 1 0,6-4 0 0,0-3-3 16,3-4 1-16,1-1-2 15,-1-1 0-15,0-2 2 0,-2 1-4 0,-5 2 0 16,-3 1-1-16,-6 3 0 0,-5 2 2 16,-6 4 1-16,-6 5 5 0,-6 3 1 15,-3 6 1-15,0 4 4 0,0 3 3 0,-17 5 2 16,5 4 1-16,-1 9 1 16,-3 0 1-16,0 0-1 0,0 0 1 0,2 6 1 15,3 6-2-15,2 5 1 0,9 4-1 16,-11 4 3-16,11 2-2 0,0 6 2 15,1 3-1-15,3 4-2 0,3 1-1 0,1 3 0 16,1 1-1-16,1 0 1 0,1 1-4 16,-2 1 0-16,0-2 1 0,-5 0-3 15,0-1 0-15,-4 0-1 0,0-3-1 16,0-2-1-16,0-2 0 0,-15-5-2 0,7-4-2 16,-4-3 0-16,0-5-2 0,-4-5-2 15,0-4-1-15,-1-7-2 0,1-4 1 16,0 0 1-16,3-8 1 0,4-6 2 15,9-5 1-15,0-5 4 0,0-3 2 16,0-2 6-16,0-1-3 0,2 1 1 16,7 1 1-16,2 4-1 0,7 3-1 0,-1 4-2 15,4 4 0-15,4 6-1 0,0 7 0 16,1 0-1-16,-3 1 0 0,0 8 1 16,-2 3-1-16,-4 5 2 0,0 2 0 15,-5 4 0-15,-4 1-1 0,-3 0 0 0,-5 2 1 16,0-1-2-16,0 1 0 0,-16-1 0 15,4-2 0-15,-5-1 0 0,0-1 1 16,-2-3 0-16,-1-1 3 0,2-3-1 16,2-2-1-16,4-4 4 0,12-2 0 15,-12-2 1-15,12-1-2 0,3-3 0 0,4 0 1 16,4 0-2-16,5 0 0 0,2 0-1 16,3 0-1-16,3 2 0 0,-2-1 0 15,0 4-1-15,-2 1 1 0,-5 2-1 16,-2 3 2-16,-6 2-2 0,-3 2 4 0,-3 2 0 15,-1 1 0-15,0-1 2 0,0 1 1 16,-10-3 0-16,10 0 1 0,0-4-4 16,0 0-4-16,0-5 0 0,1-4-8 15,10-2-9-15,6 0-15 0,6 0-41 16,7-15-49-16,6 2 1 0,5-4 0 0</inkml:trace>
  <inkml:trace contextRef="#ctx0" brushRef="#br0" timeOffset="17433.79">12951 10647 138 0,'0'1'103'0,"0"1"1"0,0 0 2 16,0 0-15-16,4 2-47 0,0 0-34 0,1 1-3 15,1 2-5-15,1 3 2 0,1 2-1 16,-1 0-3-16,-1 5 0 0,0 1-2 16,0 4-3-16,0 3-2 0,-2 0-3 15,0 2-5-15,0 2-4 0,-2-3-16 0,-1 0-35 16,0-5-35-16,2-1 1 0,-2-6 2 15</inkml:trace>
  <inkml:trace contextRef="#ctx0" brushRef="#br0" timeOffset="17766.66">13389 10718 156 0,'28'-18'126'0,"-5"3"1"15,-2 5-2-15,-5 10-2 0,-5 0-25 16,-6 0-98-16,-3 1-1 0,-2 9-8 0,0 5-13 15,-13 4-4-15,-2 3-3 0,-6 5-1 16,-7 1 3-16,-5 6 6 0,-4 3 5 16,-2 0 8-16,-3 1 6 0,-2-2 6 15,-2-3 5-15,-1-2 4 0,1-4 2 16,1-4-2-16,4-4-3 0,5-5-2 0,8-4-1 16,8-6-1-16,11-4-1 15,9 0-1-15,0-7 0 0,10-3 1 0,10-1-3 16,11-4 2-16,8-2-1 0,8-2 0 15,8-1 0-15,3-2 0 0,6 0-1 16,0 0-1-16,0-2-2 0,-3 3-2 0,-4 1-1 16,-5 2-7-16,-8 1-7 0,-7 2-9 15,-8 1-14-15,-10-2-46 0,-8 3-27 16,-9-1 0-16,-2 2 2 0</inkml:trace>
  <inkml:trace contextRef="#ctx0" brushRef="#br0" timeOffset="18749.89">13126 10369 208 0,'0'-16'94'0,"0"3"-1"0,0 1 1 16,1 1-71-16,1 2-23 0,0 9-2 15,3-10 1-15,-4 10-2 0,3 0 1 16,-2 0 2-16,2 0 2 0,1 0 5 15,-1 6 1-15,1 5 3 0,1 3 1 0,-1 3-1 16,0 1 0-16,0 5 2 0,0 3-1 16,1 3 2-16,0 5-2 0,1 3-2 15,2 4 2-15,-2 4 1 0,4 5-1 16,0 1 1-16,0 3 0 0,4 3-1 16,0 0-2-16,2 1 0 0,0-1-2 0,1 0-1 15,-1-1-3-15,-2-4-1 0,-1-3-1 16,-3-2-1-16,-4-4-1 0,-2-4 0 15,-4-4-3-15,-1-3-2 0,0-6-3 16,-10-4-4-16,0-8-5 0,-5-4-3 0,0-8-5 16,-3-2-6-16,0 0-4 0,0-19-4 15,1-3-1-15,5-4 11 0,3-5 9 16,9-5 7-16,-12-1 8 0,12-4 7 16,0 1 5-16,0 0 6 0,2 2 5 15,3 3 6-15,0 4-12 0,0 6-3 0,-1 5-3 16,-2 9-3-16,-2 11-4 15,0 0 2-15,0 6 2 16,-8 4-5-16,8 2 6 0,0-1-1 16,0-1-1-16,3 0 0 0,5-3 2 0,6 0 1 15,4-2-1-15,5-2 2 0,3-1 1 16,5-1-2-16,2 0 3 0,1 0 0 16,0 1-1-16,-1-1-1 0,-3 3 1 15,-4 2-1-15,-6 3-2 0,-7 4 0 16,-9 5 0-16,-4 6-2 0,0 4-1 0,-17 4 0 15,-5 2-1-15,-7 2 2 0,-5 0 0 16,-5 1-1-16,-4 0 2 16,-1-2 1-16,-1-2-1 0,2-3 1 0,3-3 0 15,4-5 0-15,3-4-1 0,8-5 0 16,6-6 1-16,9-5-3 0,14-2-3 16,8-11-1-1,9 2-1-15,5-4 2 0,5 1-4 0,2-4 1 16,5-2-2-16,1-2 1 0,4-2 1 15,0-2 2-15,0-3 1 0,-1 1-3 16,-2-1 3-16,-4 2-2 0,-3 1 4 0,-6 3-1 16,-4 2 1-16,-5 3 1 0,-5 5 0 15,-6 11 2-15,-5 0 4 0,-2 0 2 16,0 0 2-16,-11 12 0 0,-3 8 1 16,-4 5 2-16,-3 6-1 0,-4 3-1 15,0 4-1-15,-4 2-1 0,0 0-8 0,-1 2-1 16,-2-1-1-16,0-2-4 0,-1 0-5 15,-1-3-4-15,2-5-4 0,1-5-3 16,2-5-2-16,4-6-7 0,0-4 0 16,5-5-7-16,4-6-14 0,3 0-7 15,13 0 6-15,-8-15 30 0,8 5 14 0,4-4 3 16,5-1 7-16,7-1 8 0,3 0 10 16,5 1 19-16,4 1 12 0,3 4-2 15,2 2-25-15,4 8-8 0,0 0-3 16,1 0-2-16,0 2-4 0,1 7-1 15,0 1-5-15,-2 2-2 0,0 1 0 0,0-1-2 16,-2 0-4-16,1-1-4 0,-3-3 0 16,-2-2-4-16,-3-4-5 0,-3-2-12 15,-2 0-31-15,-4 0-41 0,-4-15-2 0,-2 2 3 16</inkml:trace>
  <inkml:trace contextRef="#ctx0" brushRef="#br0" timeOffset="19931.56">14050 10725 175 0,'0'0'93'0,"5"0"1"0,2 0 1 16,1 0-47-16,3 0-45 0,1 0-1 15,2 0 3-15,2 0-1 0,0 0 2 16,2 0 2-16,0 1 1 0,1 2-1 0,-1 3 2 15,0 0-2-15,-2 2 2 0,-4 0-5 16,-3 0 0-16,-6 3-1 0,-3 4-3 16,0 0-1-16,-11 4-3 0,-5 2 0 15,-5 1-1-15,-5 3 1 0,-6 1 0 16,-3 1 0-16,-2 0 2 0,-2 0 0 0,1-1 1 16,1 0 5-16,2-3-1 0,3-1 0 15,4-3-2-15,5-4-2 0,5-2 0 16,7-4-1-16,11-5-3 0,0-3-1 15,0-1 0-15,1 0-2 0,9-8 0 16,5-1-1-16,1-2 2 0,4-3 6 16,1-1-2-16,3-2 2 0,0 0 2 0,1-1 2 15,1 0 0-15,-1 2 4 0,0 0 0 16,-1 4 1-16,-2 3 1 0,-1 9-2 16,-3 0 0-16,-3 0 3 0,-4 0-1 15,-1 11 3-15,-5 6-2 0,-2 5-2 0,-3 4 3 16,0 4-4-16,0 4 2 0,0 1-4 15,-9 1-2-15,9 0 0 0,-12-3-3 16,12 0-1-16,-14-5 1 0,14-1-1 0,-12-7-3 16,12-5-3-16,0-5-1 15,0-8-1-15,0-2-1 0,0 0-4 0,0-15 0 16,2-4-1-16,6-4-1 0,3-6 4 16,2-3 3-16,4-2 0 0,2-4 3 15,1 0 2-15,4-2 5 0,1 1 0 16,1 1 3-16,1 4-1 0,-2 3 1 15,1 5-1-15,-2 4 3 0,-1 8 1 0,-4 5-1 16,-2 9-1-16,-4 0 0 0,-2 0 1 16,-4 8 0-16,-4 5-1 0,-1 3 0 15,-1 4 0-15,-1 3-2 0,0 1 0 0,0-1 0 16,0 2 0-16,0-3-2 16,0 0 2-16,0-2-1 0,0-4-1 0,2-2 3 15,3-3-4-15,3-4 0 0,1 0 0 16,2-4 0-16,3-2-1 0,1-1 2 15,2 0-3-15,1 0 0 0,1 0 0 0,2 0-4 16,-3 0 3-16,1 1 0 0,-2 1-1 16,-2 1-1-16,-6 2 2 0,-5 4-4 15,-4 2 2-15,0 4 0 0,-12 4 1 16,-6 4-1-16,-10 1 2 0,-6 3 4 16,-6 1 2-16,-7 1 3 0,-1 0 2 15,-3 0-1-15,-1-1 2 0,1-1 0 0,4-2 0 16,6-2-2-16,7-3-2 0,9-6-6 15,12-3 0-15,13-6-7 0,0-3-3 16,9-2-4-16,14 0 0 0,8-8-3 16,9 0-1-16,4-4 1 0,6-2 2 0,2-2 3 15,2-3 4-15,-2-3 2 0,-1-2 3 16,-5-2 0-16,-5-3 2 0,-7 1 2 16,-6-1 0-16,-9 3 1 0,-6 0-4 15,-8 3 4-15,-5 4 0 0,0 3 1 16,0 6 2-16,-15 10 0 0,2 0 5 0,-2 0 0 15,-4 6 1-15,0 11 3 0,-1 5 0 16,0 8-1-16,-1 5 1 0,2 4 1 16,0 2 0-16,3 3-1 0,0 2-1 0,2-3-2 15,2 0-2-15,2-3-1 16,10-3 0-16,-13-4-2 0,13-4-4 0,0-6-2 16,0-4-3-16,0-5-12 0,4-5-10 15,4-5-18-15,3-4-54 0,4 0-31 16,1 0-1-16,3-17 1 0</inkml:trace>
  <inkml:trace contextRef="#ctx0" brushRef="#br0" timeOffset="21130.15">9945 12276 142 0,'0'0'100'15,"0"-14"-1"-15,0 14-1 0,0-10-20 16,0 10-53-16,0-9-23 0,0 9-2 0,6-7 1 15,1 7-1-15,3 0 3 0,1 0 2 16,1 1 5-16,4 4 2 0,3 3 4 16,2 4 0-16,0 2 4 0,5 3-1 15,1 1-1-15,2 1 0 0,-2 2-4 16,3 0 0-16,1-1-3 0,4-1-3 16,0-2 0-16,3-3-4 0,1-4-1 0,5-3 0 15,2-6-1-15,3-1-2 0,3 0 0 16,5-13-3-16,0-1 0 0,4-4-2 15,1-3 1-15,1-2-2 0,-1-1 2 16,-1-2 1-16,-1 2 0 0,-2 0 4 0,-3 4 2 16,-2 0 2-16,-2 4-2 0,-1 3 0 15,-4 3 2-15,-1 10 2 0,0-10 0 16,0 10 0-16,-1 0-2 0,2 2 1 16,0 1-2-16,5 1-1 0,0 0 0 15,3 0-2-15,3-1-1 0,2-1-1 0,-2 1 0 16,0-2-1-16,-1-1 1 0,-3 0-2 15,-1 0 0-15,-4 0 0 0,1 0 0 16,-4-8 0-16,0 8 1 0,-2-9-1 16,-2 9 1-16,0-7-3 0,-2 7 1 15,2 0 1-15,-1 0-1 0,2 0 1 0,1 2 2 16,2 4-2-16,0 0 5 0,2 4 2 16,0 1-1-16,-1 1 0 0,2 1 1 15,0 2 1-15,1 0 0 0,1-2 0 16,1-1 0-16,1-2-2 0,1-2-1 0,3-4 0 15,1-4-2-15,2 0 1 0,1 0-1 16,2-9 0-16,0-1 0 0,0-3-2 16,0-1-4-16,-2-2-4 0,-1-1-4 15,-3 0-11-15,-4 1-24 0,-2-1-71 16,-4 3-6-16,-5-1 2 0,-3 1-2 0</inkml:trace>
  <inkml:trace contextRef="#ctx0" brushRef="#br0" timeOffset="22761.62">19032 4020 152 0,'13'-7'93'16,"1"-1"1"-16,-2 1-6 0,1 7-38 15,-1-11-38-15,0 11-6 0,1 0 2 0,-3 0-1 16,2 0 1-16,-2 0 2 0,2 4 0 15,-2 5 1-15,-1 4-2 0,-2 3-1 16,-2 1 0-16,-1 5-1 0,-4 1-2 16,0 2-2-16,0 2-1 0,-9 0 0 0,-1 1-2 15,-8-2 2-15,-3 2-2 0,-5-3-2 16,-5 0 1-16,-3-3 0 0,-4-1 0 16,1-3 0-16,-1-2 0 0,0-3-1 15,3-2 1-15,1-3-2 0,4-3 0 16,6-2-1-16,4-1 1 0,6-2 1 0,14 0-2 15,-11 0 0-15,11 0 1 0,3-8 2 16,5 8 1-16,3 0 1 0,4 0 2 16,4 1-2-16,1 4 2 0,2 5-1 15,3 3 5-15,0 4 0 0,1 8-3 16,2 2 3-16,-1 10 3 0,0 5-1 0,-2 5 4 16,1 8-3-16,-2 5 0 0,-1 6-2 15,-3 5-3-15,-2 6 5 0,-3 3-4 16,-2 5-2-16,-4 2 2 0,-3 0-1 15,-4-3-2-15,-2-2 3 0,0-5 0 16,0-4 1-16,-11-6-1 0,11-6 0 16,-15-7 0-16,5-5-1 0,1-9-5 0,0-7-1 15,-1-8-8-15,10-8-8 0,-13-8-14 16,13-7-41-16,0-2-45 0,0 0-5 16,0-17-1-16</inkml:trace>
  <inkml:trace contextRef="#ctx0" brushRef="#br0" timeOffset="23744.57">19705 3573 199 0,'0'0'89'16,"-13"0"-4"-16,13 0-25 0,-8 0-26 16,8 0-29-16,0 0-3 0,0 0 3 15,2-10 1-15,4 10-2 0,5 0 1 0,2 0 4 16,4-9-1-16,4 9 1 0,4 0 5 16,4-9-1-16,4 9-5 0,7-8 1 15,1 8-1-15,4-13 0 0,5 5-2 16,2-1-2-16,1-2-1 0,2 2-3 15,0-3-5-15,-2 1-4 0,-1 0 0 0,-4 0-7 16,-4 0-10-16,-4-1-37 0,-7-1-41 16,-7 1 2-16,-6-1 1 0</inkml:trace>
  <inkml:trace contextRef="#ctx0" brushRef="#br0" timeOffset="24011.17">20234 3234 170 0,'-8'-8'90'0,"8"8"4"0,-15 0-1 0,15 0-42 15,0 0-47-15,-8 2-3 0,8 4 1 16,0 1 2-16,0 2 0 0,0 4 3 16,0 5 3-16,0 5-1 0,0 7 3 0,0 5-2 15,-13 9 1-15,13 4 2 0,-15 4-3 16,5 2-2-16,-2 3-3 0,1-1-2 15,0 1 1-15,-2-3-3 0,2-1 0 16,0-5-1-16,-1-3 0 0,1-5-1 16,1-6-1-16,10-6-5 0,-13-9-3 0,13-6-5 15,0-7-9-15,0-6-29 16,0 0-44-16,2-9-7 0,4-7 2 0</inkml:trace>
  <inkml:trace contextRef="#ctx0" brushRef="#br0" timeOffset="24277.28">20454 3312 146 0,'16'-19'93'0,"-2"6"0"15,-2 13 3-15,-3 0-27 0,-2 0-45 16,-1 2-11-16,-2 14-3 0,-1 5 2 0,-1 6 0 16,-1 9 3-16,0 5-1 0,0 3-1 15,0 3-3-15,2 3-2 0,0 2-1 16,0-1-2-16,0-1 0 0,0-1-1 15,-1-3-1-15,-1-4-3 0,0-4 2 16,0-3-3-16,-1-5 2 0,0-6-2 0,0-3-1 16,0-4 0-16,0 0-3 0,0-5 0 15,-11-2-7-15,11-2-1 0,-11-3-8 16,11-4-4-16,-16-1-13 0,8 0-24 16,-1 0-30-16,-2-15-10 0,2 4 2 15</inkml:trace>
  <inkml:trace contextRef="#ctx0" brushRef="#br0" timeOffset="25080.14">20327 3858 127 0,'-14'-10'86'0,"0"3"-3"16,4 7-8-16,10-12-10 0,0 12-23 0,0 0-28 15,0-9-8-15,3 9-2 0,10 0 0 16,6-10 2-16,4 10-1 0,5-7 3 16,3 7-1-16,3-10-1 0,1 10 0 15,2-8-1-15,-3 8 2 0,-2 0-1 16,-6 0-1-16,-6 2-3 0,-8 4-2 15,-8 4-2-15,-4 3-1 0,0 3 0 0,-15 3 1 16,-5 4-3-16,-7 1 0 0,-7 0 1 16,-7 2 2-16,-5-1-1 0,-4 0 1 15,-4-2 2-15,-1-1 2 0,3-3 0 16,5-4 0-16,2-1 1 0,8-5-1 16,8-4 1-16,10-4-4 0,8-1 2 0,11 0 1 15,0 0 3-15,8-13-4 0,8 4 2 16,8-1 1-16,7 0-3 0,6-1 5 15,4 0 0-15,3 1-1 0,0 1-2 0,0 0 2 16,-3 9-2-16,-4-12 2 16,-5 12-1-16,-6 0-1 0,-8 0-2 0,-8 2 1 15,-7 5-3-15,-3 0 2 0,0 5 0 16,-20 0-1-16,-1 3 3 0,-9 1-3 16,-7 1 1-16,-8-1 0 0,-3 1 0 0,-3 1-2 15,-1-2 1-15,0 0 0 16,1-2 0-16,3 1-1 0,6-6-1 0,8-1 0 15,7-2-2-15,10-4-1 0,17-2 0 16,0 0 0-16,0 0 1 0,12-10-1 16,13 0 2-16,8-1 1 0,6-1 0 0,6-4 4 15,6 1 1-15,4 0 1 0,0 1 1 16,0 0-1-16,-2 3 1 0,-2 2-2 16,-6 9-1-16,-4-9 0 0,-9 9-2 15,-7 0-1-15,-7 3 0 0,-10 4 0 16,-7 4-1-16,-1 1 1 0,0 4-1 0,-20 2 2 15,1 1 1-15,-6 1-3 0,-2-1 2 16,-1-1 1-16,1 0 0 0,-1-3 4 16,4 0-3-16,3-5 0 0,6-1 3 15,5-4-5-15,10-3-2 0,3-2 2 16,7 0-1-16,5-14-1 0,6 3-3 16,2-1 2-16,3-3 0 0,-2 3-4 15,1-1 3-15,-2 2 0 0,-2 3 2 16,-5 8 1-16,-2-10 1 0,-6 10 3 15,-4 2 1-15,-3 3-1 0,-1 5 4 0,0 5 0 16,0 4 5-16,-12 2-3 0,12 5-6 16,-12 1 5-16,12 2-1 0,0-1 2 15,0 0-1-15,0-5 3 0,0-2-3 16,0-6 3-16,9-3-6 0,2-5 2 16,3-6-1-16,4-1-3 0,2 0-3 15,1-13-5-15,2-1-8 0,-1-2-9 0,0-6-19 16,-1-3-53-16,0-2-24 15,-1-2 0-15,0-2-1 0</inkml:trace>
  <inkml:trace contextRef="#ctx0" brushRef="#br0" timeOffset="25303.77">21041 3830 222 0,'11'-8'107'0,"1"-2"-1"0,3 1 1 0,7 0-58 16,3 0-48-16,5-1-1 0,4 1 0 16,3-2-1-16,4-2-2 0,-2 0 0 15,2-2 0-15,-2 5 0 0,-1 1-3 16,-4 0 3-16,-4 2-1 0,-2-2-1 0,-6 0-5 16,-3 0-7-16,-8-2-7 0,-3-2-35 15,-5-1-37-15,-3-1-3 0,0-2 1 16</inkml:trace>
  <inkml:trace contextRef="#ctx0" brushRef="#br0" timeOffset="25563.57">21434 3335 192 0,'-13'-17'90'15,"0"3"-7"-15,2 0-9 0,-1 4-21 16,4 3-40-16,8 7-10 0,-12 0 3 16,12 0 0-16,0 0 3 0,0 1 1 15,0 10-4-15,0 2 3 0,4 6 0 0,1 5 1 16,1 8 5-16,0 6 0 0,1 6-1 15,-1 5-3-15,-1 5 2 0,-1 4-3 16,-2 2 1-16,0 3-1 0,-1 3-3 16,0-2-1-16,-1 2-1 0,0-1-1 0,0-2 2 15,0-3-4-15,0-4 0 0,-10-6 0 16,10-5 0-16,-9-6-1 0,9-6 1 16,-15-4-2-16,7-5-1 0,-1-6-5 15,-4-3-5-15,0-7-7 0,-3-5-11 16,1-3-30-16,-2 0-55 0,1-11-3 0,0-4-1 15</inkml:trace>
  <inkml:trace contextRef="#ctx0" brushRef="#br0" timeOffset="25759.92">21260 4131 179 0,'6'0'113'0,"-5"0"6"0,-1 5 2 0,0 4-3 15,-10-1-82-15,1 1-34 0,-3 0-2 16,-2 1-3-16,-1 0-9 0,-4 2-6 15,-2-1 6-15,-1 2-7 0,-3 0-2 16,-3 2 4-16,-1 0 1 0,-2 0 6 0,0 2 3 16,0-6 2-16,3-1-3 0,1-3-2 15,3-3-11-15,4-4-27 0,4 0-39 16,5 0-9-16,11-16-1 0</inkml:trace>
  <inkml:trace contextRef="#ctx0" brushRef="#br0" timeOffset="26058.26">21140 4069 228 0,'48'-14'105'0,"-2"1"0"16,0 7-12-16,-2 6-36 0,-1 0-37 16,-4 0-2-16,-2 8-2 0,-2 4-1 15,-2 6-5-15,-4 2-2 0,-2 3-1 0,-2 3-3 16,-1 2-2-16,-2 3-2 0,-2-2 0 16,-3-1-1-16,-1-1-4 0,-3-2 0 15,-3-2 1-15,-3-4-6 0,-5-4 0 16,-2-2-3-16,0-3-4 0,0-3 0 0,-14-2-1 15,-1-2 0-15,-2-3 1 0,-6 0 1 16,-4 0 5-16,-2 0 1 0,-1-13 4 16,-1 7 5-16,-1-2 4 0,2 0 1 15,0-2 4-15,2 1 2 0,4-1 0 0,2 2-2 16,4-5 2-16,7 3-3 0,11-2-3 16,0 1-2-16,0-1-2 0,0 0-2 15,11 1-4-15,7-1-8 0,4 1-14 16,3-2-36-16,4-2-37 0,3 0-1 15,4-1 3-15</inkml:trace>
  <inkml:trace contextRef="#ctx0" brushRef="#br0" timeOffset="26259.07">21996 3424 191 0,'0'-8'109'0,"0"8"-1"16,0-13-3-16,0 13-2 0,0 4-109 15,5 0-13-15,1 3-7 16,-2 2-47-16,2 1-35 0,-1 1 1 0,1 1 1 16</inkml:trace>
  <inkml:trace contextRef="#ctx0" brushRef="#br0" timeOffset="26575.62">22399 3498 217 0,'29'-14'96'0,"-3"2"-3"0,-5 4-16 16,-3 8-29-16,-5-11-36 0,-6 11-1 16,-5 0-2-16,-2 0-5 0,0 5 1 15,-14 3-3-15,-4 1-1 0,-6 4 1 16,-3 2-1-16,-6 3-2 0,-2 0 2 0,-4 3-6 15,-2 0 1-15,-3-1 2 16,2-1 0-16,1-1 2 0,4-2 2 0,1-2-3 16,6-1 2-16,5-3 0 0,7-5-2 15,7-2 4-15,11-3-1 0,0 0 1 16,0 0-1-16,11-10-2 0,6 0-2 16,6-2 2-16,6 0 0 0,4-2 0 15,4-2-2-15,4-1-2 0,1-2 0 16,0 1-3-16,2-1-4 0,-4 1-4 0,-2 0-11 15,-3 1-34-15,-4-2-38 0,-3 1 1 16,-3-1-2-16</inkml:trace>
  <inkml:trace contextRef="#ctx0" brushRef="#br0" timeOffset="26907.57">22360 3130 170 0,'-14'-11'94'0,"1"2"2"0,4 0-1 0,9 9-40 15,0-10-48-15,0 10-1 0,0 0-2 16,0-8-1-16,6 8 0 0,4 0-3 16,3 1 5-16,-1 5 4 0,1 2-1 15,-1 5 5-15,-1 4 0 0,-1 6-1 0,0 4 1 16,-2 4 0-16,-2 4-2 16,0 5-1-16,-2 3-4 0,-2 4 2 0,0 2-5 15,-2 0 0-15,0 2 0 0,0-1 2 16,0-2-3-16,0-2-1 0,-9-2 1 15,9-5 0-15,0-2-1 0,-11-7 0 0,11-2-1 16,-9-6-3-16,9-4-1 0,-14-5-8 16,14-5 0-16,-17-3-4 0,9-5-7 15,-2 0-4-15,1 0-9 0,0-10-14 16,1 0-14-16,8-1-4 0,-17-5 4 16,17 2 3-16,-16-1 8 0,16-2 3 0</inkml:trace>
  <inkml:trace contextRef="#ctx0" brushRef="#br0" timeOffset="27773.83">22256 3731 163 0,'0'0'47'0,"-14"-8"-1"0,14 8 6 16,-15 0 0-16,15 0 0 0,-15 1-5 16,15 4-10-16,-13 0-17 0,13 1-3 0,-15 2-2 15,15 2-1-15,-15 0-4 0,7 2-2 16,-3 1-4-16,1 3-4 0,-3 0 0 16,2 0-4-16,-1 0-4 0,1 0-1 15,1 0 0-15,10-2-1 0,-13-3-3 16,13-1-1-16,0-5 2 0,0-3 0 15,4-2 3-15,5 0 1 0,4-7 2 16,5-1 3-16,3-3 3 0,4-2 1 0,0-1 7 16,3-1-2-16,0 1 1 0,-1 1 0 15,0 2 3-15,-2 3-1 0,-1 8 1 16,-3 0-2-16,-1 0 4 0,-6 5-1 0,0 5-2 16,-3 7 3-16,-4 4-2 0,0 5 0 15,-2 2-2-15,0 4-3 0,1 0 3 16,0 3-4-16,2-2-3 0,-2 2 1 15,1-3-1-15,0-1 0 0,-2-3 2 16,2-3-3-16,-4-3 3 0,-1-2-2 0,-2-3-1 16,0-1-1-16,0-3-2 15,-12-1-1-15,1-1-2 0,-5 0-3 0,-3-3 0 16,-4 1-3-16,-2-3 0 0,-3-2 0 16,-1-1 0-16,-1-2 4 0,-1-1 4 15,2 0 2-15,1 0 4 0,1 0-1 0,4-10 5 16,4 1 0-16,6-1 0 0,13-4-1 15,0-1-1-15,0-5-3 0,0-1 0 16,15-3-1-16,9-2-2 0,7-1-2 16,11-5-3-16,6-2-2 0,9-3 3 0,8-3-1 15,5-3 3-15,6 0-1 0,1-1 2 16,2 0 4-16,-2 2 3 0,-4 1-1 16,-7 5 4-16,-8 4-2 0,-10 5 0 15,-9 6-2-15,-12 7-2 0,-11 6 1 16,-11 8 0-16,-5 0-4 15,-12 10 4-15,-5 1-6 0,-1 4 5 0,-4 3 3 16,0 1 1-16,3 2 1 0,0 1-2 16,5 0 3-16,3 0-1 0,11 1-1 15,-9-2 3-15,9 2-1 0,1 2-5 16,1 0 3-16,2 1-1 0,0 2-1 16,0 0 1-16,1 2 1 0,-3-1-1 0,-1 1-1 15,0-1-1-15,-1-2-1 0,0 0 0 16,0-2 1-16,0-2 0 0,-13-2-1 15,13-1-1-15,-13-4-1 0,4 0-2 16,-3-3-2-16,0-2-2 0,-4-3-4 16,0-2-2-16,-4-3-2 0,-1-3 1 0,-1 0 0 15,-1 0 2-15,-2-13 5 0,2 4 3 16,3-3 6-16,-1-1 4 0,5 0 5 16,2-3-1-16,4 1 3 0,10 1 0 0,0 1 1 15,0 2 0-15,3 4-2 0,8 7-1 16,8 0 1-16,4 0 0 0,3 0 0 15,5 8-3-15,4 5 1 0,2 0-2 16,2 3-3-16,1-1 1 0,3 2-2 16,-1 0-4-16,-2-1 0 0,-1 0-3 0,-5-2-5 15,-3-2-1-15,-5-3-5 16,-5-2-8-16,-4-2-4 0,-4-5-11 0,-4 0-31 16,-5 0-43-16,-2-8-4 0,-2-2 4 15</inkml:trace>
  <inkml:trace contextRef="#ctx0" brushRef="#br0" timeOffset="28256.44">23382 3934 154 0,'3'0'101'0,"4"-10"-1"0,-1 10 1 15,2-10-22-15,1 10-60 0,5-12-11 16,0 5-2-16,4-2-4 0,1 0-1 15,3-1 0-15,1 1-1 0,2-1 0 16,1 0-3-16,-1 1 0 0,3-3 0 0,-1 1-1 16,-1-1-2-16,-1-2-3 15,-4 0 0-15,-1-2 0 0,-4-2-3 0,-4-1 1 16,-3-2 0-16,-4 0 2 0,-2-2 1 16,-3 0 4-16,0 1 3 0,0 1 1 15,-15 2 4-15,6 0-3 0,-1 3 4 0,-1 4 3 16,2 5 1-16,0 7 2 0,9 0-1 15,-16 5 4-15,16 9 0 0,-9 6 2 16,9 8 0-16,0 7-2 0,0 6 1 16,0 5-4-16,0 5-1 0,0 3-1 15,0 4-4-15,0 0-2 0,0 2 0 0,0-3-2 16,-13-3 1-16,13-3-2 0,-16-5 1 16,3-8 2-16,-1-4-2 0,-4-7 0 15,0-6 0-15,-3-9 1 0,0-4-1 16,1-5 2-16,1-3-1 0,0 0-1 0,5-13-1 15,2 1-1-15,12-4 1 0,-11-1-2 16,11-3-1-16,1-3-3 0,6 0-4 16,3-1-5-16,5 1-4 0,4-1-7 15,4-1-13-15,2 0-37 0,2-1-33 16,1 1 2-16,2-3 4 0</inkml:trace>
  <inkml:trace contextRef="#ctx0" brushRef="#br0" timeOffset="29123.04">24052 3443 147 0,'15'-24'98'16,"-1"5"-1"-16,-2 4 2 0,2 5-26 0,-1 2-52 15,4 8-14-15,0-8-4 0,4 8 0 16,2 0-1-16,3 0-2 0,0 0 1 16,3 0 0-16,1 0-1 0,0 3 2 0,-1 4 2 15,-2 2 1-15,-3 2 1 0,-8 2-2 16,-4 3 1-16,-9 1-4 0,-3 3-1 15,0 2 3-15,-19 0-1 0,0 3-1 16,-7 0-3-16,-4-1-1 0,-2-1 0 16,-2-2 4-16,0-1 0 0,-2-1 3 0,3-2 0 15,5-5-3-15,4-2 2 0,5-5-1 16,8-3 1-16,11-11-6 16,7-2-4-16,5-2-2 15,4-1-4-15,1-4-3 0,2-1-4 16,1 0 1-16,0-3-5 0,0-2-1 0,0 2 6 15,-3-2 7-15,-1 4 4 16,-3-1 7-16,-3 1 3 0,-1 1 6 0,-3 3-2 16,-3 3 11-16,-1 3 1 0,-1 10-4 15,-1-7-2-15,0 7 0 0,0 3-2 16,-10 7 1-16,10 5-1 0,-17 6 0 0,8 5-2 16,-2 6 0-16,0 4-1 0,-1 3 0 15,0 3-2-15,-1 1-1 0,-1 3 0 16,-3-1 0-16,-1 1-2 0,-2-1 0 15,-1-4-1-15,-2 0 1 0,1-7-1 16,-1-1 1-16,0-7-2 0,1-2-1 0,2-5 0 16,-1-4 0-16,4-4-1 0,0-1 0 15,6-7-1-15,11 0-2 0,-11-3 0 16,11 0-1-16,1 0-1 0,7-13 3 16,3 4 5-16,5-3-6 0,5-2 3 15,3 2-1-15,2-5 2 0,4 2 0 0,1-3 2 16,3-1-1-16,2 1 2 0,0-1 0 15,0 1-2-15,2-1 0 0,-2 0 1 16,0 0 0-16,-1 0-1 0,-2 1 0 16,-3 1 0-16,-3 1 0 0,-5 3-1 15,-6-1 0-15,-4 4 2 0,-7 2-1 0,-5 8 1 16,-16 0 2 0,2 3-1-16,-4 6 0 0,-2 3 0 15,-3 4 0-15,2 3-1 0,0 1 1 16,3 2 0-16,4 3-2 0,3-1 1 15,11 3-2-15,0-1 2 0,0 0 1 0,0 2-1 16,1-3 1-16,9 0 1 0,4 0-1 16,-1-2 1-16,2 0-1 0,-2-1 1 15,1-3 0-15,-4-1 1 0,-2-2-1 0,-3-1 1 16,-1-3-1-16,-4-2 2 0,0-4-2 16,0-2-1-16,-19-1-2 0,3-3 0 15,-4 0-2-15,-6 0-2 0,-3 0 1 16,-3-10 0-16,-2 10-2 0,0-13-1 15,1 5 2-15,1-2 2 0,2 1 0 16,5 0 2-16,6-2-1 0,6-1-3 16,13-1-2-16,0-2-5 0,0-1-4 0,7-1-10 15,12-3-30-15,5-2-44 0,8-2-4 16,6-2 1-16</inkml:trace>
  <inkml:trace contextRef="#ctx0" brushRef="#br0" timeOffset="30371.16">24982 3093 220 0,'0'0'100'0,"0"0"0"16,0 1-1-16,0 3-71 0,2 3-28 0,5 2-2 15,2 2 0-15,1 1-4 0,1 1 0 16,1-1-1-16,-1 3 0 0,1-1 2 16,-2 2 0-16,0 2 1 0,3-2 4 15,-2-2-2-15,0-1 0 0,3-4 1 16,-3-1-1-16,3-4-2 0,-2-2-2 0,2-1-2 16,1-1 2-16,-1 0-1 0,2 0-1 15,-3 0 4-15,2 0 5 0,-3-7 0 16,0 7 4-16,-2 0 6 0,-4 0 1 15,-2 0 1-15,-4 3 3 0,0 1-2 16,0 2-2-16,-13 1-2 0,-2 2 1 0,-3 0-2 16,-7 2-3-16,-4-1-1 0,-3 3-4 15,-5-1 2-15,-1 3-4 0,-2-3 1 16,1 2-1-16,1-3 1 0,3 0-2 16,4 0 1-16,6-3-2 0,7 0 3 15,6-3-1-15,12-1 0 0,0-1 0 0,10-3 2 16,7 0 0-16,5-10-1 15,5 10 0-15,3-15-1 0,2 6-1 16,1-2 1-16,2-1-3 0,-1-1 1 16,-3 0-4-16,-2-1-1 0,-3-3-2 15,-2 1 2-15,-2-3-4 0,-2 0 2 0,-5-2-1 16,0-1 2-16,-2-3 0 0,-3-1 3 16,1 1 3-16,-4-4 1 0,0 1 2 15,-2 0-1-15,-1 0 1 0,-3 0 2 16,-1 2-1-16,0 1 4 0,0 2-1 15,0 2 1-15,0 4-1 0,-9 2 1 0,9 2-1 16,0 5 4-16,-12 8-2 0,12 0 1 16,-10 0 0-16,10 1-1 0,-11 9 1 15,11 3 0-15,0 5 0 0,-11 4 2 16,11 2-2-16,0 5 0 0,0 4 1 16,0 3-1-16,0 1-1 0,0 4 2 0,0 2-1 15,0 0 0-15,0 3-5 0,0 0 2 16,-11-1 2-16,11 1-4 0,-11 0 0 15,2-2 0-15,-2-2 1 0,1-3-3 16,-3-3 3-16,-1-4-3 0,0-3 2 16,-3-4-1-16,0-4-3 0,-2-5 2 0,-1-4-2 15,0-5-2-15,0-4-1 0,-1-3 0 16,2 0-2-16,0 0 2 0,3-11-1 16,0 3 0-16,4-2 2 0,1-1 1 15,11 0 0-15,-9-1 5 0,9 0-4 0,2 1 1 16,5-1 1-16,7 2 1 0,3-1 1 15,7 3-1-15,3 0 2 0,3 8 0 16,2-10 2-16,0 10-2 0,1 0 1 16,-2 2-1-16,-2 1-1 0,-4 3 0 0,-4 4 2 15,-8 4-4-15,-8 3-2 0,-5 3 2 16,0 4-3-16,-13 2 0 0,-6 2 1 16,-7 1-3-16,-5 1 2 0,-5-1 0 15,-2-3-2-15,-4 0 5 0,-1-3 1 16,0-2-1-16,1-2 3 0,4-3 1 0,4-3 3 15,6-2-1-15,6-4 0 0,8-3-2 16,14-3 1-16,0-1-3 0,3 0-2 16,11-8-3-16,6 8-3 15,4-11-1-15,3 11-2 0,5-14-1 16,2 6 0-16,2 0-2 0,1-2 0 0,0 0 3 16,2-1 2-16,-2-1 0 0,-3 1 6 15,-3 1-1-15,-2 1 0 0,-5 2 5 16,-4 7 3-16,-3-10 3 0,-6 10-1 15,-6 0 1-15,-5 4-1 0,0 2 1 16,0 2-2-16,-18 5 0 0,1 3 1 0,-3 4-4 16,-5 3-2-16,-4 0-2 0,-2 5 1 15,-2-1-1-15,-2 0-1 0,1 0-1 16,0-2 2-16,1-3 0 0,8-2 0 16,5-4 1-16,8-1 3 0,12-5 5 15,0-4-1-15,2-2 4 0,12-2 0 0,9-2-1 16,9 0 1-16,9 0-2 0,8-7 1 15,8 7-5-15,5-12-2 0,4 12-4 16,5-13-4-16,0 13-3 0,0-11-8 16,-6 11-2-16,-4-8-12 0,-8 8-13 15,-8-7-34-15,-7 7-39 0,-7-9-1 0,-7 9 5 16</inkml:trace>
  <inkml:trace contextRef="#ctx0" brushRef="#br0" timeOffset="31354.98">25746 3298 151 0,'0'0'87'0,"1"0"-1"0,4 0 0 16,6-9-44-16,1 9-42 0,7 0 0 16,-1 0-2-16,5 1 3 0,2 0 0 0,1 1 2 15,1 0 3-15,0 2 1 0,-3 2 1 16,-4 0 1-16,-4 2-3 0,-6 0-1 15,-8 1-3-15,-2 0-2 0,0 2-1 16,-21 0-2-16,-1 2-2 0,-6 0 1 16,-5-1-3-16,-3 0 3 0,-1-1 3 0,-1 0 0 15,-1-1 1-15,3 0 3 0,2-2 0 16,4-2 2-16,6-2-3 0,7-3 0 16,7-1-1-16,10 0-5 15,6-7-1-15,6 7 2 0,8-10 0 16,2 10 0-16,4-10 1 0,2 10 6 15,1 0 2-15,1 0 2 0,-2 0 5 16,-2 1 2-16,-3 6-2 0,-6 5 0 0,-3 2 3 16,-7 6-3-16,-7 3-4 0,0 2-2 15,0 4-2-15,-19 1-2 0,3 1 0 16,-5 1-1-16,-3-2-1 0,-2 0 0 0,2-3-3 16,-2-2 3-16,2-3-1 0,0-3 0 15,3-5 0-15,4-5-1 0,6-5 1 16,11-4-2-16,0 0-2 0,0 0 0 15,1-13-2-15,14 0 2 0,7-5-3 16,7-1 1-16,5-2 0 0,4 0-1 0,6 0 5 16,0-1 2-16,5 3 0 0,-1 3 3 15,1 1 4-15,-2 4-5 0,-2 11 4 16,-7-8 0-16,-7 8 1 0,-9 2-4 16,-12 7 0-16,-10 5 0 0,0 5 0 15,-12 4 1-15,-11 4-4 0,-10 3 2 0,-10 2-2 16,-7 2 0-16,-4-1 1 0,-3-1-1 15,-3 0 0-15,2-1 0 0,1-2 1 16,4-2-1-16,5-2 3 0,9-3 0 16,8-2 4-16,10-3-2 0,11-3 0 15,10-5 1-15,1-2 1 0,11-3-3 0,10-3 0 16,8-1-3-16,6 0-1 0,5 0-1 16,4-14-3-16,3 6-1 0,2-5-1 15,0-1-1-15,-1-4-2 0,-1-1-1 16,-5-3 2-16,-3 1-1 0,-7-2 1 15,-5 1 1-15,-8 3 2 0,-5 0 2 0,-7 5 0 16,-5 1 3-16,-3 5 4 0,0 8 0 16,-9 0-1-16,-3 0 2 0,-1 0 0 15,-4 8 3-15,0 5 0 0,-2 6-1 0,0 5 0 16,0 3 2-16,3 2-2 0,2 3 1 16,3 1-1-16,11 1 3 0,-9-2-2 15,9-1 1-15,3-2 3 0,4-3-2 16,5-4-4-16,5-4 4 0,5-5-1 15,5-5-3-15,4-5-6 0,5-3-1 0,6 0-11 16,1-6-8-16,4-4-26 0,0-5-71 16,0-2-1-16,-2-4-5 0,-1-3 2 15</inkml:trace>
  <inkml:trace contextRef="#ctx0" brushRef="#br0" timeOffset="33002.25">20413 5339 187 0,'12'0'89'0,"4"0"-5"0,1 0-14 16,2-9-31-16,2 9-39 0,2 0-3 0,4-9-2 15,2 9-3-15,2-8 0 0,2 8 2 16,1-10 4-16,1 10 2 0,0-9 4 16,-1 9 2-16,0-9 2 0,-3 9 2 15,-2-7-2-15,-3 7 2 0,-4 0-4 16,-1 0-2-16,-4 0-4 0,-4 0 5 0,-4 0 0 15,-1 0 1-15,-5 6 0 0,-3 2 2 16,0 3 0-16,0 4-3 0,-10 3 6 16,2 5 2-16,-3 2-1 0,-3 5 1 15,0 3-2-15,-4 2 0 0,-4 4-1 16,0 3-1-16,-3 0 1 0,-1 1-3 0,0-1 0 16,-1-1-3-16,2-2-1 0,0-3 1 15,1-4 2-15,2-3-1 0,2-4 0 16,1-6 0-16,3-5-1 0,2-5-4 0,3-5-1 15,1-4-2-15,10 0-6 0,-12-10-6 16,12-1-4-16,0-6-8 0,-8-2-2 16,8-5 1-16,0-2 2 0,0-3 6 15,0 0 5-15,1-2 5 0,2 2 5 16,0 0 3-16,1 3 11 0,1 0 0 0,1 5 0 16,4 5-3-16,-1 3-1 15,3 5-1-15,2 8 1 0,1 0-2 0,1 0-1 16,0 4-1-16,1 6 0 0,2 1 0 15,0 3 0-15,1 2 0 0,-1 1 1 16,4 0 1-16,-1 0 2 0,3-2 3 16,1-1 2-16,0-2 1 0,4-1-1 15,1-3 0-15,2-1 2 0,4-2-2 0,1-3-2 16,0-1-3-16,2-1-3 0,1 0-2 16,-1 0-3-16,-1 0-3 0,0-8-1 15,-5 8-5-15,-1-11-3 0,-4 2-1 16,-4-1-1-16,-5-3 0 0,-1-1-1 0,-8-3 1 15,-2-2 0-15,-2-3 0 0,-4-2 4 16,-1-3 2-16,-2-2 0 0,0-3 0 16,0 0 3-16,0-3 1 0,0 0 2 15,-9 1 4-15,9 0 3 0,0 4-2 16,0 1 3-16,-10 4 0 0,10 2 0 16,0 4 5-16,0 6 1 0,0 4 1 0,1 9 2 15,1 0 2-15,1 1 0 0,2 10 3 16,-1 5 0-16,2 6 2 0,0 7-3 15,2 4-2-15,1 6-2 0,0 6-2 0,0 2-3 16,1 4-1-16,-1 1-2 16,-2 0 0-16,-1 2 0 0,-3-1-3 0,0-2 0 15,-3-2 0-15,0-3 2 0,0-6 0 16,0-3 2-16,-12-4 0 0,2-7 3 16,-2-6-3-16,-1-4-2 0,-2-5 3 15,-1-5 0-15,0-6-1 0,1 0-2 0,-2 0-3 16,3-13-1-16,2 0-2 0,0-5-2 15,3-3-1-15,9-4-2 0,-9-1-1 16,9-3-3-16,0 0-4 0,2-1-2 16,2 1-4-16,3 1-10 0,2-1-30 0,3 0-38 15,1 3-3-15,3 0 2 0</inkml:trace>
  <inkml:trace contextRef="#ctx0" brushRef="#br0" timeOffset="33935.11">22213 4836 186 0,'18'-20'96'0,"1"3"1"0,4 4 1 16,2 2-33-16,2 3-65 0,1 8-3 15,2-6 1-15,0 6-2 0,-1 0 3 16,-1 0-1-16,0 3 1 0,-4 1 2 0,-2 5-1 16,-4 1 5-16,-4 3 3 0,-6 1-1 15,-5 0 2-15,-3 0-3 0,0 0 1 16,-13 1-1-16,-4 0-4 0,-5 2 0 16,-6 0-2-16,-4 2-2 0,-3 1 1 15,-3 2-3-15,0 0 2 0,-2 1-1 0,1-1-1 16,-1 0 2-16,5-1 2 0,2-2-1 15,5-2 3-15,4-3 0 0,6-5-4 16,7-4 2-16,11-3-2 0,0-2 1 16,0 0-2-16,9-8-3 0,7 0 0 15,6-2 1-15,7-3-2 0,5 0 4 0,5 0 2 16,3 1 4-16,5 0 3 0,1 3 1 16,1 2 4-16,2 7 0 0,-1-7 0 15,-4 7-2-15,-4 1-1 0,-5 5 0 16,-7 3-4-16,-9 3-1 0,-6 2-3 15,-9 5-1-15,-6 2 0 0,0 0-2 0,-9 2-1 16,-6-1 1-16,-5 0-5 0,-7-2-1 16,-4-2 0-16,-3-1 1 0,-4-3 2 15,0-4-2-15,0-2-1 0,2-6-2 0,1-1 0 16,3-1 3-16,3 0 0 0,4-9-3 16,5 0 3-16,5-1 0 0,4-2 5 15,11-1 2-15,0-2 6 0,0 2 4 16,3 0 1-16,9 4 3 0,3 2 4 15,5 7-1-15,1 0 0 0,1 0-3 0,-1 0 0 16,-2 7-2-16,-3 6-3 0,-4 4-4 16,-6 6-1-16,-6 3 0 0,0 4-3 15,0 4-1-15,-20 1-2 0,1 2 0 16,-4-1 1-16,-4 0-2 0,-4-4 0 16,-4 0-1-16,0-4 2 0,-1-5-1 15,1-3 2-15,2-4-1 0,2-4 1 0,4-5-3 16,6-5 0-16,2-2 0 0,7 0-3 15,12-9-1-15,-10-1-1 0,10-4 0 16,4-3-3-16,6 1 6 0,5-1-3 16,6 2 4-16,4-1 3 0,5 1 6 0,6 4 2 15,3 1 4-15,4 10 4 0,3-9 3 16,2 9 1-16,-1 1 3 0,2 5 1 16,-2 5-1-16,-1 4-2 0,-3 3 2 15,-2 4-4-15,-3 3-3 0,-4 2-1 16,-4 3-2-16,-5 1-4 0,-5 1-2 0,-3 1-2 15,-6 0-1-15,-5-1-1 0,-5 0 0 16,-1 0 0-16,0-1-1 0,-13-1-1 16,1-2-1-16,-7-4 0 0,-2-2-1 15,-5-4 0-15,-1-3 0 0,-4-4-1 16,-4-4-1-16,0-4-1 0,-1-3-1 16,0 0-7-16,-1-9-2 0,3-1-3 0,1-4-5 15,0-4-7-15,6-5-15 0,2-3-23 16,4-2-13-16,5-1-5 0,4-1 9 15</inkml:trace>
  <inkml:trace contextRef="#ctx0" brushRef="#br0" timeOffset="34468.17">22263 5739 133 0,'9'-24'55'0,"3"-1"18"16,3 3 10-16,4 3-5 0,-1 2-6 15,2 6-29-15,-3 4-32 0,-2 7-4 16,-4 0-2-16,-3 0-3 0,-6 6-2 0,-2 2-1 16,0 5-4-16,-10 2 3 0,-1 3-3 15,-4 2 2-15,-1 2-1 0,-3 1 0 16,0-1-1-16,0 1 2 0,3-2 2 15,-2-1 2-15,6-3 2 0,1-2 0 16,11-2 4-16,0-2-1 0,0-1 3 16,0-2-1-16,2-2 3 0,8 0-2 0,1 1 1 15,0 1-4-15,1-2 0 0,-1 4-2 16,-2 0-1-16,0-1-1 0,-2 1 0 16,-2 0-2-16,0-1 0 0,-2 1 1 15,-1-3-3-15,0 2 2 0,0-4-2 0,-1 0 1 16,0-1 0-16,-1-3-1 0,2-1 0 15,3 0 0-15,2-8-1 0,5 0-4 16,3-5-1-16,4-3-3 0,3-4-1 16,5-3-5-16,4-3 1 0,5-2 0 15,5-4 3-15,3 0 2 0,5-2 5 16,2 0 3-16,3-1 4 0,0 2 4 0,-1 2 6 16,-1 0 1-16,0 3 2 0,-4 3 1 15,-3 3-3-15,-6 4-1 0,-5 2 2 16,-6 6-2-16,-8 10-3 0,-9-10-4 15,-8 10 1-15,-3 1-1 0,0 3 0 0,-14 6-2 16,-4 3 1-16,-3 2 1 0,-5 4-2 16,-4 3 2-16,0 1 4 0,-2 3-1 15,2 1 2-15,2-1 4 0,4 2-1 16,7-2 3-16,4-1 0 0,13 0-1 16,0-3-2-16,0-3-2 0,7-1 0 15,10-2-3-15,5-4-5 0,7-1-1 0,5-3-1 16,4-2-4-16,3-2-5 0,3-1-5 15,-1-3-4-15,0 0-8 0,-3 0-7 16,-3 0-12-16,-3-10-35 0,-6 3-38 16,-3-2 2-16,-4-2 4 0</inkml:trace>
  <inkml:trace contextRef="#ctx0" brushRef="#br0" timeOffset="34884.08">23718 4824 200 0,'4'4'101'0,"-1"-2"1"16,2 3-3-16,-1 1-36 0,0 3-63 16,-1 2-5-16,1 3-7 0,-1 2-5 0,0 1-18 15,-1 0-35-15,0-1-31 0,0 0 0 16,0 2 7-16</inkml:trace>
  <inkml:trace contextRef="#ctx0" brushRef="#br0" timeOffset="35167.51">24004 4967 142 0,'22'-12'81'0,"-1"1"4"0,-5 2-4 16,-2 9-17-16,-6-10-23 0,-4 10-27 15,-4 0-6-15,0 2 1 0,0 2-2 0,-17 3 0 16,1 4 1-16,-4 0-3 0,-4 3-1 16,-4 1 1-16,-3 1-3 0,-3 2-1 15,-3 0-1-15,-1-1 0 0,-1 0 4 16,3-1-3-16,2-3 2 0,2 0 2 0,6-2-1 15,4-3 2-15,8-2-2 0,14-3 1 16,0-2 0-16,0-1-1 0,0 0-3 16,15 0 1-16,8-14-1 0,8 7-1 15,6-4 0-15,5 0-3 0,4-2 1 16,0 0 0-16,5 0-2 0,-2-2-4 16,-2 0 0-16,-3 2-7 0,-5-1-4 0,-6 0-12 15,-6 2-30-15,-4-2-38 0,-8 0-3 16,-5 0 2-16</inkml:trace>
  <inkml:trace contextRef="#ctx0" brushRef="#br0" timeOffset="36050.3">24001 4477 147 0,'0'0'80'0,"0"0"-5"0,0 0-10 15,0 0-13-15,0 0-15 0,3 5-20 16,4 4-3-16,0 4 1 0,0 4-1 16,1 4 2-16,-1 4-3 0,-2 5 0 15,-1 3 3-15,-3 3-3 0,-1 5-2 16,0 4-3-16,0 3 1 0,-14 4-4 16,4-1 0-16,-2 5-2 0,-2-2 2 0,-1-1-5 15,0-2-1-15,0-4-1 0,-1-2 4 16,2-5-1-16,0-5-1 0,1-6 1 15,2-5 0-15,1-6 0 0,10-6-3 0,-15-6 1 16,15-6-2-16,-11 0 3 0,11 0-6 16,0-16 2-16,-11 2 3 0,11-2-4 15,0-2-2-15,0-2 2 0,4 1 1 16,1-2 2-16,5 1-2 0,3 2 3 0,3-1-1 16,4 4 1-16,4 1-3 0,4 4 4 15,4 2 1-15,2 8-1 0,0 0 1 16,1 0 0-16,-1 0 1 0,-1 0 0 15,-6 3-1-15,-4 6 0 0,-5 2 2 16,-8 3-2-16,-8 2 1 0,-2 3 0 16,0 2-1-16,-22 3-2 0,-1 0 2 0,-8 1-1 15,-8 3 1-15,-4-2 1 0,-6-1 1 16,-2 1 0-16,-2-1 1 0,0-3 0 16,3-1 1-16,2-2 1 0,7-1 2 0,7-4-1 15,7-2 0-15,8-3-1 16,9-1-1-16,10-4 0 0,0-1-3 0,5-2 0 15,8-1-2-15,7 0-1 0,5 0-3 16,4-7-2-16,4 7 0 0,2-12-3 16,2 4-1-16,2-2-3 0,-3-1-1 0,0-2-4 15,-3-1 0-15,-1-4 3 16,-2 0 0-16,-3 1 2 0,-3-2 2 0,-3 2 3 16,-2 2 3-16,-4 0 3 0,-3 4 5 15,-4 3 4-15,-2 8 2 0,-5 0 2 16,-1 0 2-16,0 1-2 0,0 10 1 0,-12 5 2 15,2 9-1-15,-4 4-4 16,-1 3-1-16,-3 4-1 0,-3 2-4 0,1 1-1 16,-3 1-2-16,-1 0 0 0,-1-1-3 15,0-1-3-15,-2-4-3 0,-1-3 0 16,0-4-1-16,1-7-1 0,1-3-2 16,4-7-1-16,4-4-2 0,3-6-2 15,5 0 2-15,10 0 2 0,0-12 3 0,0 2 4 16,0-3 2-16,7 0 1 0,7 0 7 15,4-1 3-15,6 1 7 0,4 3 1 16,4 1 0-16,3 9 1 0,1-10-6 0,2 10 1 16,0 1 0-16,0 2-6 0,0 3-4 15,0 2 0-15,-2 2-5 0,-1 1-2 16,-1-1-3-16,-2-2-3 0,-1 0-2 16,-3-3-5-16,-2-2-7 0,-3-3-11 0,-2 0-25 15,-5 0-28-15,-3-10 0 0</inkml:trace>
  <inkml:trace contextRef="#ctx0" brushRef="#br0" timeOffset="37317.25">24979 4684 179 0,'0'0'102'0,"-15"2"0"0,15 0 0 0,-12 1-37 16,12-3-47-16,0 1-13 0,0 0-5 15,2 1 1-15,6-1-3 0,2 0-1 16,4 0 3-16,1 1-3 0,1 1 2 16,2 2 0-16,1 1 1 0,-2 3 1 15,0 0-1-15,-4 2 0 0,-3 3 0 0,-4 1 0 16,-6 2-1-16,0 0 1 0,0 2 1 15,-20 3-2-15,-1-2 0 0,-7 3 2 16,-4 0 2-16,-6-1-1 0,-1 0 1 16,-5-1-1-16,2-2 3 0,2-2 3 0,2 1 2 15,5-2 0-15,4-2 2 0,8-1-1 16,5-1-1-16,16-1 1 0,-8-4 1 16,8 1-5-16,6-3-5 0,8 0-2 15,3-3-3-15,5 1 0 0,3-3-5 16,2 0 1-16,-1 0-3 0,2 0-1 0,-1 0-1 15,-2-11 3-15,-2 11 2 0,-4-15 1 16,0 5 0-16,-3-1 3 0,-3 0 1 16,-3 0-1-16,0 0 2 0,-3 1 2 15,-2 0-1-15,-2 3 1 0,-2 7-1 16,-1-10 2-16,0 10-1 0,0 0 1 0,0 2 1 16,-14 3 2-16,14 2-2 0,-14 3 0 15,14 3 2-15,-16 3-1 0,8 2 2 16,-1 2-2-16,0-1-2 0,1 2-1 15,8-1 0-15,-14 0 0 0,14 0-1 16,0-5-1-16,0-1-2 0,0-4 1 0,0-1-2 16,0-4-1-16,5-3 1 0,5-2 0 15,1 0 0-15,3 0 0 0,3-12-1 16,3 3 3-16,-1 0-1 0,2-2 1 16,-1 2 0-16,0-1 2 0,-1 2 1 15,-1 8 1-15,-3-9 0 0,-3 9 1 0,-4 0 3 16,-6 2-3-16,-2 5 1 0,0 3 1 15,0 4-1-15,-20 3-1 0,6 3 0 16,-5 1-1-16,-3 3-2 0,-3 1 0 0,0 1 0 16,-4-1 1-16,0 2-1 15,-1-3-1-15,0 1 1 0,0-2 0 16,2-3 0-16,3-1 0 0,2-3 1 0,5-2 0 16,3-3-1-16,5 1 1 0,10-4 0 15,0-3 0-15,0 1-1 0,2-2 0 0,9-3-2 16,7 1 2-16,3-1-2 15,3 1-1-15,4 0-3 0,0 0 0 0,2 2 1 16,-3 0 1-16,-1 0-1 0,-5 1 1 16,-5 1 0-16,-7 2 0 0,-6 0 4 15,-3 1 3-15,0 1 1 0,-15 3 1 0,-4-1 1 16,-3 1-2-16,-7 0 3 0,-1 1 0 16,-2-1-3-16,0 0-1 0,3 0 0 15,3 0-1-15,6-4-1 0,6 1 1 16,14-4-2-16,0-1 0 0,0-3-2 15,1-2 2-15,12 0 2 0,7 0-2 16,5-9 0-16,4 1-4 0,2-1 0 0,2-4-2 16,2-1-2-16,-3-3-3 0,0-2-6 15,-4-3-1-15,-5-2-8 0,-5 0-1 16,-4 1 6-16,-4-2 3 0,-5 4 3 16,-4 1 5-16,-1 2 5 0,0 5 11 0,0 3 2 15,-11 10 7-15,1 0 7 16,0 0-2-16,-1 4-1 0,-2 10-1 0,-1 5-1 15,0 7-1-15,1 5-4 0,1 3-1 16,1 3 2-16,2 1-3 0,9 1 1 16,-12 1-4-16,12-1 2 0,0-3-2 0,0-4 1 15,0-5-1-15,0-3 2 0,0-5-5 16,5-3 0-16,2-8-2 0,4-4-4 16,4-4 1-16,0 0-5 0,4 0-5 15,1-12-4-15,1-4-12 0,2-3-19 16,4-5-45-16,2-6-24 0,2-2 1 0,2-4 2 15</inkml:trace>
  <inkml:trace contextRef="#ctx0" brushRef="#br0" timeOffset="37781.47">26311 4720 142 0,'9'0'94'0,"-4"0"0"16,2 1 1-16,-1 3-29 15,-2 3-48-15,-3 7-10 0,-1 2 1 0,0 6 2 16,0 4 2-16,-13 5 3 0,0 6 3 16,-5 6 4-16,-5 7 3 0,-6 8-1 15,-5 6 1-15,-5 7-2 0,-6 6-2 16,-5 3 1-16,-3-1-3 0,-2 3-6 15,-1-1-3-15,2-3-3 0,1-3-2 0,2-5-1 16,5-4-1-16,3-7 2 0,5-5 0 16,5-10-3-16,4-7-3 0,3-10 0 15,5-7-5-15,3-8-5 0,4-6-13 0,1-6-9 16,2 0-20-16,2-9-53 0,9-4-27 16,-10-5-2-16,10-6 2 0</inkml:trace>
  <inkml:trace contextRef="#ctx0" brushRef="#br0" timeOffset="38348.18">26893 4611 204 0,'0'0'112'16,"0"0"3"-16,-8 2 1 0,8-1-15 16,1 6-97-16,1 2-4 0,0 3 0 0,3 3-8 15,-3 3-4-15,1 3-5 0,-3 3 1 16,3-3-3-16,-3 5-1 0,0 3 3 15,0-1 2-15,0 0 2 0,0-1 3 16,0-4 0-16,0-7-3 0,1-3-23 16,1-5-43-16,1-4-14 0,3-4 0 0</inkml:trace>
  <inkml:trace contextRef="#ctx0" brushRef="#br0" timeOffset="38615.28">27168 4805 197 0,'23'-11'106'0,"-3"1"1"16,-3 3-2-16,-3 7-25 0,-5 0-59 15,-5 0-11-15,-4 0-4 0,0 0-5 16,-10 7-1-16,-5 5-3 0,-5-1 1 16,-8 5-2-16,-5 2 1 0,-6 0-3 15,-4 3 2-15,-2-1 1 0,0 1 2 0,-3-1 2 16,4-1 5-16,1-1-1 0,1-3 2 16,7-2 1-16,6-3-3 0,7-2 1 15,9-4 1-15,13-3-4 0,0-1-1 16,1 0-2-16,13 0-2 0,10-9-1 15,8 9-3-15,7-14 1 0,4 5 0 0,5-1-1 16,2-2-5-16,3-1-1 0,1 0-5 16,-3-4-3-16,-1 2-19 0,-5-2-42 15,-5-2-25-15,-8-1 2 0,-5 1-1 16</inkml:trace>
  <inkml:trace contextRef="#ctx0" brushRef="#br0" timeOffset="39430.17">27175 4336 164 0,'0'-13'90'15,"-11"2"0"-15,11 2 0 0,0 2-44 16,0-3-47-16,3 10 2 16,1 0-1-16,0 3 5 0,1 4 0 15,-2 4 4-15,-2 5 5 0,-1 5 2 16,0 4 1-16,0 6 0 0,0 5 1 15,-14 6 1-15,14 3-3 0,-18 4 2 16,6 3-6-16,-1 5-1 0,-2 2 0 16,0 3-3-16,-2 2 1 0,0 2-3 15,0 4-2-15,0-2 2 0,-1-1-3 0,2-1-1 16,-1-4 3-16,0-4-5 0,1-6 2 16,-2-6-2-16,2-6-2 0,-3-6-3 15,1-8 1-15,-1-6-6 0,-2-8 0 16,1-8-3-16,-1-4-7 0,0 0 1 15,1-12-8-15,-1-3 1 0,2-6 1 0,2-6-1 16,2 0 7-16,2-2 2 0,3 0 5 16,0 0 4-16,10 3 6 0,-9-1 5 15,9 3 8-15,0 3 1 0,1 3 5 16,4 1-3-16,2 6 0 0,5 2-3 16,2 9 0-16,4-10-4 0,1 10 0 0,5 0-2 15,3 0-3-15,3 3-1 0,3 0-1 16,1 2 1-16,1 0-2 0,2 3 2 15,-3 0 0-15,-1 4 1 0,-4-1 1 16,-7 3 2-16,-5 1-3 0,-6 1 0 16,-9 2 1-16,-2-1-2 0,0 2 1 0,-22-1 0 15,-1 1 0-15,-6 1 0 0,-6-2-1 16,-4 0-1-16,-5 0 2 0,-1-2 0 16,-2 0-1-16,2-3 2 0,2-2-1 15,4-1 2-15,4-1 0 0,5-1 2 0,7-3-4 16,9 1 3-16,14-3 2 0,0-3-3 15,0 0-1-15,1 0-1 0,15 0 0 16,8 0-2-16,8-13-1 0,7 6-3 16,5-2 2-16,4-1-6 0,4-1-4 15,2-3-1-15,2 0-2 0,-2-2-3 16,1-2-2-16,-3 1-1 0,-6 1 2 0,-5-1 0 16,-7 3 1-16,-6 1 6 0,-8 2 6 15,-7 2 2-15,-6 1 7 0,-5 8 5 16,-2 0 4-16,0 0 3 0,-14 0 4 15,0 3-3-15,-4 9 2 0,-4 1-4 0,-1 6 3 16,-2 2-2-16,-1 5-5 0,2 3-2 16,-1 0-2-16,-1 3 1 0,-1 0-3 15,0 1-3-15,-1-1-1 0,-2 0 0 16,-1-2-3-16,-1-1-2 0,-1-4-1 16,0-2-1-16,-2-4-5 0,1-1-5 0,-1-4-4 15,2-4-10-15,0-1-29 0,3-4-44 16,3-3-2-16,4-2 3 0</inkml:trace>
  <inkml:trace contextRef="#ctx0" brushRef="#br0" timeOffset="39546.08">26678 5792 167 0,'37'0'116'0,"1"0"3"0,2 0-2 16,-1 2-2-16,3 6-63 0,-3 5-52 16,0 1-11-16,-2 3-31 0,0 1-71 15,-5-2-5-15,0-3-1 0,-2-1 0 0</inkml:trace>
  <inkml:trace contextRef="#ctx0" brushRef="#br0" timeOffset="40529.11">27583 4575 159 0,'4'7'110'16,"2"2"0"-16,1-1 1 0,0 1-8 15,2 1-90-15,0 2-9 0,0 1-4 0,-1 3-1 16,-2 0-8-16,-1 2-7 0,-2 5 0 16,-1-2-5-16,-2 3-1 0,0 2-2 15,0 3-1-15,0-2 2 0,-12 0 3 16,12-5-1-16,-13-2-9 0,13-3-23 0,-12-7-28 16,12-1-2-16</inkml:trace>
  <inkml:trace contextRef="#ctx0" brushRef="#br0" timeOffset="40830.5">27847 4782 207 0,'25'0'100'0,"-2"0"-6"0,-4 0-19 15,-3 0-30-15,-4 4-32 0,-3 7-2 16,-6 1-1-16,-3 4 1 0,0 1-7 16,0 0 0-16,-14 1-4 0,3 0 1 0,-4-1 1 15,-3 1-5-15,-3-2 4 0,-2-2-2 16,-3 0 0-16,-3-1-1 0,-2-3 1 15,-4 0 0-15,1-3 1 0,-1 2 1 16,3-3 1-16,2-1 1 0,4 1 1 16,7-1 2-16,4-2-1 0,15-1 2 15,0 0 0-15,0-1 1 0,3-1-3 16,14 0-3-16,8 0 1 0,7 0-1 0,9-10-1 16,7 10-2-16,5-14 2 0,2 6-2 15,2-2-2-15,-2-1-1 0,-4 0 2 16,-2-2-4-16,-7 0-1 0,-5-1-8 0,-7 0-6 15,-8-1-6-15,-5-2-25 0,-8-1-35 16,-6-1-16-16,-3 0 1 0</inkml:trace>
  <inkml:trace contextRef="#ctx0" brushRef="#br0" timeOffset="41511.98">27876 4548 144 0,'-24'-20'87'15,"5"1"-1"-15,0 0-15 0,6 3-33 16,2 3-15-16,11 1-20 0,-13 3-1 15,13 1-1-15,0 0-3 0,0 8 1 16,3-13-1-16,1 13 2 0,1-6 0 16,2 6 1-16,0 0 0 0,0 0 3 15,-1 0-3-15,0 0 3 0,0 2 2 0,0 2 0 16,-2 1-1-16,0 3 1 0,-2 0 0 16,0 5 2-16,-1 2 5 0,0 5 0 15,0 3-1-15,0 5 3 0,-1 5 0 0,1 5 1 16,-1 2 3-16,0 5-4 0,0 3-1 15,0 2-3-15,0 3-2 0,0 2-1 16,0 1-3-16,-10 0 0 0,10 0-2 16,-11-1 0-16,11-5-4 0,-17-2 2 15,7-7 0-15,-2-1-2 0,1-6 1 0,-1-5 0 16,-2-6-1-16,0-5-1 0,-3-4-1 16,2-7-4-16,-3-6-2 0,2-1-3 15,-1 0-4-15,-1-13-1 0,2 0 1 16,0-4-1-16,1-3 5 0,0-1 1 15,1-1 3-15,1 1 4 0,1 0 2 0,3 0 3 16,9 3 3-16,0 0-1 0,0 2 2 16,0 2-3-16,7 4 0 0,9 0-1 15,5 3 2-15,7 7-2 0,5-9 4 16,7 9-1-16,1 0 3 0,4 0 1 16,4 0-3-16,0 0 3 0,-2 2-3 0,-1 3 0 15,-4-1 1-15,-7 3-2 0,-8 2-1 16,-9 3-2-16,-12 1-1 0,-6 2-1 15,0 3 2-15,-17 0-1 0,-7 2 0 0,-7 1 0 16,-8-1-1-16,-7 0 4 16,-6-1-3-16,-2-1 0 0,-2-3 3 0,2-1 0 15,2 0-1-15,3-4 1 0,8-2 0 16,8-3-1-16,7-1 0 0,11-3-3 16,15-1 2-16,0 0-2 0,3 0 0 15,14-8 0-15,9 8 1 16,6-11-1-16,7 11 3 0,7-11-2 0,2 2 1 15,7 2 1-15,0-2-1 0,0 2-1 16,-1-2 0-16,-4 1-5 0,-3 0-4 16,-4 0-2-16,-4 0-10 0,-4-1-6 0,-6 0-19 15,-5 1-33-15,-6-2-27 16,-5 0 0-16,-6 1 5 0</inkml:trace>
  <inkml:trace contextRef="#ctx0" brushRef="#br0" timeOffset="41695">28161 5215 198 0,'-12'0'98'0,"-1"0"0"0,0 0-5 15,0 0-24-15,-1 2-42 0,1 6-11 16,-1 2-4-16,3 3-1 0,-1 4-1 16,-1 2-4-16,1 2-3 0,0 3-1 15,-1 3 0-15,1 2-2 0,-4 2 0 16,0 0 0-16,-3 1 0 0,-2-1 0 0,-1-1 0 16,-4 0 0-16,-1-1-2 0,-3-2-4 15,0-3-6-15,-2-2-4 0,2-3-7 16,0-5-18-16,1-4-44 0,3-5-23 15,3-5-2-15,5 0 4 0</inkml:trace>
  <inkml:trace contextRef="#ctx0" brushRef="#br0" timeOffset="41877.56">27713 5520 208 0,'34'-15'109'0,"1"7"4"16,3 8-1-16,2 0-38 0,0 0-55 15,2 8-5-15,0 5 1 0,2 4-7 0,-2 2-5 16,1 3-3-16,-2 2-3 0,-1-1-3 15,-2 3-1-15,-5 0 1 0,-2-1-1 16,-2-3 1-16,-4-3-4 0,-3-3 2 0,-2-6 1 16,-4-5 0-16,-2-4-3 15,-4-1-4-15,-2 0-9 0,-2-12-31 0,-2-2-48 16,0-4-4-16,-1-4 2 0</inkml:trace>
  <inkml:trace contextRef="#ctx0" brushRef="#br0" timeOffset="42944.06">28665 4861 168 0,'13'-14'96'0,"3"1"0"0,0 2 0 16,3 2-26-16,3 2-70 0,1 7-2 15,4-9-3-15,0 9 3 0,4 0-1 0,2-8 1 16,1 8 3-16,2 0 1 0,1 0 3 16,-3 1 1-16,-2 4 2 0,-2-2 1 15,-5 1-5-15,-7 2 5 0,-9-1 0 16,-9 4-4-16,0 2-1 0,-9 3 0 16,-9 2-3-16,-10 2 0 0,-8 3 0 0,-5 3-2 15,-6-1 2-15,-5 3-2 0,-2 0-1 16,-2 1 1-16,0-3 2 0,2 0-1 15,4-3 1-15,7-5 0 0,7-2-2 16,7-5 1-16,8-5-1 0,8-4-2 16,13 0 1-16,0 0-2 0,0-16-1 0,0 1-1 15,9-2 0-15,6-5 2 0,5 0 3 16,4-1 3-16,3 0-1 0,1 2 0 16,0 2 3-16,1 3 2 0,-1 3-3 15,-2 6 1-15,-1 7-1 0,-4 0-2 16,-3 0-1-16,-2 8 0 0,-4 6 0 0,-3 3 1 15,-2 5-1-15,-4 3 2 0,-1 3 1 16,-2-1-2-16,0 1 1 0,0-2 2 16,0-1 0-16,0-4 2 0,-9-1 1 15,9-5-1-15,0-3 1 0,0-3-3 16,0-5 1-16,0-3-2 0,0-1-2 0,0-9-3 16,6 0-2-16,3-3-3 15,2-2 0-15,5 2 2 0,1-4 1 16,4 1 0-16,3 1 2 0,1 0 2 15,2 3 2-15,-1 2 1 0,2 1 1 16,-2 8-1-16,-1 0-2 0,-5 0 0 0,-5 0 1 16,-7 5 1-16,-4 3-1 0,-4 3 0 15,0 4-1-15,-11 1-1 0,-2 0 0 16,-6 1 0-16,-3 1 1 0,-3 0-1 16,-3-1-1-16,-1 0-4 0,-1-2 3 15,0 1-3-15,4-3 3 0,1 1 0 0,7-5 0 16,1 3 3-16,8-4 1 0,9 0 2 15,0 0 1-15,0-2 3 0,1 1 0 16,12-1-1-16,6-1 0 0,5 2 2 16,4-1-4-16,5 1-5 0,1 0 0 0,1 0-4 15,-4 3-3-15,-3-1 0 0,-8 2-5 16,-7 1 1-16,-9 1-3 0,-4 1 0 16,0 1 1-16,-18 1 6 0,-3 0 6 15,-11 1 1-15,-7-2 2 0,-6-1 3 0,-5 0 4 16,-2-1 2-16,-2-2-1 15,2 0 0-15,6-2-2 0,6-3-2 0,9-2 0 16,10 0-4-16,8-4-2 0,13 0-1 16,3-9-2-16,11 9-1 15,7-14 0-15,6 5 1 0,6-1-1 16,6-2-2-16,2-1 2 0,3-2 2 0,2 0-1 16,0-1-1-16,-1-1-2 0,-3 0 1 15,-5 1-1-15,-3 0 4 0,-6 0-4 16,-5 3 2-16,-3 2 4 0,-5 1-3 15,-4 10 1-15,-6 0 5 0,-4 0 1 0,-1 0 4 16,0 8-1-16,-11 8 1 0,-2 5 2 16,-1 6-3-16,-4 6 1 0,-1 1 2 15,3 5 0-15,2 0 1 0,2 1 0 16,4 0 3-16,8-1 0 0,0-3 0 16,0-1-1-16,0-6 0 0,0-5-3 15,9-6-7-15,5-6-3 0,2-3-4 0,4-5-12 16,1-4-22-16,1 0-52 0,0 0-31 15,1-14-5-15,-2 1 1 0</inkml:trace>
  <inkml:trace contextRef="#ctx0" brushRef="#br0" timeOffset="48056.08">9646 12400 151 0,'1'0'64'16,"1"-9"-5"-16,0 9-6 0,0 0-8 0,2 0-11 16,0 0 0-16,0 0-10 0,3 0-15 15,0 0 1-15,4 0 1 0,0 2 0 16,0-1 0-16,6 1 1 0,0-1-3 15,3 3-1-15,3-2 0 0,1 2 1 16,1-1-1-16,2 1 0 0,2-1 0 0,0 1-3 16,1-1 1-16,2 0-1 0,0-1-1 15,2-1-2-15,2-1-1 0,-2 0 1 16,1 0-2-16,2 0 0 0,0-7-2 16,1 7 2-16,1-11 0 0,2 11-1 15,-2-15 0-15,3 7 2 0,-1 1 1 0,1-3 0 16,0 3 4-16,0-2 0 0,0 3 3 15,3 6 0-15,-2-13 1 0,2 13 1 16,1-9 0-16,2 9 0 0,0-8-1 16,1 8-1-16,3-8-2 0,0 8-1 15,2-9-2-15,3 9-1 0,-3-10-2 0,0 10 0 16,0-10-1-16,1 10 0 0,-2-7-1 16,-3 7 0-16,-1 0-1 0,-4 0 1 15,-1 0 0-15,-2 0 1 0,-2 0 1 16,-1 0-1-16,-1 2 2 0,-1 2-1 15,1-1 0-15,0 1-1 0,1 0 1 0,1-1-1 16,3 1 1-16,-2-1-2 0,4 0 0 16,0 0 2-16,1-2-2 0,1 0 0 15,-1 0 1-15,2 1 1 0,-1-1-1 16,2-1 2-16,-3 0-3 0,-1 0 1 0,1 0 1 16,-2 0-1-16,-1 0 0 0,1 0 2 15,-2 0-1-15,2-10 0 0,1 10 1 16,-1-8-4-16,3 8 4 0,2-10-2 15,-1 10 1-15,3-12 0 0,0 12 0 16,2-13-2-16,2 13 1 0,0-11-1 16,-1 11 1-16,2-11 0 0,-1 11 1 0,1-12-1 15,-1 12-1-15,-1-13 0 0,-2 13-1 16,0-14 4-16,-1 7-2 0,-2 7 0 16,-1-14-2-16,-2 14 2 0,0-13 0 0,-1 13 0 15,1-12 0-15,0 12 0 16,-2-11 0-16,2 11 0 0,1-11 0 0,2 11 2 15,0-11-2-15,-1 11 1 0,1-10-1 16,1 10 1-16,-1-11 0 0,1 11 0 16,-2-12 1-16,0 12-2 0,-2-12 0 0,-2 12 0 15,-2-10 1-15,-2 10 0 0,-2-8-1 16,-3 8 0-16,-2 0-1 0,-3-9 0 16,-1 9-2-16,-2 0-3 0,-4 0-2 15,-1 0-9-15,-2 2-12 0,-5 1-27 16,-3 2-65-16,-6 0-1 0,-5-1 1 0,-1-1 1 15</inkml:trace>
  <inkml:trace contextRef="#ctx0" brushRef="#br0" timeOffset="49288.18">11479 12764 150 0,'0'0'92'0,"0"-8"3"16,0 8-19-16,0 0-21 0,0-8-21 16,0 8-23-16,1 2 0 0,0 1 0 0,-1 2 2 15,0 4 2-15,0 4 0 0,0 4-1 16,0 2-1-16,0 3-4 0,0 2-3 16,0 5 2-16,-11 2 1 0,11 1-3 15,0 1 0-15,0-1-1 0,-9-1 0 16,9-1 3-16,0-3 0 0,0-4 1 0,0-1-1 15,0-4 0-15,5-5 1 0,-1-2-1 16,4-5-3-16,0-4 0 0,3-2 1 16,1 0-5-16,2 0-1 0,1-14 0 15,1 3-3-15,3-4 1 0,0 0-1 16,3-3 0-16,1 0 1 0,0-4-1 0,-1 1-3 16,1-2 3-16,-2-1 1 0,1 0 2 15,-1 0-1-15,0 1 0 0,-3 1-1 16,1 1 1-16,-2 2 1 0,-3 2 0 15,-1 1 0-15,0 2-1 0,-2 1-3 16,1 2-2-16,-3 2 0 0,2 1-4 0,0 8 1 16,-2-13-1-16,1 13 0 0,2-9 2 15,-1 9 0-15,-2 0 1 0,2-7 3 16,-2 7 2-16,0 0 3 0,0 0 0 16,-2 0 0-16,-1 0 1 0,-1 0 1 15,-1 0-1-15,-2 4 4 0,-2 1 0 0,0 2 0 16,0 3 1-16,0 0 0 0,-9 3 3 15,9 1-2-15,0 3 1 0,-11 2 1 16,11 2-2-16,0 0-2 0,0 3 1 16,0 1-1-16,0 0-1 0,0-1-3 15,2-1 1-15,3-1-1 0,2-2-1 0,1-4-1 16,4-3 2-16,0-5 0 0,3-4-1 16,1-4-1-16,2 0 1 0,1-8 0 15,2-2-1-15,0-5-1 0,-1-4 0 16,0-2 0-16,0-3-2 0,-3 0 0 15,-1-2-1-15,-1 1 1 0,-5 0-1 0,-3 3 0 16,-5 2 0-16,-2 1 1 0,0 3-1 16,-10 3-1-16,-4 2 0 0,-4 2 2 15,-3 9 0-15,-2-9 0 0,-3 9-1 0,1 0-3 16,1 0-3-16,3 0-1 16,1 0-6-16,6 0-4 0,3 0-10 15,11 0-25-15,0 0-32 0,0 0-23 0,0 0 1 16</inkml:trace>
  <inkml:trace contextRef="#ctx0" brushRef="#br0" timeOffset="49570.33">12625 12739 210 0,'6'0'104'0,"-1"0"1"15,-1 0 1-15,0 1-34 0,-2 0-66 16,0 2-2-16,0 3-1 0,-1-1-1 16,-1 2 4-16,0 2-1 0,0 3 2 0,0 1 0 15,0 5 0-15,0 1 2 0,-11 3-2 16,11 3 1-16,0 0-2 0,-9 2 0 16,9-1-2-16,-14 1-3 0,5-1-1 15,-1-2-1-15,0-2-5 0,-1-2-2 16,0-2-7-16,0-3-5 0,0-4-9 0,1-3-30 15,1-4-48-15,-1-4-4 0,10 0-1 16</inkml:trace>
  <inkml:trace contextRef="#ctx0" brushRef="#br0" timeOffset="49763.37">12560 12630 174 0,'1'-10'107'0,"0"2"2"0,0 8 3 15,0 0-6-15,0-7-92 16,0 7-9-16,1 0-2 0,0 2-3 0,2 0-2 16,1-1-1-16,3 1 0 0,-1 0-2 15,2 1-7-15,3 3-4 0,-1 3-10 16,2-1-47-16,-2 2-35 0,1-1 0 0,-2 1 1 16</inkml:trace>
  <inkml:trace contextRef="#ctx0" brushRef="#br0" timeOffset="50469.59">13298 12857 130 0,'3'-14'110'15,"-3"6"1"-15,0 0-1 0,0-2 0 0,-10 1-54 16,10 1-53-16,-18-2-1 0,6 2-2 16,-2-2-2-16,-1 2 0 0,-2 8 4 15,0-11 0-15,0 11 0 0,-3 0 4 0,3 2 4 16,-1 4 2-16,1 4 3 15,-1 2 1-15,-1 5-1 0,1 2 0 0,1 2-1 16,2 3-3-16,2 2-1 0,4 0-3 16,9 0 2-16,-9-1-5 0,9-1 0 15,1-3 0-15,3-3-1 0,5-3-2 16,5-6 0-16,4-5-1 0,6-4-2 16,5 0-1-16,5-8-6 0,2-3-3 0,4-6-1 15,2-4-4-15,1-5-4 0,1-4-4 16,-1-4-5-16,0-3 1 0,-2-3-1 15,-2-3 5-15,-3 0 8 0,-3 0 4 16,-2 0 3-16,-5 2 4 0,-4 2 8 16,-2 1 5-16,-6 4 4 0,0 2 2 0,-5 4-5 15,-1 2 1-15,-2 3-4 0,-2 4 1 16,0 4 2-16,-1 3-2 0,-2 3-1 16,0 9 2-16,-1-11-1 0,0 11-1 15,0 0-2-15,0 0 2 0,0 0 3 0,0 0 4 16,0 7 1-16,-11 4 1 0,11 4 2 15,-10 6 0-15,10 5 1 0,-16 3 1 16,5 7 1-16,0 4-6 0,-1 4-3 16,0 3-2-16,0 4-3 0,-1 1 0 15,2 1 0-15,1 1 1 0,0-4-1 0,10-4 2 16,-14-4 0-16,14-5-6 0,0-4 6 16,-10-5 3-16,10-5-4 0,0-3 1 15,1-6-4-15,2-4-5 0,0-4-2 16,0-1-8-16,1-3-7 0,0-2-7 0,1 0-19 15,0 0-29-15,2 0-63 0,-1-8 0 16,1 8 1-16,0-15 6 0</inkml:trace>
  <inkml:trace contextRef="#ctx0" brushRef="#br0" timeOffset="51668.04">11237 13403 205 0,'11'15'109'0,"3"-1"0"0,0 0-7 16,3 1-30-16,1-1-45 16,3 0 0-16,2-3-8 0,4-2-1 0,-2-2-3 15,4-2-4-15,1-4-3 0,2-1-3 16,2 0-3-16,3 0-2 0,0-11-1 16,0 1-4-16,4 0-1 0,0-3-4 15,1-3-2-15,1 2 1 0,2-2-1 16,0-1 0-16,1 0 5 0,0 1 0 0,2 2 5 15,-3 1 6-15,2 2 2 0,-1 2 3 16,3 2 2-16,-4 7 2 0,1 0 1 16,-3 0-4-16,0 0 1 0,-1 2-3 0,-2 8-1 15,-1 0-2-15,-2 2-1 0,-1 3-2 16,-1-2-2-16,-1 1 3 0,0 0-5 16,2-3 0-16,-3-1 0 0,0-3 0 15,2-1 0-15,-1-5-1 0,1-1 0 16,1 0 2-16,3 0 1 0,1-11-3 0,0 2 3 15,4-2 3-15,0 0 0 0,2-3 2 16,3 0 0-16,1-1 2 0,1-1-1 16,2 3 1-16,1-2-3 0,1 1-1 15,0 2-3-15,0-1-2 0,-2 3-3 16,-1 0-7-16,-2 1-2 0,-1 1-6 0,-2-1-5 16,-2 0-7-16,-4 3-8 15,-1-2-31-15,-2 1-47 0,-4-1 1 0,-4-1 4 16</inkml:trace>
  <inkml:trace contextRef="#ctx0" brushRef="#br0" timeOffset="53241.04">13145 12839 174 0,'0'0'98'0,"0"-7"-5"0,0 7-12 0,0 0-21 16,0-10-32-16,0 10-22 0,0-8-3 16,2 8-7-16,-1-9 5 0,3 9-1 0,-1-8 0 15,0 8 2-15,0-7-1 0,0 7 2 16,3 0 1-16,-3 0 4 0,0 0-4 15,0-8 2-15,0 8 0 0,0 0 2 16,0 0-2-16,1 0 1 0,-2 1-2 16,2-1-1-16,0 0-1 0,0 1-2 0,2 0 1 15,0-1-1-15,2 2-1 0,2-1 0 16,-1 1 0-16,1 1-1 0,3 1 1 16,0 0-1-16,1 2 1 0,0-1 2 15,2 2 1-15,-2-1 1 0,2 2 2 16,0-1 3-16,0 1 0 0,-2-1 4 0,1-1 0 15,-1 2 1-15,-2-2-3 0,2-1 2 16,-3 0 0-16,-1 0-1 0,-1-1-2 16,-1-1 2-16,-1 0-6 0,0 0 0 0,-1 0-4 15,-1 0 3-15,-1 0 0 16,0-1 2-16,-2 0-3 0,0 0-1 0,1 0 1 16,0 0-8-16,-1 0 6 0,-2-1 0 15,2 1 4-15,0-1-4 0,-1-1-1 16,0 1-1-16,0-1 1 0,1 0 0 15,0 0 0-15,0 0-1 0,0 0 0 0,0 0-4 16,0 0-7-16,1 0-6 0,-2 0-10 16,1 0-9-16,1 0-32 0,-3 0-59 15,0 3-1-15,0-3 0 0,0 0 3 16</inkml:trace>
  <inkml:trace contextRef="#ctx0" brushRef="#br0" timeOffset="64256.25">7841 11986 129 0,'2'0'61'0,"1"0"-7"16,-1 0-4-16,0-7-9 0,1 7-9 0,0 0-4 15,-1 0-4-15,1 0-10 16,-1 0-9-16,2-8 1 0,-1 8-2 0,0 0 0 16,-2 0-1-16,1 0 0 0,1-7 2 15,-3 7-2-15,1 0-1 0,0 0-1 16,0 0 1-16,1 0-1 0,-2 0 1 0,2 0-1 15,2-9 0-15,-1 9 1 0,0 0-1 16,4 0 3-16,-2 0-1 0,1-9 1 16,1 9-2-16,3 0 2 0,-3-10-2 15,2 10 2-15,-1 0-2 0,2-10 1 16,-3 10-2-16,2 0 0 0,-2-8 0 0,3 8-1 16,-4 0 1-16,1 0 0 0,0 0-1 15,2 0 0-15,-2-7 0 0,2 7 0 16,-1 0 0-16,3 0 0 0,0 0 0 15,2 0 0-15,1 0 1 0,-2 0-2 16,4-9 2-16,-2 9 1 0,3 0 1 0,-1-9-1 16,1 9 2-16,1-9 0 0,-1 9 0 15,0-10 2-15,3 10 1 0,-2-13-1 16,1 13 1-16,-1-14-2 0,2 7-1 16,-2-1 1-16,1 8-2 0,0-13 2 15,-2 13-3-15,-2-11-1 0,0 11 0 0,1-10 0 16,-4 10-1-16,0-7-1 0,-2 7 1 15,-1 0-1-15,-1 0 2 0,-3 0-1 16,2 0-1-16,-2 0 0 0,0 0 0 0,-1 0 1 16,3 0 0-16,-2 0 0 15,0-7 1-15,1 7 0 0,1 0-2 0,-1 0 0 16,2 0 1-16,-1 0 0 0,1 0-1 16,0 0-1-16,1 0-1 0,0 0 2 15,0 0-1-15,2 1-1 0,-4 0 2 0,2 0-1 16,-1 0 1-16,2 1 1 15,-2-1 1-15,1 0-1 0,-1 0 1 0,1 0-2 16,-1-1 1-16,0 0 1 0,0 2-1 16,0-2 1-16,0 0 0 0,0 0 0 15,2 0-1-15,-2 0 2 0,-1 0-2 16,1 0 0-16,1-9 1 0,-3 9 0 16,1 0 0-16,-1 0 1 0,1 0-1 15,-1-8-1-15,0 8 1 0,1 0-1 0,-3 0 1 16,1 0 0-16,2 0-1 0,-3 0 2 15,1-7-2-15,1 7 0 0,0 0-1 16,1 0 3-16,1 0-3 0,-2 0 2 16,1 0-1-16,0 0-1 0,2 0 1 0,-2 0-1 15,2-7 2-15,-3 7-1 0,1 0 0 16,0 0-2-16,-1 0 3 0,-1 0-1 16,0 0-1-16,2 0 3 0,-3 0-1 0,0 0 1 15,-2 0-1-15,2 0 2 0,-3-7 3 16,0 7-2-16,2 0 1 0,-3 0-1 15,0 0 3-15,0 0-2 0,0 0-1 16,0 0 1-16,0 0-1 0,0 0-3 16,0 0-2-16,0 0-3 0,0 0-5 0,0 0-4 15,-9 0-10-15,9 0-28 0,-10 2-57 16,10 2-4-16,-18-2 3 0</inkml:trace>
  <inkml:trace contextRef="#ctx0" brushRef="#br0" timeOffset="65805.36">8276 11564 166 0,'0'0'52'16,"-10"-9"-7"-16,10 9-6 0,-10 0-10 0,10-8-6 15,-10 8-3-15,10 0-5 0,-10 0-3 16,10-7-1-16,0 7-3 0,-10 0 2 16,10-8-4-16,0 8-1 0,0 0-1 15,-9-9-2-15,9 9-1 0,0 0 0 0,0 0 1 16,0-8 1-16,0 8-2 15,0 0 0-15,0 0 0 0,0-8 0 16,0 8 1-16,0 0 2 0,3-8-1 16,0 8 1-16,1-8-1 0,1 8 0 15,2-10-2-15,-1 10 0 0,2-12 0 0,-1 12-1 16,1-12-1-16,0 12-2 16,0-10 2-16,1 10-1 0,-4-10 0 0,3 10 2 15,-3 0 2-15,0-9 0 0,-2 9 0 16,1 0 1-16,-2 0 1 0,0 0-2 15,-1-7 0-15,0 7 0 0,3 0-2 0,-2 0 0 16,2-9-1-16,1 9 0 16,1 0 0-16,0-9-1 0,2 9 0 0,1 0-2 15,-2-7 1-15,2 7 0 0,0 0 3 16,0-9 1-16,-3 9 0 0,2 0 0 16,0 0 1-16,-2 0-1 0,-3 0 3 0,0 0-4 15,0 0 3-15,-1 0 1 16,-2 0-2-16,0 0-1 0,0 0 0 15,0 0 1-15,0 0 1 0,0-7 2 16,0 7 0-16,0 0 1 0,0 0-1 16,0 0 2-16,-9 0-1 0,9 0 1 0,0 0 0 15,0 0 0-15,0 0-1 16,0 0-1-16,0 0-1 0,0 0 1 0,0 0-1 16,0 0 2-16,0 0-3 0,0 0 0 15,0 0-2-15,0 0 1 0,0 0 0 16,1 2-2-1,1 3 2-15,-2 0-4 0,0 2 2 16,0 2 1-16,0-1 1 0,0 2-2 0,0 0 2 16,0 2-1-16,0-1 0 0,0 1 3 15,0 1-3-15,0 0 1 0,0 0 1 16,0 0 0-16,0-1 0 0,0 0 1 0,0 1 0 16,0-2 0-16,0 0 0 0,0 0-1 15,0 1 2-15,1 0 1 0,2 0-1 16,0 2-1-16,2 0 0 0,1 1-1 15,-4-1 2-15,3 1-1 0,0-1 0 16,0 1-2-16,0-1 1 0,1 1-3 0,-2-1 0 16,1 2 2-16,-1-2-1 0,-2-2 1 15,1 2-1-15,-1-2-2 0,0 1 1 16,-2 0 2-16,0 0-1 0,0 1 1 16,0 0 2-16,0 0-2 0,0 0 1 15,0 1-1-15,0-1-2 0,0 1 2 0,-10 1-1 16,10-1 0-16,0 0 1 0,0-1 1 15,0 1-3-15,0-1 1 0,0 0-1 16,0-1 1-16,0 0 0 0,0-1-1 16,0-1 2-16,0 1 0 0,0-2 0 15,0 1-1-15,0 0 1 0,2-1 2 0,-1 1-1 16,3 0 0-16,-1 0 0 0,0 0 0 16,2 0-1-16,0 1 0 0,0-1-1 15,0 2 1-15,-3 0 2 0,3 0-3 0,-1 1 0 16,-1 1-1-16,1-1 0 15,-2 1 1-15,-1-1-1 0,1 0 1 0,-2-2-1 16,0-1 0-16,0 0-1 0,0-1 0 16,0-1 1-16,0-1 2 0,0-2-2 15,0-1 0-15,0-1 1 0,0-1-2 16,0 0 1-16,0-3 0 0,0 1 0 16,0-1 2-16,0 1-1 0,0 0-3 0,0 0 3 15,0 1 0-15,0-1-1 0,0 0 1 16,0 0 0-16,0 1-2 0,0 0 1 15,0-1-2-15,1 0 2 0,0 1 1 16,1 0-2-16,-2 0-1 0,2 0 1 16,-2 0 1-16,0-1-1 0,1 2 2 0,-1 0-1 15,0 1 0-15,0 1 0 0,0-1-1 16,0 2 1-16,0-1 1 0,0 1 0 16,0 0-1-16,0-1 1 0,0 1-2 0,0-1 1 15,0 0 1-15,0 0-1 0,0-2 0 16,0 0 2-16,0-1-2 0,0-1 0 15,0 0 0-15,0-1 2 16,0 0 0-16,0 0-1 0,0 0 3 16,0 0 0-16,0 0 0 0,0 0 0 0,0 0 1 15,0 0 0-15,0 0-1 0,0 0 0 16,-9-8-4-16,9 8-2 16,0 0-5-16,0-10-10 0,0 10-10 15,-10 0-23-15,10-11-76 0,0 11-4 16,-10-9 1-16,10 9 5 0</inkml:trace>
  <inkml:trace contextRef="#ctx0" brushRef="#br0" timeOffset="69884.88">4869 12004 131 0,'1'0'64'0,"1"-7"-6"0,-1 7-13 15,1 0-9-15,-2 0-10 0,1 0-5 16,-1 0-7-16,0 0-3 0,0 0-6 16,0 0-1-16,0 0-1 0,0 0-1 15,0 0 4-15,0 0-2 0,0 0 1 16,0 0-1-16,0 0 2 0,0 0 0 0,0 0 1 15,0 1 1-15,0 4-1 0,0 3-1 16,0 1 1-16,-9 4 0 0,9 3 2 16,0 3-2-16,-13 3-1 0,13 4-1 0,-13 2 1 15,13 5-2-15,-13-1 1 16,13 2 0-16,-15 1 2 0,15 1-3 0,-16-2 1 16,16 0 1-16,-16-4 0 0,16 0-1 15,-12-5 3-15,12-3-1 0,-10-2 3 16,10-4-1-16,0-4 2 0,-9-2-2 0,9-1 1 15,0-4-2-15,-10 0 1 0,10-2-6 16,0-3-2-16,-10 0-4 16,10 0-7-16,0 0-5 0,-9-10-6 15,9 10-6-15,0-9-21 0,0-1-47 16,-10 2-13-16,10-5 0 0</inkml:trace>
  <inkml:trace contextRef="#ctx0" brushRef="#br0" timeOffset="70557.39">4717 11875 173 0,'0'1'45'0,"0"-1"-6"16,0 2-5-16,-10 0-11 0,10 0-7 15,0 1-8-15,-11 0-5 0,11 0 0 0,0 2 1 16,-11-2 2-16,11 0 2 16,0 0 1-16,-9 0-1 0,9 0 2 0,0 0 1 15,-9-2 1-15,9 0-3 0,0-1 1 16,0 0-4-16,0 0-1 0,0 0 0 15,0 0 2-15,0 0-2 0,0-6 0 0,0 6-1 16,0 0 1-16,4-11 0 16,1 11 3-16,-1-8-1 0,3 8 1 0,0-9-1 15,1 9-1-15,1-13 3 0,2 6-2 16,1-1 2-16,0 0 0 0,4 0-1 16,-4-2 1-16,5 0 0 0,-1-1 0 15,1 0-3-15,0-1 1 0,1 0-1 0,-2 0-2 16,3 1 0-16,-3 1-3 0,1 1 0 15,0 0 1-15,-4 2-2 0,2 7 0 16,-3-12 1-16,-1 12-1 0,-3-6 0 16,1 6 0-16,-3 0-1 0,-1 0 3 0,-2 0 1 15,0 0-2-15,-2 0 0 0,2 0 1 16,-2 0-1-16,-1 0 0 0,2 0-1 16,-2-10-1-16,1 10-2 15,-1 0-6-15,0-8-3 0,0 8-8 16,0 0-26-16,0 0-59 0,0 0-3 0,0 0 2 15</inkml:trace>
  <inkml:trace contextRef="#ctx0" brushRef="#br0" timeOffset="77594.6">16667 10849 158 0,'0'7'99'0,"-10"2"-1"16,10 0 0-16,-12-1-21 0,12 1-72 15,-11 0-3-15,11-1 1 0,-10 1-1 16,10 0-1-16,-8-1 2 0,8 1 0 15,0-1 1-15,0 2 2 0,0 1 0 0,0 0 2 16,0 2 0-16,0-2-1 0,0 0 1 16,0 1-1-16,0 0 1 0,0 0-1 15,0-1-1-15,0 0-2 0,-11 0-2 16,11 0 2-16,0 1-2 0,-9 1-1 16,9-1 0-16,0 0-1 0,-11 1-1 15,11 0 1-15,-11 0 0 0,11 0 1 0,-9 2 1 16,9-1 0-16,-10 1-1 0,10 2 2 15,-12 1 1-15,12 0 0 0,-10 0-1 16,10 2 0-16,-12-1 1 0,12 1 1 16,-10 0-2-16,10 1 0 0,-10 0 1 15,10 1-1-15,-14 1 2 0,14 1-2 0,-13 0 2 16,13 1-4-16,-16 2-1 0,7 0-1 16,0 1 0-16,-2 1-1 0,1 0-2 15,0 1-2-15,-1-1-1 0,1-2-1 0,1 0-3 16,0-3 4-16,9-3-2 0,-16-3-1 15,16-2-8-15,-12-7-10 0,12-3-26 16,-11-5-54-16,11-1-1 0,0 0 1 16</inkml:trace>
  <inkml:trace contextRef="#ctx0" brushRef="#br0" timeOffset="79859.19">16501 11364 140 0,'0'5'93'0,"0"-2"3"0,0 0-4 16,0-2-31-16,0-1-52 0,0 0-7 15,0 0 1-15,1 0 2 0,3-12-1 16,-1 5 2-16,1-2 1 0,2 2 1 15,2-1 0-15,-1-1 2 0,2 0-3 16,2 0 1-16,-1 0-5 0,3-1 0 0,1 1-2 16,-1-1 1-16,2 3-1 0,1-1-2 15,1 8 1-15,0-12 0 0,2 12 0 16,1-11-1-16,0 11 2 0,0 0-1 16,0 0 1-16,0 0 0 0,-1 0 3 0,-1 0 2 15,1 2 0-15,-3 7 3 0,-1 1-1 16,-2 4 0-16,0 2 2 0,-4 4-1 15,0 2-1-15,-2 2-2 0,-2 2 0 16,-1 0-2-16,-2 3-1 0,-1-1 0 16,-1 1 1-16,0-2-1 0,0 0 0 15,0-2-2-15,-9-4-1 0,9-1 1 0,-12-1-2 16,12-2 0-16,-14-3-2 0,14-1-5 16,-15-5 0-16,15 1-2 0,-13-4-4 15,13-2-2-15,0-3 1 0,-10 0-3 16,10 0 2-16,0-8 1 0,2 8 3 15,0-15 2-15,2 4 1 0,2-2 4 0,1-1 3 16,2-3 3-16,0-1 0 0,2 1-1 16,0 1 2-16,-1 0-1 0,-1 2 4 15,1 2-3-15,-2 1 3 0,0 1 0 16,-2 2 0-16,1 8-1 0,-1-12 2 16,-1 12-1-16,-2-8-1 0,1 8 0 0,0 0-3 15,-1 0 0-15,0 0-1 0,1 0 1 16,-1 0-1-16,0 0-1 0,1 0-1 15,-1 0-1-15,2 0 2 0,-1 0 1 0,2-8-1 16,1 8 0-16,1-10 4 16,1 3-4-16,2-2 4 0,0-2 0 0,3-3 1 15,1-2 3-15,1-1 2 0,1 0-1 16,1-3 3-16,0 2-1 0,-1 1-2 16,0 1 1-16,0 1 1 0,-3 3 1 15,2 4-2-15,-3 8 2 0,-3 0-1 0,1 0 0 16,-6 6-2-16,-1 6 2 0,-3 6-1 15,-1 5 1-15,0 2-4 0,0 4-1 16,0-1-3-16,0 3-1 0,-9-1 0 16,9 1 0-16,-8-1-1 0,8-3 0 15,-13 0-2-15,13-3-2 0,-14-2-3 16,14-3-3-16,-17-4-4 0,17-3-2 0,-13-3-2 16,13-2-6-16,-12-3-2 0,12-1-3 15,0-2 1-15,0-1 1 0,0 0 6 16,0 0 5-16,3-11 5 0,7 4 3 0,2-2 8 15,5-4 6-15,1-1 5 0,3 0 6 16,2-1 2-16,2-2 0 0,0 1-2 16,3-1-1-16,0 0 0 0,0-1-3 15,1 0-1-15,0 0 0 0,0-1-2 16,1 0-5-16,-1 0-3 0,1 0-1 0,-2-1-1 16,-1 0-3-16,-1 0-4 0,-1 1 2 15,-2 1-2-15,-2-2-2 0,-4 2-1 16,-2 0 2-16,-4 3 3 0,-6 1 1 15,-3 2 3-15,-2 1 4 0,0 2-1 16,-9 9-1-16,0-10 2 0,-5 10 1 0,-2 0 3 16,-3 0-3-16,-2 4 1 0,1 2 3 15,-1 4-2-15,0 3 0 0,4 4 2 16,1 3-1-16,4 3 3 0,3 4-1 16,9 3-1-16,0 0 1 0,0 2-1 15,0 1-1-15,4 0 1 0,7-2 0 0,4-1 1 16,3-2-5-16,3-3 0 15,3-2 0-15,-1-4-1 0,1-4-3 0,1-4-3 16,0-4-4-16,-1-3-10 0,-2-4-7 16,-1 0-15-16,-1 0-37 0,-3-14-46 0,-1 4-1 15,-3-5 2-15</inkml:trace>
  <inkml:trace contextRef="#ctx0" brushRef="#br0" timeOffset="80924.48">18057 11337 236 0,'12'-21'117'0,"-1"2"0"0,3 2-3 15,1 2-26-15,5 3-75 0,1 2-10 16,5 0-3-16,2 1-6 0,3 0-4 16,0 2-7-16,0 7-1 0,0-12-2 15,-1 12 0-15,0 0 0 0,-3 0 2 16,0 0 2-16,-3-7 1 0,-3 7 3 16,-4 0 5-16,-5-13 2 0,-4 6 0 0,-3-2 4 15,-5-2 4-15,0 0 0 0,0-1 2 16,-10 0 3-16,10-3 1 0,-16 3-1 15,4 0 2-15,1 2 0 0,-1 2 3 0,-1 8-3 16,0 0 1-16,-1 0 2 0,1 0-2 16,0 10 2-16,-2 5 1 0,1 6 1 15,0 5-2-15,1 5-3 0,-1 2 1 16,2 3-2-16,2 0-2 0,-1 2-1 16,3 0-2-16,8-3 1 0,-14 1-5 0,14-4 0 15,0-1-2-15,-9-5-3 0,9-4 0 16,0-4-6-16,1-7-1 0,3-4-6 15,3-7-5-15,1 0-4 0,3 0-4 16,3-17-5-16,1-2-14 0,2-7-14 16,1-6-8-16,3-5 5 0,2-6 19 0,1-3 35 15,3-5 13-15,2-2 7 0,1-3 10 16,0-1 20-16,0 0 16 0,-1 2 11 16,-1 3 2-16,-2 2-12 0,-1 6-31 15,-3 5-8-15,-3 6-2 0,0 3-2 16,-5 7-5-16,-1 2-1 0,-3 5 0 0,-2 4 0 15,-2 5 0-15,-1 7 0 0,-1 0 4 16,-2 0 1-16,0 8 5 0,-2 5 2 16,0 6 2-16,0 5 2 0,0 5 1 15,-14 7-2-15,14 6 0 0,-16 7-3 16,4 5-2-16,0 4-4 0,0 3-3 0,-3 2 0 16,2 1-2-16,-2-2-4 0,1-2-1 15,0-4 1-15,2-4 0 0,2-5-1 16,0-5 0-16,10-7 1 0,-12-6 0 15,12-9-3-15,0-9-3 0,0-9-6 16,0-2 0-16,6 0-3 0,1-20-3 0,5 0 0 16,1-7 0-16,3-3-1 0,2-4 2 15,2-1 6-15,2-1 6 0,1-1 2 16,2 1 4-16,1 0 2 0,1 1 1 16,1 5-2-16,-2 3 1 0,-2 5 0 15,-1 4-2-15,-1 6 1 0,-5 4-1 0,-1 8 0 16,-2 0 1-16,-2 0-2 0,-3 0-1 15,-4 4 2-15,-2 6-1 0,-3 3 0 16,0 4 2-16,0 4-4 0,-13 2 0 0,3 4 0 16,-2 1-4-16,0 2 1 15,-1 1-4-15,1 0-3 0,1-1-2 0,1-1-3 16,1-1-6-16,9-4 1 0,-9-5-7 16,9-7-4-16,0-4 1 0,4-8 7 15,6 0-3-15,4 0 7 0,4-19 6 0,5 1 5 16,2-4 5-16,0-3 9 15,0-1 6-15,1-1 3 0,1-1 1 0,-3 2 0 16,1 1-2-16,-3 3 3 0,-2 3-1 16,-2 4-1-16,-3 4-1 0,-1 11-2 15,-4-7 0-15,-1 7 3 0,-3 4 0 16,0 5-1-16,-3 3-3 0,0 3-3 16,-1 1-1-16,0 0 0 0,0 0-1 15,1 0 0-15,1 0-5 0,1-3 1 0,1-1-1 16,0-4 0-16,1-2-2 0,2-5 0 15,3-1 0-15,0 0 1 0,3-13-1 0,0 0-2 16,2-5 2-16,0-3 0 16,0-2 0-16,-3-1 0 0,0-2 2 0,-4 0-1 15,-1 1-1-15,-5-1-1 0,-2 3-1 16,-2 2-2-16,0 4-5 0,0 3-6 16,-16 5-3-16,5 9-5 0,-3 0-7 0,0 0-8 15,-1 0-22-15,1 0-26 0,0 5-25 16,4 1 1-16,10 2 5 0</inkml:trace>
  <inkml:trace contextRef="#ctx0" brushRef="#br0" timeOffset="81541.16">19768 11221 178 0,'26'1'110'0,"-4"0"-3"0,-2 1-1 16,-3-1-20-16,-6 1-34 0,-3 0-23 0,-3 0-5 15,-3 0-5-15,-2 0-3 0,0 0-3 16,0-1-4-16,-11 2-2 0,2-1-4 16,-2 1-2-16,1 2 1 0,-1 1-1 0,-1 3 1 15,3 0-2-15,9 1 3 16,-15 1-1-16,15 1 1 0,-8 0-2 0,8 2 2 16,0-1-1-16,0 0 0 0,2-1 1 15,4-4-2-15,3 0 2 0,4-4-3 16,4-3-3-16,3-1-3 0,2 0 1 0,3-11-4 15,2 0-1-15,3-6-3 16,0-3 0-16,1-5-1 0,0-3-1 0,-1-3 5 16,-1-1 4-16,-3-1 1 0,-5 0 4 15,-2 1 2-15,-6 4 2 0,-4 2 4 16,-6 5 1-16,-3 5 4 0,0 8 1 16,-11 8-1-16,-3 0 0 0,-4 6 3 15,-4 9 0-15,-3 8 0 0,-2 8-4 0,0 5-1 16,2 4-1-16,3 3-3 0,2 1 3 15,4 0-6-15,5-1 0 0,11-1 0 16,0-5-1-16,0-5 1 0,4-5-2 16,13-9 0-16,5-7-2 0,10-9-4 15,6-2-5-15,5 0 0 0,4-20-6 0,2-3-5 16,3-6-1-16,1-5-4 0,1-7-1 16,-1-5 2-16,1-5 4 0,-3-2 6 15,-4-2 4-15,-6-1 8 0,-4 3 6 0,-8 2 6 16,-6 4 3-16,-5 4 5 15,-6 7 4-15,-7 9 1 0,-5 7 1 0,0 10 1 16,0 10-4-16,-22 0 0 0,3 7-4 16,-4 9-1-16,-1 8-2 0,-4 7-5 15,0 6-4-15,2 6-4 0,0 2-6 16,2 5-7-16,4-1-8 0,1 2-13 0,5-1-16 16,4-3-43-16,10-4-44 0,0-3 0 15,0-5 4-15</inkml:trace>
  <inkml:trace contextRef="#ctx0" brushRef="#br0" timeOffset="81990.17">21493 10797 187 0,'-15'-11'110'15,"15"11"-1"-15,-15 0-2 0,5 2-3 16,0 4-103-16,-2 5-1 0,-4 5 0 0,-2 4-2 16,-7 6-2-16,-5 3 3 0,-3 5-1 15,-3 5 1-15,-5 7-1 0,-1 4 1 16,-2 2 1-16,-1 0 0 0,0-2 0 15,1-2 0-15,2-4-1 0,3-4-5 16,2-6-2-16,6-7-5 0,7-6-5 0,7-10-7 16,6-9-15-16,11-2-16 0,0-9-19 15,0-11-12-15,4-8-5 0</inkml:trace>
  <inkml:trace contextRef="#ctx0" brushRef="#br0" timeOffset="82239.7">21023 10957 159 0,'37'-63'92'0,"-1"5"1"16,-2 4-4-16,0 8-16 0,-1 7-32 0,-3 7-27 15,0 10-3-15,-3 8 1 0,-3 14 0 16,-3 0 1-16,-6 0 3 0,-3 12 0 16,-2 7-1-16,-3 7-2 0,-3 7-2 0,-1 5 0 15,-2 4-2-15,1 1 0 0,-1 2-1 16,0 0-2-16,0-1-1 0,0-2 0 16,-1-3 1-16,0-2 1 0,0-5 2 15,3-3 1-15,-2-5-2 0,3-6 0 16,2-5 1-16,3-7-2 0,4-5 1 0,2-1-4 15,4 0-4-15,1-17-1 0,3 2-6 16,0-6-9-16,2-3-7 0,-2-4-5 16,2-3-10-16,-1 1-7 0,-1-3-24 15,-5 1-44-15,0 3-12 0,-6 1 6 16</inkml:trace>
  <inkml:trace contextRef="#ctx0" brushRef="#br0" timeOffset="82722.86">21827 11128 190 0,'14'13'87'0,"3"-3"-2"0,0-4-17 16,3-5-45-16,1-1-20 0,1 0-2 16,2-9 1-16,-1-1 6 0,-2-3 2 0,-2-3 7 15,-2 0 1-15,-4-2 3 0,-4 3 0 16,-3 0 0-16,-6 4-1 0,0 2-1 15,0 9-3-15,-21 0-1 0,1 0-2 16,-3 0 1-16,-6 9-1 0,-2 4-1 16,-4 4 0-16,2 2 0 0,0 4-4 0,3 0-2 15,2 3-1-15,4 0-1 0,4 0-1 16,5-1-2-16,5-3 2 0,10-2-3 16,0-6-2-16,0-4 0 0,5-5-2 15,9-4 0-15,2-1-5 0,6 0-2 0,2-12-5 16,4 0-1-16,0-2-1 0,3-4 2 15,1 0 2-15,1-2 3 0,-1-1 3 16,1 0 3-16,-2 1 3 0,-3 2 8 16,-1 3 4-16,-4 3 2 0,-1 4 3 15,-4 8 1-15,-5 0 1 0,-4 0 1 0,-1 5 0 16,-4 5-1-16,-4 5-3 0,0 2-2 16,0 4-2-16,0 1-2 0,-8 2-3 15,8 1-5-15,-11 1 0 0,11-1-4 16,-11-1-4-16,11-1-5 0,0-3-3 15,-9-4-7-15,9-4-8 0,1-3-9 0,3-7-20 16,2-2-31-16,3 0-26 0,5-14-1 16,1 0 8-16</inkml:trace>
  <inkml:trace contextRef="#ctx0" brushRef="#br0" timeOffset="83354.58">22346 11241 159 0,'25'-22'104'0,"-1"1"9"0,0 4-3 16,-1 4-15-16,-4 5-37 0,-1 8-36 15,-4 0-8-15,-3 0 0 0,-3 8-1 16,-4 5-2-16,-2 2-3 0,-2 3-1 15,0-1-1-15,0 3-3 0,0 0-1 16,-13 1-1-16,13-2-1 0,-13-1 0 16,13-3 0-16,-13-1-1 0,13-4-1 0,-14-5-4 15,14-5-1-15,0 0-4 0,0 0-1 16,0-13-1-16,0 0 0 0,4-3 0 16,4 0 3-16,3-3-2 0,4 1 5 15,1-2 2-15,3 3 7 0,0-1 2 16,2 3 1-16,1 3 1 0,0 3 3 0,-2 9 1 15,-1 0 1-15,-5 0-1 0,0 0-1 16,-5 4 0-16,-2 4-1 0,-2 3-1 16,-1 2-2-16,-4 1-2 0,0-1-3 15,0 2 0-15,0-1 0 0,0-2-1 0,-13-1 1 16,13-1-2-16,-8-4-2 0,8-2-2 16,0-4 1-16,0 0-2 0,0 0 2 15,7-16 0-15,2 4 3 0,3-4 0 16,3-1-1-16,4-2 1 0,0 0 4 15,3 0 0-15,2 1 2 0,1 1-1 16,1 3 0-16,-1 5 4 0,-1 9-3 0,-2 0 2 16,-3 0 1-16,-4 0 1 0,-2 11 2 15,-2 4 3-15,-3 4-5 0,0 2 8 16,-1 2 1-16,-1 2-2 0,1-2 0 0,2-1 0 16,2-1-2-16,0-3-3 0,3-3-1 15,5-6-5-15,4-5-4 0,3-4-1 16,6 0-4-16,3-10-1 0,1-2 1 15,4-5-1-15,2-4-1 0,-2-4 3 16,-2 0 1-16,-4-4-1 0,-3 1 2 0,-6-1 4 16,-6 0-2-16,-6 2 0 0,-9 3 4 15,-4 4 0-15,0 4 0 0,-12 4 2 16,-4 12 0-16,-2-7 0 0,-6 7 2 16,0 1 0-16,-1 5 1 0,3 4-2 15,1 3-1-15,6 2-1 0,2 4-2 0,13 2-3 16,0 2-1-16,0 1-4 0,0-1-5 15,9 2-10-15,7 0-11 0,4-2-13 16,1 1-24-16,1-1-59 0,1-2-15 16,-3-2 4-16,2-2 4 0</inkml:trace>
  <inkml:trace contextRef="#ctx0" brushRef="#br0" timeOffset="85325.48">24415 10376 181 0,'12'-18'107'16,"-1"2"0"-16,-2-1 0 16,-2 0-18-16,-2 3-82 0,-1-1-3 0,-2 1-4 15,-2 2 1-15,0-1 1 0,0 2 2 16,0 0 2-16,0 11 1 0,-9-7 1 16,9 7 3-16,-15 2 2 0,4 6-3 0,0 3 4 15,-2 4 0-15,-1 6-1 0,-3 3 1 16,-2 5 0-16,-2 5 1 0,-3 5 0 15,1 4 0-15,-4 6-1 0,-1 5 1 16,-2 3 0-16,2 4 2 0,-1 2-1 16,1 1-3-16,2 2-1 0,4 0-1 0,1-2 1 15,5 1 1-15,5-4-2 0,11-3-1 16,-9-3-1-16,9-4-2 0,2-3 0 16,4-5-1-16,4-3-2 0,6-5-4 15,1-3-1-15,4-5-5 0,2-4-6 16,1-3-15-16,-1-5-15 0,0-2-25 0,-2-4-69 15,-3-3-13-15,-2-5 1 0,-2-1 4 16</inkml:trace>
  <inkml:trace contextRef="#ctx0" brushRef="#br0" timeOffset="87020.38">25173 9990 196 0,'5'0'101'0,"-1"-9"-2"15,-1 9 0-15,1-8-61 0,-1 8-35 16,1 0 0-16,-4 0 0 0,0 0-2 16,0 2 1-16,0 6 1 0,-14 2 3 15,0 4 1-15,-3 5 1 0,-5 5 1 16,-5 4-2-16,-1 2 0 0,-4 2 1 0,-2 3 0 16,0-2-1-16,0-1-1 0,1 1 0 15,2-5 2-15,5-1 1 0,5-6-1 16,7-3-1-16,14-4 1 0,0-6-4 15,0-5 1-15,0-3-2 0,13 0-2 0,8-7-1 16,4-3-2-16,5-3-3 0,1-1-2 16,4-3-2-16,0 1-3 0,1-2-3 15,-1 0-7-15,-2 0-2 0,-2 1-6 16,-3 1-11-16,-2 0-22 0,-4 1-17 16,-3-1-20-16,0 2-1 0</inkml:trace>
  <inkml:trace contextRef="#ctx0" brushRef="#br0" timeOffset="87189.02">25324 10097 150 0,'1'-13'106'0,"1"13"0"0,0-10-7 16,-2 10-16-16,0 0-28 0,0 0-38 0,0 0-5 16,0 0-3-16,0 0-5 0,0 7-1 15,0-1 1-15,0 4-1 0,0 0-3 16,0 4 1-16,0 1-1 0,3 3-1 16,2 1-2-16,1 2-7 0,1 2-1 15,-1 0-6-15,1 2-5 0,-2-1-10 16,0-1-26-16,-3-2-44 0,-1 1-6 0,-1-4 0 15</inkml:trace>
  <inkml:trace contextRef="#ctx0" brushRef="#br0" timeOffset="88051.85">25058 10489 175 0,'-34'5'111'0,"0"2"0"0,3 0-2 15,4 0-12-15,4 1-70 0,4 0-21 16,9 1-6-16,10-1-1 0,0-2-9 15,0-2-1-15,10 1-5 0,7-3 0 0,5 0 0 16,5 0 0-16,4-1-1 0,3-1 4 16,3 0 2-16,0 0 0 0,0 0 1 15,-2-10-3-15,-2 1-4 0,-2-2-15 16,-4-1-8-16,-3-4-1 0,-4 1 4 16,-5-1 2-16,-3 0 5 0,-2 0 8 15,-5 0 17-15,-4 1 14 0,-1 1 18 0,0 0 7 16,0 3 4-16,-16 1 1 0,5 3-1 15,-1 7-1-15,-3 0-5 0,-1 0-10 16,-1 0-6-16,0 0 0 0,-1 3 2 16,-1 7-2-16,2 4-3 0,-2 3 1 0,1 3 0 15,-1 4-1-15,-1 4-2 0,2 2-1 16,-3 3-2-16,-2 2-3 0,0 3 0 16,-4 2-3-16,-1 2-2 0,-3-2-1 15,-2 0-3-15,0-2-3 0,-4-3 0 16,0-3-4-16,0-3 0 0,0-4 1 15,0-5-1-15,2-3 1 0,0-4 1 0,5-6 2 16,4-3 2-16,4-4 0 0,6 0 3 16,7-8 0-16,9-2 1 0,0-4 0 15,5-4 1-15,11-4 1 0,6-1 0 16,8-3 0-16,9 0 2 0,4-2 2 16,7 1 0-16,4 0 1 0,4 1 4 0,4 0-1 15,2 3 1-15,1 4 0 0,-3 1 2 16,-3 5-1-16,-1 2-2 0,-5 4 0 15,-5 7-1-15,-6 0-3 0,-7 0 1 16,-6 0-1-16,-8 4-1 0,-8 3-1 0,-8 4-1 16,-5 1-1-16,0 1-1 0,-12 2 1 15,-5 2-1-15,-4-1 0 0,-6 0 0 16,-3 0-1-16,-2-1 0 0,-1 0 1 0,0 0 1 16,2-3 0-16,2 0-1 0,4-1-1 15,2 0 0-15,5-2-3 0,3 0 0 16,3 1 0-16,2 0-1 0,10 1-3 15,-12 2-1-15,12 0-2 0,-13 1 2 16,13 2 1-16,-14 1 1 0,14 0 0 0,-10 1 2 16,10-2 2-16,0 1 1 0,0-1 1 15,0 0 2-15,0-1-2 0,3-2 0 16,7-1 0-16,4-2 1 0,4-1-2 16,3 1 4-16,2-2-4 0,1 0 2 15,0 1 5-15,-1 0-1 0,0 2 2 16,-5 1 2-16,-2 1-1 0,-5 1 2 0,-5 3-2 15,-5 2 2-15,-1 1-1 0,0 3-3 16,-16-2 3-16,0 1-1 0,-3 0 3 16,-5 0-1-16,-1 1-1 0,-2-3-2 15,-1-2-1-15,1 0 1 0,1-2-2 16,2-2-4-16,1-3-1 0,4-4-5 0,2-2-10 16,5-5-8-16,12 0-7 0,-12 0-18 15,12-14-44-15,2-1-29 0,3-5 3 16,7-6 4-16</inkml:trace>
  <inkml:trace contextRef="#ctx0" brushRef="#br0" timeOffset="88299.9">25817 10061 209 0,'7'-11'100'15,"0"11"-1"-15,-1 0-3 0,1 0-61 0,-2 0-35 16,2 5-11-16,-2 2-5 0,1 1-1 16,-2 2 0-16,0-1 2 0,-3 2 1 15,-1 1 1-15,1 2 3 0,-1 2-7 0,0 0-29 16,0-1-38-16,0-3 0 0</inkml:trace>
  <inkml:trace contextRef="#ctx0" brushRef="#br0" timeOffset="88634.02">26329 10152 149 0,'16'0'122'0,"-5"0"-1"0,-5 4-4 16,-6 2-5-16,0 3-26 0,0-1-86 15,-13 1-21-15,-1-1-10 0,-3 3-9 0,-6 1-11 16,-3 0 4-16,-4 0 13 0,-4 3 7 16,-3 3 8-16,-3 5 11 0,-2 2 8 15,0 0 9-15,-2-1 10 0,1-1 12 16,3-3-3-16,2-1-10 0,5-4-4 0,5-3-1 16,8-3-2-16,7-4 1 0,13-2-1 15,0-3-3-15,0 0-1 0,13 0 1 16,7-15 0-16,8 6 2 0,7-3-3 15,5-1 1-15,2-1-4 0,2-1-2 16,2 1 1-16,-2 0-1 0,0-1-2 16,-3 3-1-16,-4-1-3 0,-4 3-5 0,-5-1-4 15,-6 2-10-15,-5 0-9 0,-7 2-40 16,-7-2-41-16,-3 1 0 0,0-1 3 16</inkml:trace>
  <inkml:trace contextRef="#ctx0" brushRef="#br0" timeOffset="89000.3">26042 9826 142 0,'0'-19'93'0,"0"2"1"16,2 1 0-16,3 2-39 0,1-1-46 16,1 3-2-16,2 1 1 0,0 2 4 15,0 1-1-15,-1 8-1 0,2-12 5 16,-2 12 0-16,0 0-2 0,-1 0-1 15,1 0 0-15,-2 5 1 0,0 3-4 0,0 1 1 16,-2 4 0-16,2 2-3 0,-3 4 1 16,1 3 1-16,-2 4 3 0,0 4 1 15,0 5-1-15,0 3-2 0,-1 5 1 16,0 6 0-16,0 3 1 0,-1 4-1 0,0 2-1 16,0 1-4-16,0 1-1 0,0-1 2 15,0-3-3-15,0 0-1 0,-9-5 1 16,9-3-4-16,0-5 0 0,-8-4 3 15,8-6-2-15,0-5-1 0,-11-7-1 16,11-4-7-16,-10-5-4 0,10-5-7 0,-12-5-8 16,12-2-13-16,-17 0-30 0,8-7-51 15,-2-2-7-15,1-5 3 0,-1-1 4 16</inkml:trace>
  <inkml:trace contextRef="#ctx0" brushRef="#br0" timeOffset="89182.48">25991 10485 222 0,'-9'0'111'0,"9"0"-2"0,0 0 0 16,-11 0-42-16,11 2-55 0,-16 8-8 16,4 1-3-16,0 5-1 0,-4 1-2 15,-2 2-1-15,-1 0-1 0,-3 1 2 0,-1 0-2 16,0 1-1-16,-1-3-3 0,2 0 1 16,1-3-3-16,2-3-3 0,4-4-8 15,1-4-16-15,5-3-35 0,9-1-33 16,0 0 1-16,0-8 3 0</inkml:trace>
  <inkml:trace contextRef="#ctx0" brushRef="#br0" timeOffset="90015.97">26132 10513 231 0,'20'-8'113'16,"-3"8"1"-16,-4-9-2 0,-3 9-27 15,-2 0-74-15,-3 0-8 0,-3 2-2 16,-1 4-1-16,-1 3-1 0,0 2 4 15,0 2-1-15,0 2 2 0,-9 3 3 16,9 3-3-16,0 0 1 0,0 3 2 0,0 2-2 16,2-2 0-16,1 0-4 0,2-1-1 15,-1-2 0-15,2-2-4 0,1-3-3 16,1-2-1-16,0-1-3 0,1-3 0 16,1 0 0-16,-2-2-1 0,0-2 1 15,-1-1 1-15,0-2 3 0,0 0 4 16,-2 0 0-16,-1-2 4 0,0 0 1 0,-2 0 0 15,0-1 0-15,1 1 0 0,-3-1 0 16,0 1-1-16,0-1 0 0,0 2-1 16,0 0 1-16,0 1 1 0,-12 2-2 0,12 0 0 15,-13 2 3-15,13 0-3 0,-17 0 2 16,6 2-1-16,-2 1 2 0,-2 1-1 16,-3 1-1-16,0 0-1 0,-5 0 2 15,1 0 0-15,-1 0 0 0,-1-2 2 16,0-2 1-16,1-2 0 0,3-3-1 0,-1-2 0 15,2-1 0-15,4 0-2 0,3 0-2 16,12-15 0-16,-9 2-3 0,9-4-1 16,5-5-5-16,7-5-1 0,6-3 0 15,7-4 0-15,6-3 1 0,5-1 0 16,5-2 6-16,3-1 0 0,5 1 1 0,0 0 2 16,4 3 4-16,0 1-1 0,-3 4 2 15,0 4-1-15,-5 4 0 0,-3 4-1 16,-6 6 0-16,-6 5 0 0,-9 9 0 15,-6 0-1-15,-9 0-1 0,-5 6-1 16,-1 4 0-16,0 5 0 0,-11 3 0 0,2 3 1 16,-1 3-1-16,-1 1-1 0,1 3 0 15,0 1 0-15,10 0 2 0,-13 3 1 16,13-1 1-16,0-1 2 0,0-1 0 16,5-1 0-16,4 0 3 0,4-3-1 0,0 0 2 15,0-2-1-15,-2 0 0 0,-3-2 0 16,-4 1-4-16,-4-2-1 0,0 1-3 15,0-3-2-15,-13 0-4 0,-1-1-2 16,-4 0-4-16,-3-1-2 0,-4-2-3 16,-3-1-1-16,-2-3 0 0,-2-2-3 15,0-3 3-15,0-4 1 0,1-1 3 0,2 0 5 16,4 0 6-16,1-13 6 0,4 3 6 16,4 0 2-16,2-2 5 0,7 0 4 15,7-2 0-15,0 2 0 0,0 1-1 16,0 2-3-16,8 9-1 0,6-10-4 15,3 10 2-15,6 0-2 0,1 1-3 0,6 3 1 16,1 1-2-16,4 3-2 0,0 0-2 16,3 1-3-16,2 2-6 0,-3-1-9 15,1-1-3-15,-3 2-17 0,0-3-39 0,-4 0-51 16,-1-2 1-16,-4-3 0 16</inkml:trace>
  <inkml:trace contextRef="#ctx0" brushRef="#br0" timeOffset="91147.71">27147 10192 163 0,'0'0'105'0,"-14"-13"0"0,14 13-1 16,-11-14-33-16,11 14-55 0,0-10-7 15,-12 10-1-15,12-13-3 0,0 13 0 16,0-10-1-16,2 10 0 0,2 0 0 0,3-8 1 15,2 8-1-15,3 0 3 0,4 0 0 16,1 2 1-16,2 1-1 0,2 1-3 16,-1 2 0-16,1 1 2 0,-2 2-2 15,-4 1-1-15,-2 4-1 0,-6 3-2 16,-5 0 0-16,-2 4 0 0,0 1-1 16,-11 1 1-16,-4 2 3 0,-5-1-6 0,-4-1 3 15,-4 1 0-15,-3-2 0 0,0-1 0 16,0-2-1-16,2-2-1 0,2-3-1 15,4-2 1-15,6-2-3 0,4-4 0 0,13-2 0 16,0-2 1-16,0-1 1 0,2-1 2 16,12 0 1-16,2 0 2 0,6 1 1 15,3-1 1-15,3 1 0 0,1 1 2 16,1 1-1-16,0 1-1 0,-1 1-2 16,0 4 2-16,-3-1-1 0,-2 5-1 0,-4 1 1 15,-6 2 0-15,-4 5 0 0,-4 2-1 16,-6 1 1-16,0 3 0 0,0 2-2 15,-19 2 0-15,0 0 0 0,-4 3-1 16,-8 0-1-16,-6 1 0 0,-3-2 0 16,-4-2-2-16,-2-1-2 0,0-5-3 0,0-2-2 15,2-5-4-15,4-5-6 0,3-7-6 16,7-6-5-16,6 0 4 0,8 0 7 16,6-15 5-16,10 1 9 0,0-5 7 15,3 0 7-15,6-3 7 0,7 0 9 16,3 2 6-16,4 1-4 0,2 3-3 0,3 2-4 15,1 4-7-15,2 10-3 0,-1-8-4 16,0 8-4-16,-2 1-1 0,-2 4-2 16,-1 4-4-16,-2-1-4 0,-1 3-4 15,-5-1-7-15,-1 1-6 0,-4-1-23 16,-3-2-40-16,-2-2-22 0,-4-2 2 0,-2-3 4 16</inkml:trace>
  <inkml:trace contextRef="#ctx0" brushRef="#br0" timeOffset="91581.67">27365 10726 217 0,'15'0'115'0,"1"0"-2"15,-2 0-6-15,-1 0-5 0,1 7-102 16,0 1-14-16,0 0-17 0,0-2-16 0,0-3-18 16,-2-1-9-16,-2-1 3 15,1-1 9-15,-3 0 9 0,0 0 9 0,2-7 16 16,-3 7 7-16,1-15 20 0,-1 2 15 15,1-5 10-15,-5-3-1 0,1-5-5 16,0-4 13-16,1-2 5 0,1-2-4 16,-1-3 5-16,3-1 3 0,1 0 3 15,2 0 2-15,1 3-1 0,-1 2-2 0,1 2-14 16,0 6-7-16,0 4-2 0,0 6-4 16,-1 7-2-16,-1 8-5 0,0 0 1 15,-2 3 0-15,-1 8 1 0,-2 5-1 0,2 5-1 16,-2 6-2-16,0 2 1 15,0 4-2-15,0 4 0 0,0 1-1 0,-1 1 1 16,-1 3-2-16,-1-1 4 0,0 1-5 16,0 0 3-16,-1-1-1 0,-1-2 0 15,0-1 0-15,0-1 2 0,0-4-3 16,0-1 1-16,0-5 2 0,0-2-6 16,0-4 3-16,-9-2 1 0,9-4-3 0,0-4-1 15,-15-1-1-15,15-3-5 0,-18-4-4 16,6-2-7-16,-2-1-11 0,-4 0-8 15,-3 0-27-15,-2-14-60 0,-3 4-3 0,0-3 0 16,1-2 3-16</inkml:trace>
  <inkml:trace contextRef="#ctx0" brushRef="#br0" timeOffset="91914.51">27933 10224 200 0,'7'-8'103'0,"7"0"0"0,3-1-2 15,8-1-49-15,6-1-50 0,4-2-2 16,6 1 1-16,3-2 2 0,5-1 1 16,0-1 2-16,1 4 0 0,0-1 0 15,-1 3 0-15,-5 2 0 0,-1 0-4 16,-7 0-2-16,-4 1-1 0,-7 7-7 0,-8-14-5 16,-5 14-10-16,-9-11-19 0,-3 11-34 15,0-10-29-15,-10 10 1 0,-4-11 2 16</inkml:trace>
  <inkml:trace contextRef="#ctx0" brushRef="#br0" timeOffset="92080.55">28362 9932 209 0,'-12'-13'98'0,"3"13"-4"15,9-11-13-15,0 11-32 0,0-11-35 16,0 11-9-16,2-10-1 0,7 10 0 0,2-8-2 16,2 8-1-16,2 0-1 0,1-8 0 15,1 8-2-15,-2 0-2 0,2 0-1 16,-2 0-5-16,-1 2-3 0,-3 0-8 15,-1 1-21-15,-4 0-32 0,-3 1-26 16,-3 0 1-16</inkml:trace>
  <inkml:trace contextRef="#ctx0" brushRef="#br0" timeOffset="92380.37">28101 10225 204 0,'-22'12'113'0,"-1"-1"0"0,3-1-6 15,5 1-3-15,3-2-96 0,12-4-8 0,0-1-17 16,0-3-4-16,3-1 3 0,8 0 4 16,5-8 4-16,3 2 5 0,6 6 8 15,0-10 3-15,3 10 7 0,-1-9 1 16,3 9 1-16,-1-11-4 0,-1 11-3 15,-2-13-5-15,0 13-3 0,-1-13 0 0,-2 13-3 16,-2-11-1-16,1 11-2 0,-3 0-1 16,-3 0-2-16,-1 0-2 0,-5 0-3 15,-5 0-2-15,-3 6-8 0,-2 2-24 16,0 2-36-16,-13 2-20 0,-4 2 2 16</inkml:trace>
  <inkml:trace contextRef="#ctx0" brushRef="#br0" timeOffset="92580.24">28017 10456 132 0,'-28'13'111'0,"4"-3"4"16,6-1 2-16,7-4-13 0,11-2-34 16,0-3-41-16,1 0-6 0,13 0-9 0,6-8-1 15,6 0-2-15,5-1-5 0,5-4-6 16,3 1 0-16,1-3-1 0,3 1-1 16,1-2-2-16,-1 0-1 0,-2 0-4 0,-1 0-2 15,-4 1-2-15,-6 1-5 16,-5 1-1-16,-6 0-2 0,-4 1-4 0,-4 1-7 15,-5-1-18-15,-3 0-33 0,-3-2-28 16,0 1 4-16,0 0 2 0</inkml:trace>
  <inkml:trace contextRef="#ctx0" brushRef="#br0" timeOffset="93229.56">28297 9922 196 0,'-9'-14'99'0,"9"1"-1"0,-12 3-9 15,12 1-36-15,0 9-45 0,0-8-2 16,5 8 0-16,3 1-3 0,2 4 2 0,1 4 0 16,1 5 5-16,-2 5-1 0,0 5 3 15,-2 5-2-15,-1 6 4 0,-3 3 0 16,-2 5 0-16,-2 1-2 0,0 3 1 16,0 1-4-16,-20-1 0 0,5 0 0 15,-5-1-3-15,-4 0-1 0,-2-3-1 0,-4-2-3 16,-2-2-1-16,-3-3-1 0,1-3-3 15,-2-4 1-15,0-3-2 0,0-5-1 16,1-5-2-16,3-3-2 0,2-5 0 16,3-4-4-16,3-4-3 0,6 0-2 15,5 0-2-15,13-14-3 0,0 1-6 0,0-3-2 16,0-2 8-16,7-3 2 0,10-1 8 16,4 0 7-16,6 2 6 0,4 0 6 15,1 4 9-15,2 4 8 0,2 4 6 0,-2 8-2 16,0 0-1-16,-4 0 1 15,-4 4 1-15,-6 6-3 0,-4 7-2 0,-8 4-4 16,-5 3-2-16,-3 4-1 0,0 2-4 16,-13 2-1-16,-2 2-6 0,-3-2-2 15,-3 0-2-15,-3-2 0 0,-1-3-3 0,1-1-3 16,1-5-3-16,0-4-6 0,2-4-1 16,5-4-5-16,1-5-2 0,7-4-2 15,8 0 0-15,0-9 3 0,0-4 1 16,3-6 4-16,10-6 7 0,5-3 6 15,3-4 7-15,4-1-1 0,2 1 7 0,2 2 5 16,1 3 3-16,2 5 1 0,2 5 1 16,-1 5 0-16,-1 12 1 0,-1 0 2 15,-2 0-1-15,-2 8 1 0,-5 10 0 16,-1 8-2-16,0 6-1 0,-5 6-2 16,1 3-2-16,-2 0-1 0,0 1-3 0,-1-2-3 15,0-1-5-15,-2-3-2 16,-1-4-1-16,1-4-3 0,-3-4-5 0,0-5-4 15,0-4-11-15,-2-6-10 0,-2-7-12 16,1-2-26-16,-2 0-42 0,1-14-17 16,-1-1 3-16,1-7 3 0</inkml:trace>
  <inkml:trace contextRef="#ctx0" brushRef="#br0" timeOffset="93363.54">28670 10818 220 0,'8'-30'118'0,"-1"4"0"0,0 5 1 0,-5 6-34 15,-2 6-59-15,0 9-11 16,0 0-7-16,-16 1-5 0,3 6-3 0,-3 4 0 15,-3 1-3-15,-2 1-2 0,-1 2-4 16,1 1-2-16,-2 0-3 0,-1-1-4 16,1-2-7-16,1-1-7 0,1-5-29 0,4-4-39 15,4-3-12-15,4 0 3 16</inkml:trace>
  <inkml:trace contextRef="#ctx0" brushRef="#br0" timeOffset="93712.39">28827 9915 207 0,'3'-12'98'0,"-1"3"0"0,3 1-2 0,4 8-53 15,0-7-42-15,5 7-4 0,4 0 2 16,3 3 4-16,1 3 2 0,4 5 6 15,2 4 1-15,2 6 5 0,0 6 3 16,1 8-1-16,-1 6 1 0,-2 6 0 16,-2 4-2-16,-6 5-1 0,-3 3-6 0,-8 3 0 15,-5 3-4-15,-4 0-1 0,0 0 1 16,-11 1-3-16,-3-1 2 0,-5-4-3 16,-6-1-1-16,-4-4 0 0,-4-5-1 15,-3-6-1-15,-3-4 0 0,-3-6-4 0,0-4-6 16,1-6-6-16,-1-5-8 0,3-5-11 15,3-6-29-15,4-6-57 0,4-3-2 16,5 0 2-16,7-11 4 0</inkml:trace>
  <inkml:trace contextRef="#ctx0" brushRef="#br0" timeOffset="94203.26">29759 10406 164 0,'0'0'120'0,"0"0"1"15,0 0-6-15,0 4-2 0,0 2-41 16,0 1-72-16,7-1-19 0,1 1-14 15,2 0-29-15,-1-1-34 0,0 0-24 0,-2-1 1 16,-3-2 6-16</inkml:trace>
  <inkml:trace contextRef="#ctx0" brushRef="#br0" timeOffset="94387.69">29616 10641 154 0,'0'7'94'0,"-15"0"0"15,15 0-7-15,0-1-29 0,0-1-43 16,0-2-9-16,0 0-2 0,5-3 0 0,3 0-1 16,1 0 3-16,0 0-5 0,2 0-1 15,0-8-1-15,1 8-7 0,1-8-5 16,-1 8-26-16,0-13-37 0,1 4-20 16,-3-1-1-16</inkml:trace>
  <inkml:trace contextRef="#ctx0" brushRef="#br0" timeOffset="94994.13">29832 10207 176 0,'7'-34'105'15,"-1"0"1"-15,1 3-1 0,2 4-28 16,-2 2-64-16,1 2-6 0,2 3-4 0,1 3-2 16,-1 3-1-16,3 3-1 0,-1 2 2 15,1 9 3-15,1 0-1 0,0 0 2 16,0 3 1-16,-1 7 2 0,1 5 1 15,-2 3 1-15,-2 6 1 0,-2 4-4 0,-4 4-1 16,-3 4 0-16,-1 4-2 0,0 3 1 16,-13 2-2-16,1 2-1 0,-5 0 2 15,-3 0-2-15,-6-1-1 0,-4 0 1 16,-4-4-1-16,-3-2 0 0,-4-3 0 0,1-4-1 16,-1-7 0-16,-1-3 0 0,5-6 0 15,2-3 1-15,4-5-1 0,3-3-1 16,6-4 1-16,6-2 0 0,6 0-2 15,10 0 1-15,0-12 2 0,0 5-3 16,9-2 0-16,5 0 0 0,5 1 0 0,1 0 0 16,5 1 2-16,0 7 0 0,1-11 0 15,0 11 0-15,-1 0-3 0,-1 0 3 16,-2 0-1-16,-2 0 0 0,-3 4 1 16,-2 1 0-16,-3 3-3 0,0 1 2 15,-3 2 2-15,-2 0 0 0,-2 2 0 0,0 1 1 16,-4 2 2-16,0 2 1 0,-1 0 0 15,0 3 1-15,0 1 3 0,0 1-1 16,-10 3 1-16,10 2 1 0,-14 1 1 16,5 1 1-16,-1 3-1 0,-1 2 1 15,-2 2 0-15,1 2-1 0,-2 2-1 0,2 0 1 16,1 2-3-16,-1 0 0 0,3 0-2 16,0-2 1-16,9 0-3 0,-14-4 1 15,14-1 0-15,-9-5 1 0,9-2 0 16,0-4 3-16,0-4-3 0,0-3 5 15,0-5-9-15,0-3-2 0,0-2-3 0,0-4-10 16,0-3-16-16,0-1-21 0,3 0-48 16,-1-7-44-16,2-3 0 0,0 0-5 15,1-5 9-15</inkml:trace>
  <inkml:trace contextRef="#ctx0" brushRef="#br0" timeOffset="96859.56">15369 15578 182 0,'0'3'100'0,"0"2"1"0,-8 1 2 16,8 3-36-16,0 3-61 15,-12 4-2-15,12 1 0 0,0 2 0 0,0 2 6 16,0 1 0-16,0 3 0 0,0 1 0 16,4 4 2-16,5 3 1 0,2-1 0 15,5 2 1-15,0 0 0 0,5-1-6 0,3-1-1 16,0-3 2-16,3-2-3 16,2-3-2-16,2-2-3 0,1-2-1 0,0-5 0 15,0-2-4-15,-1-3-2 0,0-5-1 16,-1-1 0-16,-2-4-3 0,-1 0 0 15,-3 0-3-15,-4-11 1 0,-4 0-1 0,-3 0 3 16,-4-1 0-16,-4-2 1 16,-4 0-1-16,-1-1 4 0,0 2-1 0,0-1 1 15,-10 2 2-15,10 1 3 0,-19 1-1 16,7 3 0-16,-2 7 2 0,1-10 2 16,0 10 1-16,0 0-3 0,2 0 2 0,-1 2 0 15,1 3 1-15,2 1 0 0,0 3-1 16,9 2 1-16,-15 3-1 0,15 2 2 15,-12 3-1-15,12 2 3 0,0 3-2 16,-10 2 0-16,10 3 1 0,0 2 0 16,0 2-2-16,0 2 2 0,0 0-4 0,0 3 1 15,0 0 1-15,0 1 0 0,2 1-1 16,3 0 1-16,2-1-1 0,-1 1 1 16,2-1 2-16,-1 2-3 0,0-1 2 15,0 1-2-15,-3 2 1 0,0-1 0 16,-2 4-1-16,-2 0 0 0,0 1-1 0,0-1-1 15,-9 0-3-15,9-3 0 0,-18-1-6 16,8-2-8-16,-3-3-11 0,-1-3-32 16,0-4-53-16,1-5-1 0,0-5 1 0</inkml:trace>
  <inkml:trace contextRef="#ctx0" brushRef="#br0" timeOffset="98891.13">20334 12848 151 0,'0'4'113'0,"-15"1"2"16,15 0-1-16,-10 2 0 0,10 1-71 0,0-2-37 15,3 4-6-15,2-2 0 0,1 3-6 16,0 1-5-16,0 1-3 0,1 3-7 16,-4 3-4-16,-1 4-20 0,-1 3-42 15,-1 1-24-15,0 4 3 0</inkml:trace>
  <inkml:trace contextRef="#ctx0" brushRef="#br0" timeOffset="99041.53">20089 13201 179 0,'0'0'111'0,"-13"0"-1"15,13 0 0-15,0 0 0 0,0 0-100 16,1 0-7-16,9 0-3 0,6 0-7 16,2 0-4-16,6 0-6 0,2-11-11 15,3 11-36-15,1 0-46 0,1-8 2 0,-1 9 1 16</inkml:trace>
  <inkml:trace contextRef="#ctx0" brushRef="#br0" timeOffset="99307.35">20369 13391 174 0,'0'9'114'0,"1"-2"0"0,3 4 0 0,1-2-3 16,4-1-65-16,4 1-46 15,4 0-1-15,3 2-1 0,1 1-1 0,2 2-1 16,0 1 3-16,-5 1 1 0,0 4-1 16,-4 5 3-16,0 5 1 0,-5 3 0 15,-4 2 1-15,-5 1-1 0,0-1-1 0,0 1 2 16,-14-2-1-16,-1 1-4 16,-4-3 1-16,-4-2-4 0,-1-3-3 0,-1-5-6 15,1-4-6-15,1-7-8 0,2-5-17 16,2-6-32-16,1 0-39 0,3-11 4 15,2-6-1-15</inkml:trace>
  <inkml:trace contextRef="#ctx0" brushRef="#br0" timeOffset="99489.59">20313 13645 189 0,'4'-45'108'15,"1"0"1"-15,1 6-4 0,0 5-23 16,4 7-60-16,-2 6-11 0,1 6-5 16,-1 8-5-16,-1 7 0 0,-4 0 0 0,-3 4-1 15,0 7 1-15,0 5-2 0,-17 3 1 16,5 6-2-16,-5 2 1 0,-3 2-1 15,-4 1 2-15,-3 0-4 0,-3 0-1 16,-2-1-5-16,0-2-3 0,-1-3-10 16,1-4-32-16,2-3-51 0,2-7-1 0,5-4-1 15</inkml:trace>
  <inkml:trace contextRef="#ctx0" brushRef="#br0" timeOffset="99740.3">20771 13035 216 0,'10'0'120'0,"-2"0"-1"0,0 1 1 15,0 3 1-15,1 1-102 0,2 0-10 16,3-2-7-16,0-1-1 0,4 0 0 15,2-1-2-15,3-1 1 0,2 0-3 16,1 0-6-16,0 1-6 0,0 2-11 0,-1 1-13 16,-1 3-50-16,-7 0-30 0,-4 3-4 15,-4 0 3-15</inkml:trace>
  <inkml:trace contextRef="#ctx0" brushRef="#br0" timeOffset="100040.03">20880 13311 202 0,'-13'4'139'16,"13"0"-3"-16,0 0 1 0,0 1-5 16,0 0-35-16,1 2-97 0,9-1 0 0,3-1-15 15,4 1-14-15,3 1-9 0,0 0-8 16,-1 1-3-16,-1 1-5 0,1 6 0 16,-3 6-3-16,-2 5-3 0,-2 0 11 15,-2 6 18-15,-5 1 21 0,-5 2 11 0,0 3 10 16,0-1 7-16,-16 1 8 15,3-1 8-15,-3-1 11 0,-1-3 1 0,0-3-8 16,3-4-8-16,4-6-2 0,10-5-2 16,0-7-2-16,0-6-1 0,0-2-4 15,5 0-1-15,10-14-9 0,6-2-5 16,5-3-4-16,3-4-5 0,3-4-10 16,2-1-9-16,1-3-15 0,-1-3-38 0,0-1-46 15,-3-1-4-15,-3 0 4 0</inkml:trace>
  <inkml:trace contextRef="#ctx0" brushRef="#br0" timeOffset="100706.38">21298 13255 239 0,'0'0'121'0,"0"0"-1"0,0 0-2 0,9 0-5 15,7 0-113-15,7 0-6 0,5-11-3 16,4 2-1-16,4 1-2 0,2-1-2 15,0-3-1-15,-2 1 0 0,0 3-1 16,-2 8 3-16,0-13 0 0,-4 13 0 16,-3-13 1-16,-5 13 0 0,-8-13 0 15,-4 13 1-15,-6-11-1 0,-4 11 3 0,0-14-2 16,0 6 3-16,-15-2 2 0,7 1 6 16,-1-4 2-16,-1 1 5 0,0 0 3 15,1 1 4-15,-1 3 6 0,0 8 0 16,-1-8 2-16,-1 8 0 0,-1 4-4 0,-2 5 0 15,0 6-4-15,-2 5-1 0,3 4-1 16,1 4-4-16,1 2 1 0,3 4-3 16,9 0-1-16,-11 2 0 0,11-2-1 15,0-2-2-15,0-2 5 0,6-3-4 16,2-4-1-16,4-5 0 0,3-2-2 0,-1-3 2 16,2-2-1-16,-5-1-1 0,-3 2 0 15,-2 1 1-15,-6 1-2 0,0 2 1 16,0 4 0-16,-18 1 0 0,4 1 0 15,-6 2 1-15,-1 0-1 0,-3-1 0 16,2 1 0-16,-3-2-1 0,3-2 0 0,5-3 0 16,2-3-1-16,6-4 0 0,9-6 0 15,0-2-2-15,1-2 0 0,8 0 4 16,5-10-5-16,4 1-1 0,5-2-3 16,2-2-1-16,1-1-3 0,1 0-4 15,-1-2-4-15,1 0-2 0,-3 1-3 0,-1-1 2 16,-4 1 2-16,-2 1 3 0,-2 1 7 15,-3 0 6-15,-3 3 4 0,-1-1 9 16,-1 3 4-16,-3-1 7 0,0 2 1 16,-2 7 2-16,0-10 2 0,-1 10-2 15,1 0-1-15,-1 0 1 0,0 3-2 0,1 4-3 16,-1 3-1-16,1 3-1 0,2 2-4 16,1 2-4-16,0 2-2 0,0 1-4 15,1 2-2-15,1 2-5 0,0 1-6 0,-1-1-3 16,-1 0-5-16,0 0-5 15,0-2-6-15,0-3-10 0,1-4-28 0,-3-4-33 16,1-2-12-16,-1-5 6 0</inkml:trace>
  <inkml:trace contextRef="#ctx0" brushRef="#br0" timeOffset="101022.45">22745 12656 198 0,'0'0'118'0,"0"0"1"0,-13 2-2 15,13 2-9-15,-15 1-90 0,15 2-7 16,-19 2-8-16,7 2-3 0,-5 2-2 16,-3 2-2-16,-4 4-4 0,-4 1-1 0,-4 3-2 15,-3 4-5-15,-2 2-4 0,-2 1-4 16,0 0-12-16,-1-1-22 0,-1-3-28 16,2-2-23-16,2-3 0 0</inkml:trace>
  <inkml:trace contextRef="#ctx0" brushRef="#br0" timeOffset="101290.83">22167 12905 177 0,'15'-22'94'16,"0"1"-10"-16,1 1-16 0,1 2-26 0,-1 2-29 15,2 2-5-15,-1 3 0 16,0 2 2-16,1 9 1 0,-1-10 2 0,1 10 5 16,0 0 2-16,1 3 3 0,0 6-1 15,-2 3 4-15,1 5 1 0,-2 5 2 16,-3 5-1-16,-1 5 0 0,-3 5-3 0,-1 6 0 15,-6 3-4-15,-2 4-3 16,0 6-5-16,0-1-5 0,-10 2-3 0,0 1-1 16,-2 0-4-16,-5-2-1 0,-1-1-5 15,0-3-4-15,-1-3-5 0,1-5-4 16,0-6-5-16,2-5-5 0,0-6-1 16,3-6-9-16,3-8-6 0,10-7-19 0,-12-6-29 15,12 0-26-15,1-12 1 0,4-5 7 16</inkml:trace>
  <inkml:trace contextRef="#ctx0" brushRef="#br0" timeOffset="101439.46">22417 13509 175 0,'30'-43'111'0,"2"-1"6"0,1-1 0 16,4 3-21-16,1 2-52 0,4 4-27 0,0 4-5 15,3 1-3-15,-1 4-7 0,4 2-2 16,-2 1 0-16,2 1-3 0,-1 3-2 16,0 1-1-16,-2 1-3 0,-2 3-4 15,-4 1-5-15,-5 0-7 0,-6 1-9 16,-5 0-27-16,-7 0-39 0,-7 1-12 0,-7-1 3 15</inkml:trace>
  <inkml:trace contextRef="#ctx0" brushRef="#br0" timeOffset="101755.06">22937 12591 230 0,'-16'-16'107'0,"3"3"4"15,1 2-4-15,3 3-57 0,9 8-45 16,0-10 1-16,0 10-5 0,0 0 2 15,0 0 1-15,2 2 4 0,6 4-1 0,4 5-2 16,0 6 6-16,4 5 2 0,1 6 1 16,2 4 0-16,0 6 2 0,-1 3 2 15,1 6-1-15,-3 3 4 0,0 5-2 16,-3 6 1-16,0 3-1 0,-2 3 0 16,-2 2-1-16,0 2-2 0,-2 1-3 0,-2 1-2 15,0 1-6-15,-2-1 2 0,0-2-4 16,-1-1 0-16,0-3-2 0,-2-5-1 15,0-5-1-15,0-6-2 0,0-5-5 16,0-5-3-16,0-7-4 0,0-6-9 16,-11-6-11-16,11-8-14 0,-10-8-23 0,10-6-50 15,-15 0-18-15,7-12 6 0,0-5 1 16</inkml:trace>
  <inkml:trace contextRef="#ctx0" brushRef="#br0" timeOffset="101955.82">23077 13262 185 0,'1'-27'116'0,"-1"8"0"16,0 7-1-16,0 12 2 0,0 0-95 15,-13 0-16-15,13 11-3 0,-18 6-3 16,6 4-2-16,-1 5 2 0,-4 3 0 0,-2 3 0 16,0 4 1-16,-4 2-2 0,0 1 0 15,-3 3 1-15,1-3-4 0,-3-2-2 16,-1-3-7-16,1-4-5 0,-1-6-12 15,1-5-29-15,3-6-46 0,1-7-9 16,6-6-1-16</inkml:trace>
  <inkml:trace contextRef="#ctx0" brushRef="#br0" timeOffset="102170.98">22973 13130 229 0,'31'-11'122'0,"-2"11"1"16,-2 0 3-16,-1 4-8 0,-3 11-103 15,0 5-5-15,0 5 0 0,1 3-2 16,-2 3 2-16,1 0-4 0,-1 4 2 16,0 2-4-16,-2 4 0 0,1 3 0 0,-3 2 0 15,0-1-2-15,-4-1-2 0,0-2 0 16,-4-3-4-16,-2-3-3 0,-4-3-5 16,-3-3-6-16,-1-3-5 0,0-5-9 15,0-4-13-15,-12-4-28 0,12-6-39 16,-17-3-11-16,6-5 2 0</inkml:trace>
  <inkml:trace contextRef="#ctx0" brushRef="#br0" timeOffset="102330.02">22985 13614 199 0,'-24'-14'111'0,"2"-1"-3"16,3 3 2-16,6 3-34 0,13-1-63 15,0 3-10-15,2-5-6 16,10 12-9-16,8-6-6 0,4 6-5 15,5 0-13-15,2 0-29 0,1 0-31 0,2 0-9 16,-3 3 3-16</inkml:trace>
  <inkml:trace contextRef="#ctx0" brushRef="#br0" timeOffset="103286.61">20139 14203 202 0,'-8'3'100'0,"8"0"0"0,0-1-4 15,0 0-50-15,4-2-41 0,0 1 0 16,3-1 2-16,3 0 1 0,2 0 3 0,1 0 1 16,3 0 3-16,2 0 2 0,4 0 0 15,3 0 0-15,3 0 0 0,4 0-3 16,2 0-1-16,3 0-2 0,2 2-2 16,3 0-2-16,2-2 1 0,5 1-2 15,2-1 2-15,6 0-2 0,5 0 2 0,6 0 1 16,5 0 2-16,7 0-1 0,1-10 1 15,4 10 0-15,4-8-1 0,1 8-1 16,2-9 0-16,0 9-1 0,2-8-3 16,-2 8-2-16,2 0 0 0,-2-9 2 15,-2 9-4-15,1 0 0 0,-5 0 0 16,0 0-1-16,-3-7 0 0,0 7 0 0,-2 0 2 16,-1 0-1-16,0 0-1 0,-1 0 0 15,-1-8 1-15,-3 8-1 0,0 0 0 16,-2 0 0-16,-2-9 0 0,-5 9 0 15,1 0 0-15,-2-7 2 0,-2 7 0 0,-2 0 0 16,-2 0-2-16,-1-8 2 0,0 8 0 16,-2 0 0-16,0-8 0 0,-1 8 0 15,-3 0-1-15,0-10-1 0,-1 10 0 16,-2-7 1-16,-2 7 2 0,-2-8 0 16,-3 8 0-16,-3-7 2 0,-3 7 3 0,-3-7 1 15,-2 7 4-15,-3 0 3 0,-4-10 2 16,-2 10 3-16,-4 0-2 0,-1 0 1 15,-3-8-2-15,-2 8-3 0,-2 0-3 16,-2 0-2-16,0 0-5 0,0-8-5 16,-3 8 0-16,-1 0-4 0,-1 0-3 0,0 0-1 15,0 0-2-15,-1 0-2 0,-1 0-3 16,-1 0-8-16,0 0-12 0,0 0-14 16,0 0-25-16,0 0-72 0,-10-8-9 15,10 8 1-15,-20-7 4 0</inkml:trace>
  <inkml:trace contextRef="#ctx0" brushRef="#br0" timeOffset="104885.36">24467 11326 166 0,'2'0'102'0,"-2"-7"1"16,1 7-3-16,0-9-40 0,0 9-46 0,0-10-3 15,1 10-4-15,1-9 0 0,2 9 2 16,1 0 0-16,1 0 3 0,3 0-2 15,0 0 3-15,3 6 1 0,1 3-1 16,2 4-2-16,1 2 2 0,1 2-2 16,1 1-2-16,1 3 0 0,3 0 0 0,-1 0 0 15,3 0-1-15,2-1 1 0,1-2-2 16,3-2 1-16,1-4-2 0,2-3-1 16,2-4-1-16,1-2 0 0,4-3-2 15,0 0-1-15,3 0 0 0,1-11 0 16,0 3 0-16,2-1-1 0,-3-1 0 0,2 1 0 15,-2-1 0-15,-2 2-1 0,0 8 1 16,-1-12 0-16,-1 12 2 0,-2 0-1 16,-1 0 1-16,-1 0 2 0,-2 0-1 0,1 0 0 15,-2 5 0-15,-1 0 1 0,0 1 0 16,0 0-2-16,0 0-1 0,2-1 0 16,0-1-1-16,1-1-1 0,1-1-1 15,1-2-1-15,2 0-2 0,1 0 0 16,0 0-2-16,3-10 0 0,1 2 1 15,1 0 0-15,1-1 2 0,2-1 1 0,-2 0 2 16,3 1 2-16,-1 0 2 0,2 1 3 16,-1 0-1-16,2 2-1 0,1 6 1 15,0-12 1-15,-1 12-1 0,2 0 0 16,0-9 0-16,-1 9-3 0,0 0 1 0,0-6-2 16,-1 6 1-16,0 0-2 0,-1-10 1 15,-2 10-1-15,-1-7 0 0,-3 7-1 16,-2 0 0-16,-2-8 1 0,-3 8-2 15,-3 0 0-15,-1 0-2 0,-3 0-1 16,-2 0-1-16,-1 1 1 0,-1 1-2 0,-1 1 1 16,-2 1-2-16,1-3 2 0,0 2 1 15,0-2 0-15,-1-1 4 0,4 0 1 16,0 0 4-16,2 0 1 0,2-7 1 16,2 7 3-16,2-11-1 0,2 4 1 15,0-1-1-15,-1 0 0 0,1 1-3 0,0 0-4 16,-2 7-1-16,2-14-1 0,-1 14-2 15,-2-9-4-15,0 9-1 0,-2 0-4 16,-1-8-2-16,-2 8-4 0,0 0-1 16,-2 0-2-16,1-7-6 0,-1 7-1 0,0-11-6 15,-2 3-12-15,2-3-35 0,-2-2-33 16,-2-2 2-16,-3 0 1 0</inkml:trace>
  <inkml:trace contextRef="#ctx0" brushRef="#br0" timeOffset="129927.73">25831 10247 151 0,'0'-11'79'0,"0"11"-4"16,0-13-5-16,0 13-22 0,0-13-21 15,1 13-25-15,0-14 0 0,1 14 0 16,0-7 0-16,0 7 0 0,-1 0-3 15,1 0 1-15,-1 0 0 16,0 0 0-16,-1 0 1 0,0 0 3 0,0 0-3 16,0 0 2-16,0 0 1 0,0 0-1 15,0 0 4-15,0 0-2 0,0 0 1 16,0 0 2-16,0-8-1 0,-11 8-2 16,11-7 0-16,0 7 2 0,-8-12-2 15,8 5 1-15,0-2 1 0,-11-1-2 0,11-1-1 16,-9-1 2-16,9-1-2 0,-14-1 0 15,14-1-1-15,-13 1-1 0,4-1 1 16,-2-1 0-16,0 0-1 0,-1 0 0 16,-3 1-1-16,0 0 0 0,-4 0-1 15,-1-1 1-15,-1 1 1 0,-1 0-1 0,-3 0 0 16,0 0-1-16,-1-1 2 0,-1-1 0 16,-2 1-1-16,1-1 2 0,0 0-1 15,-2 1 1-15,2-2-2 0,-1 2 1 16,2-2-1-16,-1 2 2 0,1 0-1 15,1 0 0-15,-1-1 0 0,-1 2 0 0,0-1 0 16,-1 2-1-16,-2 0 1 0,0 1 0 16,-1 0-1-16,-1 1-1 0,-2 1 0 15,-2 1 0-15,0 0 1 0,-1 1-1 16,-1 0 0-16,-1 2 1 0,2 0 0 16,1 7 0-16,1-12 1 0,3 12 0 0,2-11-2 15,3 11 0-15,1-7 0 0,4 7 1 16,2 0 1-16,1 0-2 0,1 0 0 15,1 0 0-15,1 0 0 0,0 2 1 16,-1 1 0-16,1 3-1 0,-1-2 1 16,-2 1-1-16,0 1-1 0,-2 0 1 0,1-2 0 15,-2 0-1-15,2 0 1 0,-1-1-2 16,1-1 1-16,3-1 0 0,-1-1 1 16,3 0 1-16,-1 0-1 0,3 0 0 15,-1 0 0-15,4-9 2 0,-2 9-2 0,3-7 0 16,0 7 1-16,-1-8 0 0,2 8-1 15,1-7 1-15,8 7 0 0,-17-8 2 16,17 8-2-16,-15 0 0 0,15-10 1 16,-13 10 2-16,13 0-2 0,-9 0 0 15,9-8 1-15,0 8-1 0,-9 0 1 0,9 0-2 16,0 0 2-16,0 0-1 0,0 0-1 16,0 0 0-16,0-7 1 0,-9 7-2 15,9 0 1-15,-11 0-1 16,1 0 2-1,10-9 1-15,-14 9-3 0,14 0 1 16,-12 0-1-16,12-8 0 0,-15 8 1 16,2 0-3-16,13-8-1 15,-12 8-3-15,12 0-4 0,-11 1 1 16,11 2-3-16,-8 0-3 0,8 2-2 16,0 2-5-16,-10 2-1 0,10 0-9 15,0 1-32-15,0 0-42 0,0 1 2 0,0 0 3 16</inkml:trace>
  <inkml:trace contextRef="#ctx0" brushRef="#br0" timeOffset="130746.68">24500 9287 159 0,'5'-9'77'15,"0"-1"-2"-15,0 0-7 0,0-1-15 16,0 1-33-16,1-2-16 0,-2 3-1 15,-1 1-1-15,0 8 2 0,-3-11-1 0,0 11 1 16,0-9 0-16,0 9 2 0,0 0 0 16,-13-9-1-16,13 9 1 0,-17 0 1 15,4 0-3-15,-2 0-1 0,-4 0 0 16,-2 0 0-16,-3 0 1 0,-3 4-3 16,-3 0-1-16,-2 1 1 0,0 2-1 0,-2 0 0 15,-1 0 1-15,1 0 0 0,0 0 0 16,1 1 1-16,3-1-1 0,3-1 1 15,1 0 0-15,5-2 0 0,1-1-2 16,5 0 2-16,1-2 1 0,3-1 0 16,11 0-2-16,-14 0 3 0,14 0-2 0,0 0 1 15,-10 0 0-15,10 0-2 0,0 0 0 16,0-7 0-16,0 7 0 0,0 0 0 16,-9 0 0-16,9 2-2 0,0 1 3 15,0 0-3-15,0 2 2 0,0-1-1 0,0 1 1 16,0 0-1-16,0 2 0 0,0-2 0 15,0 1-1-15,0 1 1 16,0-2 0-16,1 1 2 0,-1-1-2 0,1 0 3 16,0-1-1-16,1 0 1 0,0 0 2 15,-1 2-2-15,2 0-1 0,1 0 0 16,-2 3 1-16,2 1-2 0,-1 3 0 0,2 1 0 16,-1 1 1-16,1 3-1 0,-1 3 0 15,3 1 0-15,-2 1 1 0,1 1-1 16,1 1-1-16,-1-1 1 0,1 1 1 15,0-1 0-15,-1-1 1 0,0 0-1 0,2-2 2 16,-3 0-1-16,-1-1 0 0,1-1 1 16,-1-3 1-16,0 1-2 0,-2-2 1 15,0 0-1-15,-1-1 0 0,0-1-2 16,-1-1 1-16,0-1 1 0,0-1-2 0,0-2 0 16,0 0 2-16,0-2 0 0,0-1 0 15,0 0 0-15,0-3 4 0,0 0-3 16,0-2-1-16,0 0 2 0,0 0-2 15,0 0-2-15,3-7 0 0,0 7-1 16,-2-10-3-16,-1 10-5 0,0-10-8 0,0 10-3 16,0 0-3-16,0-8-9 0,-10 8-33 15,10 0-49-15,-11 0-2 0,11 0 4 16</inkml:trace>
  <inkml:trace contextRef="#ctx0" brushRef="#br0" timeOffset="132059.97">24463 11439 161 0,'0'-11'91'0,"0"1"-1"16,0 2-4-16,0 8-56 0,2-9-24 16,3 9-2-16,1 0 1 0,1 0 4 15,2 2 0-15,3 3 3 0,0 2 1 16,4 4 4-16,1 2-1 0,3 3-1 15,0 2 0-15,2 2-3 0,2-1-1 0,0 1-2 16,-1-2 0-16,1 0-3 0,0-2-2 16,1-2 0-16,0-2 0 0,3-2-3 15,-1-4 0-15,4 0 0 0,1-6-1 16,4 0 0-16,-1 0-2 0,4-10 2 16,1 0-2-16,3-4 0 0,1-2-1 15,2-4 3-15,0 0 1 0,1 0-1 0,-1 0 2 16,0 1 2-16,-1 3 0 0,0 2-1 15,-1 2 4-15,-1 4 0 0,1 8 1 16,-3 0-2-16,2 0 0 0,-3 0 1 0,1 8-2 16,1 3 0-16,-1 2 2 15,0 0-2-15,1 1-1 0,1 0 4 0,-2-2-3 16,1-1-1-16,-3-3 1 0,0-1-1 16,-2-2-1-16,2-3-3 0,-3-2 0 15,0 0-2-15,-1 0-1 0,0-12-7 0,-1 3 2 16,2 0 3-16,-1-1-2 0,1 1 0 15,1 1-1-15,0 8 4 0,2-11 3 16,-1 11 1-16,1 0 4 0,0 0 1 16,1 0 2-16,-1 1-2 0,0 5 2 15,-1 1 0-15,0 3-1 0,-3 2 0 16,0-1-1-16,0 1-1 0,0-2 0 16,1-2-2-16,3-1 1 0,0-3-3 0,1-3 0 15,3-1 0-15,-1 0-3 0,1 0 0 16,2-8-2-16,0 0 1 0,1-1-3 15,0 0 1-15,2-3-1 0,-1 2 1 0,1-1 0 16,-1 0 4-16,0 2 1 0,1 0 2 16,3 1 1-16,1 0-2 0,2 8 4 15,2-12-1-15,2 12 0 0,1 0 0 16,1-8-2-16,1 8 0 0,0 0 0 16,-1 0-1-16,-1 1-1 0,-1-1 1 0,-2 1-1 15,-4-1 2-15,-4 0 0 0,-4 0 1 16,-2 1 1-16,-5 0 0 0,-1-1 1 15,-3 0 0-15,-1 0-1 0,-2 0 0 16,-1 0-1-16,0 0 0 0,-1 0-2 16,-1 0 0-16,-1-9-1 0,-1 9-1 0,1 0 0 15,-3 0-1-15,0 0-1 0,-4-7-3 16,1 7 1-16,-1 0-2 0,-3-9 5 16,-1 9-7-16,-3-9-7 0,0 9-4 15,-1-14-7-15,-1 6-20 0,-1-2-46 16,-2-1-21-16,-4 0 0 0,0-1 3 0</inkml:trace>
  <inkml:trace contextRef="#ctx0" brushRef="#br0" timeOffset="134881.13">19149 9720 131 0,'9'-10'70'0,"0"10"-8"0,3-9-3 0,1 9-4 15,0-8-13-15,3 8-11 0,1 0-24 16,0-10-1-16,3 10-3 0,0 0-1 16,-1 0 1-16,1 0-3 0,-1 0 1 15,0 0-3-15,0 0 3 0,-1 0-2 0,2 0 0 16,0 0 2-16,-1 2-2 16,2 1 1-16,-1-1 0 0,2 1 1 0,1-2-2 15,1 1 2-15,-1-1-1 0,3-1 3 16,1 0-1-16,1 0 0 0,0 0 1 15,2 0 0-15,0 0 0 0,2-7 0 16,0 7 1-16,1 0-1 0,0-8 0 16,1 8 1-16,1 0-1 0,1-10-1 0,1 10 1 15,0 0-1-15,0-9 0 0,2 9-2 16,0-7 0-16,0 7 1 0,0-7 0 16,1 7 0-16,-1-9-1 0,0 9 1 0,-1 0 0 15,1-7 0-15,-2 7 1 0,-1 0 1 16,-2 0-2-16,1 0 1 0,-3-7 0 15,0 7-1-15,0 0 1 0,-2 0-1 16,0 0 0-16,-1 0-1 0,-1 0 1 16,-1 0-1-16,1 2 0 0,-2-2 0 0,0 1 0 15,0 1 0-15,0 0-1 0,1 2 3 16,1-2-3-16,0 2 2 0,2 1-2 16,0-1-1-16,1 1 3 0,1 0-1 15,1 1 0-15,0 0-1 0,1 0 1 16,0 0-3-16,2-2 3 0,1 1-2 0,0 1 2 15,0-3 1-15,2-1-1 0,0 0-2 16,0-2 1-16,-1 0 2 0,0 0-1 16,2 0 1-16,-2 0-1 0,0 0 1 15,0 0-1-15,0 0 1 0,-2 0-1 16,0-7 1-16,-1 7-1 0,1 0-1 0,-3 0 2 16,0 0-1-16,-2 0 1 0,1 0 0 15,-2 0 0-15,-2 0-1 0,1 0 2 16,-1 2-2-16,-2 0 1 0,3-1-1 15,-2 0-1-15,0 0 1 0,0 1 0 16,-2 0 0-16,2-1 0 0,-1 1 0 0,2-1-1 16,-1 0 1-16,0 1-1 0,0-1 2 15,1 0 0-15,-3-1-1 0,2 1 0 16,-2-1 1-16,0 2 0 0,-1-2 1 16,-2 1-1-16,3 0-1 0,-2 1 1 15,1-1-1-15,-1 0-1 0,3 1 1 0,0-1 0 16,2 1-1-16,0-1-1 0,2 2 1 15,0-2-1-15,-1 3 2 0,1-3-1 16,-2 2 2-16,0-1 1 0,-2-1-2 16,-1 1 0-16,-2 0 0 0,-3-1 4 0,-3 0-3 15,-2 2 0-15,-4-3 0 0,0 1-1 16,-2 0 0-16,-1 0-1 0,0-1 2 16,-1 0 0-16,1 0 0 0,-2 0-3 15,1 0 2-15,0 0 2 0,0 0 1 16,0 0 2-16,-2 0 0 0,0 0-2 0,0 0 0 15,0 0 0-15,-1 0-1 0,-1 0 0 16,-1 0-2-16,0 0 0 0,0 0-1 16,-1 0-2-16,2 0 1 0,0 0 0 15,1 1 1-15,0 1-1 0,2 0 1 16,0-1 0-16,0 1 0 0,1 0 0 0,-1 0 2 16,2-1 0-16,-1 1 1 0,-1-1 0 15,0-1 0-15,-1 0 1 0,1 0 1 16,-4 0 1-16,0 0-1 0,0 0-1 15,-1 0 0-15,-1 0-1 0,0-9 0 0,0 9 0 16,0-7-4-16,0 7-2 16,0 0-2-16,-9 0-3 0,9-7-2 15,0 7-6-15,0 0-11 0,-10 0-41 0,10 0-35 16,-10 1 1-16,10 0 3 16</inkml:trace>
  <inkml:trace contextRef="#ctx0" brushRef="#br0" timeOffset="139170.15">24348 11601 172 0,'6'6'66'0,"-1"1"-15"0,2-1-19 0,0 0-8 15,2 0-2-15,1-2 1 0,-1 1-6 16,3-2-5-16,1 2 0 0,3 0 4 16,0-1-3-16,3 0 1 0,0-1 0 15,3 1-1-15,1-1-2 0,2-1 0 0,2 0-3 16,1 2 0-16,3 1-3 0,3-1-1 16,1 1-1-16,1-1 0 15,3 1 2-15,4 0-1 0,1-2 1 0,2 0 0 16,3-2 1-16,2 0-1 0,0-1 1 15,1 0 1-15,2 0-1 0,0 0-2 16,0 0-2-16,0-9-1 0,2 9-1 0,-1-9 1 16,-1 9 0-16,1-7-1 0,0 7-1 15,-1 0 0-15,-3-9-1 0,1 9 1 16,-1 0 1-16,-2 0 0 0,1 0 1 16,-2 0-2-16,-2 0 0 0,-1 0 2 15,-1 0 0-15,-3 0 0 0,-1 0 0 0,-4 0 0 16,-1 0 0-16,-1 0-1 0,-1 0 0 15,-1 0 0-15,0 0 2 0,-2 0-2 16,0 0 0-16,-1 0 0 0,0 0-2 16,0 0 1-16,-1 0 1 0,0 0 0 15,0 1 0-15,1-1 0 0,-1 0 0 0,1 0-1 16,1 1 0-16,1 0 0 0,0-1 1 16,-1 1 0-16,2 0-1 0,-1-1 1 15,2 0-1-15,2 0 1 0,-1 0-1 0,0 0 1 16,2 0 0-16,-1-9 1 0,1 9-1 15,-1 0 0-15,1-7 0 0,-1 7 1 16,1 0 0-16,0 0 0 0,0-9 0 16,0 9-1-16,2 0 0 0,-1 0-1 15,1 0 1-15,0 0 0 0,2 0 0 0,1 0-1 16,0 0 0-16,2 0 0 16,0 0 0-16,3 0 2 0,0 0 0 0,0 0-1 15,-2 0 2-15,1 0-2 0,-2-8 0 16,-1 8 0-16,0 0 1 0,-2-10 0 15,-2 10 0-15,0 0-1 0,0-7 0 0,-4 7 2 16,-1 0-5-16,-2 0 3 16,-3-8 1-16,-3 8 1 0,-1 0-4 0,-2 0 2 15,-1 0 0-15,-4 0 0 0,0 0 0 16,-4 0-1-16,0 0 2 0,-2 0 1 16,-2 0-4-16,1 0 1 0,-1 0 2 0,1-7-1 15,1 7 0-15,-1 0 0 0,1 0-1 16,2 0 2-16,0-8-1 0,2 8 2 15,0 0-1-15,2-9 0 0,-1 9-1 16,2 0 0-16,-2-7 0 0,1 7 0 16,-1 0 0-16,0 0 0 0,0-9 1 0,0 9-1 15,-1 0 2-15,0 0-1 0,-2 0-1 16,-1-7 0-16,-1 7 1 0,-2 0 1 16,1 0-1-16,-3 0 1 0,0 0 0 15,-1 0 0-15,-1 0 0 0,-1 0 0 16,-1 0 1-16,0 0-1 0,1 0 1 0,1 0-2 15,1 0 0-15,-1 0-1 0,2 0-1 16,0 0 0-16,0 0 0 0,-1 0 0 16,2 0 1-16,-2 0 0 0,-1 0-1 15,1 0 2-15,-1 0-1 0,-2 0 2 16,-1-9-1-16,-1 9-1 0,-1 0-1 0,0-7-2 16,0 7-6-16,0 0-9 0,0-7-12 15,-8 7-55-15,8 0-24 0,-13 0-5 16,2-8 4-16</inkml:trace>
  <inkml:trace contextRef="#ctx0" brushRef="#br0" timeOffset="141028.5">17692 9717 201 0,'0'-7'73'0,"-9"7"-12"16,9 0-10-16,0 0-14 0,0 0-15 16,0 0-19-16,2 0 0 0,2 0-1 0,2 0-1 15,0 0-2-15,2 0-1 0,1 0 3 16,2 0 0-16,0 0 0 0,2 0 0 16,3 0 0-16,1 1-1 0,2 0-1 15,1 1 2-15,1 0-1 0,1 0 0 16,2 2 1-16,2-1-1 0,0 0 1 15,3-1 0-15,0 0 0 0,0 1 2 0,4-2 0 16,0-1-1-16,0 1 2 0,1-1 0 16,0 0 0-16,1 0 2 0,-1 0-2 15,0 0 1-15,0-9 1 0,-1 9-3 16,1-8 1-16,-5 8 0 0,1 0-1 0,-1-9-2 16,-1 9 0-16,-1 0-1 0,0 0 2 15,-2 0-3-15,1 0 0 0,-2 1 1 16,0 3-2-16,1 1 0 0,0-1 1 0,1 1 2 15,-1 0-2-15,1 0 1 16,1-1-2-16,2-1 2 0,-1 0 1 0,2-2 0 16,-1 0 0-16,1-1 0 0,-1 0-1 15,1 0 1-15,0 0 0 0,-1 0 1 16,0-9 1-16,-1 9 1 0,-1-9-2 0,0 9 3 16,-1-9-2-16,-1 9-2 15,0-10 1-15,-2 10-1 0,-1-7 0 0,1 7 1 16,0 0-4-16,-1-9 4 0,-2 9-1 15,2 0-5-15,0 0 3 0,-2 0 3 16,1 0 0-16,-1 0-4 0,-2 0 4 16,1 0-1-16,-3 0 0 0,1 0-2 15,-2 0 1-15,0 0 0 0,-2 0 2 0,1 0-2 16,-2 0 0-16,1 0 1 0,-2 0-1 16,1 0 0-16,0 0 1 0,1 0-1 15,-2 0 1-15,2 1 0 0,-2 0-3 0,1-1 1 16,-2 1 1-16,0 0 1 15,0-1 1-15,-2 0-1 0,-1 1 0 0,0-1 1 16,-3 0-1-16,1 0 0 0,-2 0 2 16,-1 0-1-16,-2 0-1 0,1 0-1 15,0 0 0-15,-1 0 1 0,0 0-7 16,0 0-4-16,0 0-15 16,0 1-64-16,0 0-12 0,-16 1 0 15,7-2-2-15</inkml:trace>
  <inkml:trace contextRef="#ctx0" brushRef="#br0" timeOffset="142832.81">17727 8142 198 0,'2'0'88'0,"-2"8"-1"16,0 0-34-16,0 5-22 0,0 0-29 16,1 1-1-16,0 1-3 0,-1-1 2 15,2 2-2-15,1-2 0 0,1 1 0 0,1 1-3 16,1-2-1-16,2-2-2 0,0-2-2 16,1-3 0-16,1-4-7 0,2-3-9 15,0 0-6-15,3 0-14 0,1-13-3 16,1 2 6-16,1-2 10 0,2-2 19 15,2-1 24-15,0-1 6 0,1-1 12 16,1 0 4-16,0 1 19 0,-1 0 1 0,-2 3-3 16,-1 2-7-16,-1 1-16 0,-5 11-21 15,-3-10-2-15,0 10 1 0,-5 0 1 16,-3 2 1-16,-3 3-2 0,0 2 0 16,0 1-1-16,-13 5-2 0,0 0 1 15,-3 3-1-15,-4 1-1 0,-5 2 0 0,-4 1 0 16,-3 2 0-16,-1-1-1 0,-4 1 0 15,-1-2 0-15,1 0 3 0,1-2 0 16,2-1 3-16,3-3-1 0,5-2 2 16,6-3-1-16,4-4 3 0,16-2 1 0,0-3 1 15,0 0-5-15,2 0 0 0,15-13 1 16,6 4-2-16,6-3-1 0,6 0-1 16,3-2-1-16,1 0-1 0,3-1 0 15,0 2-2-15,-1 0 2 0,-3 1-2 16,-2 2-3-16,-4 0-2 0,-6 3-2 0,-4 7-3 15,-6-12-2-15,-5 12-12 0,-5-9-38 16,-5 9-35-16,-1-10 0 0,0 10 2 16</inkml:trace>
  <inkml:trace contextRef="#ctx0" brushRef="#br0" timeOffset="143467.51">17934 7964 170 0,'6'-7'45'0,"-1"7"-4"0,0-10-3 15,-1 10-4-15,0 0-2 0,-1 0 1 16,-1-8-6-16,-1 8-9 0,0 1-10 0,0 1-5 16,-1 0 0-16,0 2-1 15,1 2 0-15,-1 1 0 0,0 2 3 0,2 2-1 16,0 0 0-16,1 3 4 0,1 1-2 15,2 2 1-15,0 1 2 0,3 2-2 16,1 4 1-16,-1 2-4 0,2 4 5 0,0 3-2 16,-3 4-1-16,1 4-1 0,-2 4-1 15,-2 3 0-15,-2 3 0 0,-1 1-1 16,-2 1-2-16,0 0-1 0,0-2-1 16,0-2 2-16,0-4 2 0,0-3-2 15,-13-5 2-15,13-6-1 0,-10-5 0 16,10-7 1-16,-10-5-1 0,10-7-2 0,0-5-1 15,-10-2-4-15,10 0-1 0,0-11-3 16,0-1-3-16,0-3-1 0,0-2 0 16,0-2 0-16,0-2 0 0,0 0 4 15,0-2 2-15,0 1 1 0,0-2 5 0,4 2 0 16,0 0 0-16,0 1 4 0,-1 1-4 16,-1 5 1-16,0 1-1 0,-2 3-1 15,0 1-2-15,0 10-1 0,0-8 2 16,-11 8 1-16,11 0-1 0,-18 0-1 15,7 3 3-15,-3 1 1 0,1 0 3 0,-2 2 0 16,1 0 1-16,-3 0 0 0,2 0 0 16,0-1 1-16,0 1 0 0,3-2-1 15,1 0 1-15,2-1-1 0,9-2-3 16,-15 1 1-16,15-1 0 0,0-1-2 16,-9 1 1-16,9-1-2 0,0 0-1 15,0 0 0-15,0 0 0 0,0 0 0 0,0 0 1 16,0 0-3-16,0 0 0 0,0 0 2 15,0 0-3-15,0 0 1 0,1 0-6 16,1-8-4-16,0 8-15 0,0 0-25 16,3-8-26-16,-2 8-9 0</inkml:trace>
  <inkml:trace contextRef="#ctx0" brushRef="#br0" timeOffset="148527.79">18033 8371 165 0,'0'0'103'0,"0"0"-2"0,0 0-1 15,0-7-7-15,0 7-94 16,2 0 0-16,5 0 0 0,1 0-3 15,2 0-1-15,2 0 0 0,0 0 2 16,3 0-1-16,0 6 3 0,0 4-1 0,1 3 0 16,1 0-2-16,-2 2-2 0,1 1-3 15,-3 0-4-15,-1 1-28 0,-4 0-44 16,-2-1-12-16,0 0-1 0</inkml:trace>
  <inkml:trace contextRef="#ctx0" brushRef="#br0" timeOffset="149127.18">18236 8599 149 0,'0'0'96'0,"0"0"3"16,-9 0-10-16,9 0-23 0,0 3-35 16,0 3-21-16,0 5-2 0,0 1-2 15,0 2 1-15,0 3-4 0,3 2-2 0,2 1 0 16,1 1-1-16,2 3-1 0,0 0-1 16,1 0-2-16,0 1-4 0,1-1-6 15,1-2 0-15,-2-1 0 0,2-3-2 0,-2-3-1 16,0-3-2-16,0-3-2 15,-1-5 1-15,0-3 7 0,-1-1 13 0,2 0-1 16,-2 0 2-16,0-6 5 0,-1 6 1 16,1-11 5-16,-2 11 2 0,-2-7 3 15,-1 7-2-15,-2 0-5 0,0 0-2 16,0 1 2-16,0 7-2 0,-15 4-1 16,5 3 0-16,-2 5 0 0,-3 2-2 0,-2 3-3 15,-1 1-1-15,-2 0 3 0,0 1-3 16,-1-4 0-16,0-2 0 0,1-3-1 15,1-4-2-15,0-5-2 0,4-5 2 0,1-4 1 16,2 0 2-16,4-10-2 0,8-5 1 16,0-6-2-16,0-6 3 0,0-7 0 15,5-5 0-15,7-5 0 0,4-4 0 16,6-2 1-16,3-3-1 0,7 0-1 16,3 0 0-16,5 1 0 0,2 2-3 0,3 5 2 15,-2 3 1-15,2 5-1 0,-4 5 1 16,-3 4 0-16,-4 7 0 0,-4 4 0 15,-4 5 1-15,-5 12 2 0,-6-9-2 16,-3 9 0-16,-6 3 1 0,-4 5 1 16,-2 3 0-16,1 7-1 0,-1 3 0 0,0 5 1 15,-9 2-1-15,9 5-1 16,0 4-1-16,0 2 4 0,0 4-4 0,0 1-1 16,0 1 0-16,4 0 0 0,2 0 1 15,0-2 1-15,4-2 1 0,-3-3 1 16,-1-3 2-16,0-5-4 0,-4-2 4 0,-2-4 0 15,0-4-2-15,0-3-3 0,-11-2 0 16,-1-4-2-16,-3-2-3 0,-4-2-6 16,-3-3-4-16,-3-3-6 0,-4-1-12 15,-2 0-22-15,-1 0-24 0,-1-13-16 16,-1 4-5-16</inkml:trace>
  <inkml:trace contextRef="#ctx0" brushRef="#br0" timeOffset="149280.72">18345 8990 204 0,'0'-21'97'0,"6"1"-3"0,6 3-13 15,7 2-31-15,4 2-38 0,5 3 0 0,3 3-2 16,4 7-1-16,2-8-4 0,4 8-2 16,1 0-3-16,-1 0 0 0,2 0 0 15,-2 3-3-15,-1 2-3 0,-2 0-1 16,-4 2-4-16,-3-2-5 0,-4-1-2 16,-5-2-20-16,-5-2-37 0,-4 0-26 15,-6 0 3-15</inkml:trace>
  <inkml:trace contextRef="#ctx0" brushRef="#br0" timeOffset="149560.84">19009 8472 208 0,'9'0'104'15,"2"0"0"-15,2-10-1 0,7 2-50 0,4-1-53 16,3-1-1-16,3-1 0 0,2-2-5 16,2-1-2-16,0-2-1 0,-1 0-4 15,-1 2-3-15,-3 3-3 0,-4 2-6 16,-4 2-10-16,-4-1-28 0,-4 0-30 15,-4 1-1-15</inkml:trace>
  <inkml:trace contextRef="#ctx0" brushRef="#br0" timeOffset="149843.53">19299 8133 165 0,'-11'0'96'16,"11"0"0"-16,-13 0-17 0,13 0-21 0,-9 10-33 15,9 8-10-15,0 9 1 0,0 9-1 16,0 5-1-16,0 7-5 0,0 5 0 15,0 3-5-15,3 5 1 0,1 1-2 16,0 0 0-16,1-1 1 0,-2-2-3 16,-1-3 0-16,-1-4 0 0,-1-6 1 0,0-8 0 15,0-7-1-15,0-7-1 0,0-8 0 16,-10-6-1-16,10-7 0 0,-13-3 1 16,13 0-1-16,-17-10 1 0,7-4-2 15,1-3 1-15,9-5 0 0,-12-2 0 16,12-4 0-16,0 0 1 0,0-3-7 0,0 2-2 15,0 1-7-15,1 3-20 0,4 0-56 16,1 4-16-16,1 2-1 0,1 2 1 16</inkml:trace>
  <inkml:trace contextRef="#ctx0" brushRef="#br0" timeOffset="150610.2">19497 8086 211 0,'10'-21'102'0,"3"2"-2"0,-1 2 0 16,5 5-76-16,1 2-24 0,3 10-1 15,4-8-1-15,0 8-2 0,2 0 1 16,-1 3 0-16,2 3 0 0,0 5 3 16,-1 5 4-16,-1 5-2 0,-1 2 1 15,-3 2 2-15,-3 2 0 0,-6-4 1 0,-5 2-3 16,-8 0-2-16,0-2-1 0,0 0-2 15,-19-1-3-15,1 1-1 0,-7 0 2 16,-5-1-2-16,-4-1-1 0,-2-1 1 16,-2-1 4-16,1-2 4 0,0-2 3 0,1-1 2 15,3-2 1-15,5-1 0 0,5-3-4 16,6-3 0-16,9-2-2 0,8-3-3 16,3 0-5-16,9-10-2 15,5 3-4-15,4-3-3 0,3-1-3 16,1-2 1-16,2-2-2 0,1-3 1 15,0-1 5-15,-2-1 3 0,-2 0 4 0,-4-2 5 16,-4 0 1-16,-4 0 4 0,-4 2-4 16,-4 0 9-16,-4 3 1 0,0 2-2 15,0 4 3-15,-12 3-2 0,1 8 2 0,0 0-3 16,-3 0 4-16,0 3 0 16,-1 6-1-16,1 5 1 0,-1 4 0 0,2 5-1 15,0 4 0-15,2 2-3 0,0 3-2 16,0 3 1-16,3 0-2 0,8 1-1 15,-15 0-2-15,15 1-2 0,-17-2 0 0,17-1-2 16,-15-2-2-16,15-5 0 0,-10-3 0 16,10-5-2-16,0-5 1 0,0-4 0 15,2-4 0-15,6-4 0 0,3-2 2 16,4 0 2-16,4 0 3 0,4 0-1 16,2-9 2-16,5 9 0 0,2 0 2 0,1-9-1 15,1 9 2-15,-1 4 1 0,-1 2-1 16,-1 2-1-16,-4 7 1 0,-3 2-3 15,-6 3 1-15,-3 4-1 0,-7 3-1 16,-6 1-2-16,-2 1-1 0,0 0 0 16,-16-1-2-16,-3 0-3 0,-8-2 0 15,-5-2 1-15,-6-4-1 0,-4-4-1 0,-1-3 4 16,-2-5 4-16,1-4-1 0,4-4 2 16,4 0 0-16,7 0 1 0,6-15-2 15,9 2 1-15,14-5 0 0,0-4-2 16,2-4 0-16,15-2-3 0,8-4 1 0,8 0-2 15,6 0 1-15,5-2-1 0,1 3-2 16,2 1-3-16,-1 2-5 0,-4 2-7 16,-3 2-35-16,-6 1-47 0,-7 1 0 15,-6 2 1-15</inkml:trace>
  <inkml:trace contextRef="#ctx0" brushRef="#br0" timeOffset="150790.44">20054 7843 142 0,'20'-11'94'0,"-1"1"1"0,2 10-3 16,1-9-36-16,-2 9-56 0,0 0-11 15,-1 3-26-15,-3 2-51 0,0 3-4 0,-1 1 1 16</inkml:trace>
  <inkml:trace contextRef="#ctx0" brushRef="#br0" timeOffset="151126.03">20617 7912 187 0,'24'-9'101'0,"-3"1"-1"15,-2 8 1-15,-4-10-51 0,-4 10-43 0,-5 0-3 16,-6 1-1-16,0 3-3 15,-10 3 0-15,-4 2 2 0,-9 3-4 0,-5 3 1 16,-7 5-1-16,-5 2 0 0,-4 2 0 16,-1-1 3-16,0 1 0 0,1-1 1 15,4-3-2-15,3-2-1 0,6-3 2 16,9-1 2-16,8-5 2 0,14-1-3 16,0-5-1-16,0-2-2 0,11-1 1 0,10 0 0 15,8-8 1-15,7 1-2 0,5-2 2 16,2 0-3-16,3-1-2 0,0 0 3 15,0 0-1-15,-2-1 0 0,-3 2 0 0,-1-3-2 16,-4 1-4-16,-6 2 1 0,-4-3-5 16,-7 1-2-16,-3-1-7 0,-7 0-16 15,-4-1-22-15,-4-2-32 0,-1 0-5 16</inkml:trace>
  <inkml:trace contextRef="#ctx0" brushRef="#br0" timeOffset="151825.38">20608 7688 140 0,'0'-12'88'16,"-13"3"0"-16,13 9-7 0,0-10-27 16,0 10-31-16,0 2-15 0,0 5-2 0,1 5 2 15,3 6 2-15,2 6 1 0,-1 5 1 16,0 5-1-16,0 7 0 16,-2 5-2-16,1 5-1 0,-1 4 2 0,0 5-5 15,0 1-1-15,0 1-1 0,-2 0-2 16,1-2 1-16,-2-4 0 0,0-4-2 0,0-4 1 15,0-6-1-15,0-5-3 0,-11-6 2 16,11-6 0-16,-10-8 0 0,10-6 0 16,-18-7-1-16,6-4 0 0,-2 0 0 0,-1-12-2 15,-2-1-1-15,1-3 2 16,1-5-1-16,2-1 2 0,1-2-2 0,3 0 2 16,9 1-2-16,0-1 3 0,0 2 0 15,0 2 0-15,6 4 0 0,8 2 0 16,4 3 1-16,5 4-2 0,3 7 1 0,3 0-1 15,1 0 2-15,1 0 0 16,0 0 0-16,-2 7 2 0,-2 1 1 0,-4 1-1 16,-3 4 1-16,-8 1 2 0,-7 3-1 15,-5 2-2-15,0 3 1 0,-16 3-2 16,-5 1 0-16,-8 1 0 0,-6 3-1 0,-5 0 0 16,-6-1 0-16,-1 0 1 15,-1-2 1-15,2-1 2 0,2-1-2 0,4-4 0 16,7-3 0-16,6-4 0 0,9-4 0 15,8-4-1-15,10-4-1 0,10-2-1 16,5-8 0-16,9 1-1 0,5-3-1 16,3-1-1-16,3-2-2 15,1 0 1-15,1 0 0 0,1-1 0 0,-2 1-2 16,-1 1 2-16,-3 1-1 0,-2 4 5 16,-3 7 4-16,-4 0-2 0,-5 0 1 15,-5 0 2-15,-6 5 1 0,-5 5 1 0,-2 3 1 16,0 4-2-16,-14 3-2 15,-2 3 1-15,-5 3-1 0,-6 1-2 0,-4 2-1 16,-3 0-1-16,-2 0-1 0,0-3-1 16,0-1-2-16,4-4 2 0,4-3 1 15,4-3-1-15,8-5-1 0,16-5 2 16,0-4-1-16,2-1 2 16,15-11 1-16,10-1-1 0,7-3 3 0,6-3-3 15,7-2 1-15,3-2-1 0,0 1-3 16,3-2-2-16,-1 1-6 0,-3-1-8 15,-2 1-26-15,-6 1-42 0,-4 1-14 0,-6 0 2 16</inkml:trace>
  <inkml:trace contextRef="#ctx0" brushRef="#br0" timeOffset="152657.46">21155 7915 208 0,'3'-14'100'16,"-1"3"0"-16,0 2-1 0,3 9-71 16,5-10-24-16,2 10 0 0,5 0-4 0,2 0 0 15,4 0 0-15,2 0-3 0,0 0 3 16,0 3-1-16,-2 5 2 0,-2 4 1 16,-4 2-2-16,-2 2 1 0,-7 2 0 15,-7-1 0-15,-1 1-1 0,0 1-1 16,-21 0 0-16,1 0-2 0,-8 0 0 0,-4 0 0 15,-2-2 2-15,-1 0-1 0,2-1 1 16,2-2 0-16,2 1 1 0,2-1 4 16,5-3-1-16,4 1 1 0,6-3 1 15,12 1-2-15,0-3-1 0,0-1 0 16,3-2-1-16,11-1 1 0,4-1-1 0,4 0-2 16,2 0 1-16,0 0-1 0,2-1-1 15,-1-1 0-15,1 2 0 0,-3-1-1 16,-5 0 1-16,-3 1-2 0,-6 1 0 0,-6 2 1 15,-3 1-1-15,0 2 1 0,-18 2-1 16,-2 4 3-16,-4 0 1 0,-7 3 6 16,-2 0-5-16,-3 0 5 0,0 0-1 15,0 0 1-15,1 0 0 0,5 0 2 16,4-1-4-16,7-2-3 0,7 1-1 16,12-4-4-16,0 1 1 0,1-4-4 15,10-1-2-15,8-3-1 0,6-2-1 0,5-2-1 16,3 0-1-16,2 0 5 0,0 0-1 15,1-12 4-15,-3 4 3 0,-1-3 2 16,-3 0 3-16,-3-1 4 0,-3-2-3 16,-3 0 1-16,-4 1 0 0,-4 1 2 0,-4 4-4 15,-4 8-1-15,-4 0 0 0,0 0-1 16,0 0 3-16,-10 5-5 0,0 9 3 16,-3 5 1-16,-1 4 1 0,-2 4-1 15,-2 4 3-15,-1 4-1 0,-2 1 2 0,-2 4-2 16,-1 0 0-16,2 1 5 0,3-2-1 15,1-2 2-15,4-2-2 0,4-3 1 16,10-3 0-16,0-3-1 0,0-3 1 16,0-5-1-16,10-2 0 0,6-5-5 15,6-5-4-15,5-3 0 0,5-3 0 16,3 0-2-16,3-9-3 0,0 1 2 0,0-5-3 16,-1-2-2-16,-3-4-1 0,-4-3 2 15,-3-1 3-15,-7-1 0 0,-5 0 1 16,-6 1 2-16,-5 2 0 0,-4 2-2 15,0 2 3-15,0 5 0 0,-13 2 1 0,3 10 1 16,-4 0 2-16,-1 0-2 0,0 3 0 16,1 7 0-16,1 2 1 0,4 3 1 15,9 2-2-15,-9 1-1 0,9 0-1 0,0 1-3 16,3 0-7-16,2-1-4 16,2-2-8-16,5-3-32 0,0-3-54 0,2-4-2 15,4-4 1-15</inkml:trace>
  <inkml:trace contextRef="#ctx0" brushRef="#br0" timeOffset="154222.56">22114 8442 167 0,'2'1'97'16,"6"-1"-2"-16,3 2-2 0,2-2-50 0,4 0-43 16,3 0-5-16,4 0-3 0,3-7-1 15,1 7 1-15,2-9 0 0,-1 9 0 16,0-9 4-16,0 9 0 0,-2 0 3 15,-2 0 1-15,0-9-1 0,-1 9 0 16,0-10 1-16,-4 10-9 0,-1-14-26 0,-3 3-43 16,-4-1-13-16,-3 1 2 0</inkml:trace>
  <inkml:trace contextRef="#ctx0" brushRef="#br0" timeOffset="154472.66">22484 8103 128 0,'-10'-9'92'0,"10"1"2"16,0 0-3-16,0 1-33 0,0 7-49 15,0-11-8-15,1 11 1 0,6 0-2 0,1 0-1 16,2 0 2-16,0 0 2 0,0 1 3 16,2 9 4-16,-2 4 0 0,-1 5-1 15,1 4 2-15,-1 4-2 0,-3 7 2 16,0 3-3-16,-2 3-1 0,-2 4-5 0,-1 3-2 15,-1 1-3-15,2 1-4 0,-2 1-4 16,0 0-5-16,0-2-26 0,0-2-56 16,0-3-6-16,0-4 1 0</inkml:trace>
  <inkml:trace contextRef="#ctx0" brushRef="#br0" timeOffset="156054.4">22491 8422 128 0,'0'0'60'0,"4"0"-5"0,3 0-3 15,0 0-5-15,1 0-11 0,1 0-7 16,2-8-10-16,-1 8-8 0,0 0-3 16,2 0-1-16,-1 0-1 0,2-10 0 15,-3 10-2-15,1 0-2 0,0-8 0 0,-1 8 0 16,-1 0-1-16,0 0 0 0,-1 0 1 15,-1 0-3-15,-1 0-1 0,1 0 2 16,1 0 2-16,-1 1 0 0,1 2-2 16,-1 0 0-16,0 0 0 0,0 1 1 15,0 0-1-15,0-1 0 0,1 0 3 0,-2-1-1 16,0 0 0-16,1-1 0 0,-2 0 2 16,2-1-2-16,-2 0 1 0,0 0 0 15,0 0-2-15,0 0 1 0,0 0 0 16,0 0-2-16,0 0-1 0,-1 0 2 15,-1 0 0-15,1 0 0 0,-1 0 0 0,-1 0 1 16,1-7 1-16,-1 7-1 0,-1 0 1 16,2 0-1-16,-2 0 1 0,-1 0 0 15,1 0-1-15,-1 0-1 0,0 0 1 16,0-7-1-16,0 7-2 0,0 0 0 16,0-8-1-16,0 8-4 15,0 0-5-15,0 0-4 0,0 0-36 16,-10 0-47-16,10 0 0 0,-12 2-2 15</inkml:trace>
  <inkml:trace contextRef="#ctx0" brushRef="#br0" timeOffset="160417.07">23437 7501 146 0,'0'0'81'0,"0"0"-5"0,0 0-7 16,0 3-10-16,-8 5-15 0,8 2-20 16,-16 4-15-16,6 4-2 0,-2 2 1 0,-3 3-4 15,0 4-3-15,-2 0-1 0,0 2 0 16,1 0-1-16,-2 0 1 0,4 0 0 15,-2-3 0-15,5-3 1 0,2-3-1 16,9-4 2-16,0-5 0 0,0-4 0 16,0-3 0-16,2-4-2 0,7 0 0 0,2 0-2 15,3-13 0-15,0 5-2 0,1-2-3 16,-1 1-1-16,1-1-1 0,-2 0-4 16,0 0-4-16,-3 3-10 0,0-2-17 15,0 1-21-15,-1 0-18 0,0 0-8 0</inkml:trace>
  <inkml:trace contextRef="#ctx0" brushRef="#br0" timeOffset="160600.66">23536 7659 222 0,'7'0'97'0,"0"-12"-9"15,-2 12-21-15,-1 0-27 0,-3 0-30 16,1 0-2-16,0 0-1 0,1 0-1 16,-1 7-3-16,2 1 0 0,1 2 0 15,-1 3-1-15,2 0 2 0,0 2-4 0,1 1-1 16,2 1-3-16,-2 0-1 15,0 1-2-15,-2 0-2 0,-1 0-1 16,-1-1-5-16,-3 0-12 0,0-3-22 0,0 0-31 16,0-1-17-16,-16-3 1 0</inkml:trace>
  <inkml:trace contextRef="#ctx0" brushRef="#br0" timeOffset="160783.37">23322 7961 170 0,'-27'2'99'0,"2"0"-1"16,4-1-11-16,3 0-22 0,7-1-52 15,11 1-3-15,-10-1-5 0,10 0-4 16,3 1 1-16,5-1 1 0,6 0-2 0,6 0-3 16,5 0 1-16,6-8 0 0,2 8 0 15,2 0-3-15,2-11-2 0,1 11 1 16,-2-8-4-16,-3 8-6 0,-3-9-5 16,-3 9-22-16,-7-9-37 0,-4 9-19 15,-6-12 0-15</inkml:trace>
  <inkml:trace contextRef="#ctx0" brushRef="#br0" timeOffset="161217.01">23447 7842 130 0,'-18'0'92'0,"2"0"3"15,2 0-12-15,2 0-22 0,3 0-26 0,9 5-24 16,-17 5-3-16,7 5 1 0,0 3-3 16,-4 3-1-16,1 3-1 0,-2 3 1 15,-2 3-3-15,-3 0 1 0,1 2-1 16,-4 2 0-16,1-1 1 0,-3-1 0 15,1-1-2-15,0-2-1 0,1-3 0 0,0-2-5 16,3-4 4-16,2-3-2 0,2-4-1 16,1-2-1-16,4-6-1 0,11-2 3 15,-14-3-1-15,14 0 1 16,4-12 3-16,5 1-1 0,3-1 1 0,7-3 2 16,1-1 1-16,7-2 0 0,5-1 0 15,3 0 1-15,5 1 2 0,3-2-1 16,4 2 2-16,1 0-2 0,2 3 1 15,-3 1-1-15,1 3 3 0,-3 1-4 0,-3 10 1 16,-4-8 0-16,-5 8-2 16,-6 0-1-16,-6 2-1 0,-9 2 0 0,-6 4-1 15,-6 2 1-15,0 2-3 0,-11 2 3 16,-6 1-1-16,-6 3 0 0,-5-1 0 16,-4 1 1-16,-2-1 0 0,-1-1 1 15,1-1 0-15,3-2-2 0,4 0 0 16,4-1 0-16,4-2-2 0,5-1-4 0,4 0-4 15,10 2-3-15,-9-1-4 0,9 2-9 16,0 3-17-16,0 1-22 0,0 0-23 16,0 3-12-16,0 1 3 0</inkml:trace>
  <inkml:trace contextRef="#ctx0" brushRef="#br0" timeOffset="161415.72">23379 8647 172 0,'15'17'84'0,"0"0"-3"0,1 1-7 16,-1 0-12-16,-1 1-24 0,-3 1-25 0,-3 1-3 15,-3 1 0-15,-4 1-3 0,-1 0-2 16,0 0 0-16,0-1-1 0,-16-1-1 16,4 0-1-16,-3-2 1 0,-2-1-1 15,-1-3 1-15,-1-2-2 0,1 0-1 16,-2-5-1-16,1-1-3 0,1-1-2 0,-1-3-6 16,1-2-4-16,-1-1-12 0,1 0-33 15,4 0-41-15,-1-13-3 0,4 5 4 16</inkml:trace>
  <inkml:trace contextRef="#ctx0" brushRef="#br0" timeOffset="161874.29">23983 7545 211 0,'4'-9'98'0,"1"9"1"0,1 0-24 16,1 0-56-16,1 0-18 16,1 3-1-16,-1-1-4 0,1 4-2 0,-3 1-5 15,-1 2-15-15,-2 2-27 0,0 0-41 16,-2 4-2-16</inkml:trace>
  <inkml:trace contextRef="#ctx0" brushRef="#br0" timeOffset="162216.03">24223 7647 148 0,'12'-12'96'0,"-3"12"4"0,-3 0-14 0,-1 0-25 16,-5 1-36-16,0 4-17 0,0 3-2 16,-13 1 0-16,0 3-3 0,-3 0 0 15,-3 2-2-15,-4 1-1 0,-2 1 0 0,-1 1-1 16,-3 0-2-16,-2 1 3 0,1-1 0 15,0-2 0-15,2-1 3 0,4 0-1 16,1-3 0-16,6-2 2 0,4 0 4 16,13-5-2-16,0 0 0 0,0-3 2 15,0-1-1-15,8 0-2 0,9 0 1 16,5 0-2-16,5-8-1 0,5 8-1 0,3-13-1 16,2 13-1-16,1-13-1 15,-1 13-3-15,-1-12-4 0,-2 12 1 0,-3-11-1 16,-3 11-3-16,-3-8-2 0,-4 8-4 15,-6 0-2-15,-2-10-8 0,-5 10-26 16,-4-7-34-16,-4 7-13 0,0-12 1 0</inkml:trace>
  <inkml:trace contextRef="#ctx0" brushRef="#br0" timeOffset="162582.76">24078 7458 140 0,'1'-10'90'0,"4"0"-6"0,1 0-7 0,0 3-22 16,1-1-34-16,1 8-16 0,-1-10 0 16,0 10 1-16,2 0-1 0,-2 1 2 15,-1 5 3-15,1 6 0 0,0 2 3 0,-2 6-1 16,0 4 0-16,-1 5 0 15,-1 5-2-15,1 3 0 0,-2 3-3 0,1 4 0 16,-1 0-2-16,1 2-2 0,-1 1-1 16,-2-1-1-16,0 0 0 0,0-4 0 15,0-1-1-15,0-3 1 0,0-3 1 0,0-4-4 16,-12-4 1-16,12-2-1 16,0-4-2-16,-12-2-2 0,12-3-4 0,-11-4-1 15,11-1-3-15,-10-5-4 0,10-1-2 16,-10-5-4-16,10 0-10 0,0 0-12 15,-12-7-22-15,12-1-25 0,0-2-1 16</inkml:trace>
  <inkml:trace contextRef="#ctx0" brushRef="#br0" timeOffset="162798.38">24061 8032 219 0,'0'0'94'0,"-10"0"-11"0,10 1-12 0,-13 4-29 16,4 0-33-16,-1 3 1 0,-4 0-5 15,0 3 0-15,-2 0-4 0,0 1-1 16,-2-2-1-16,0 1-1 0,0 0-1 16,1-1-1-16,1 0-1 0,2-3-1 15,2-1 2-15,3-1-1 0,9-1 0 0,0-4 0 16,0 0 0-16,0 0-1 0,5 0 1 16,6 0-4-16,3-10 0 0,3 10-5 15,3-12-12-15,3 12-16 0,1-13-17 16,0 5-9-16,4 1-4 0</inkml:trace>
  <inkml:trace contextRef="#ctx0" brushRef="#br0" timeOffset="162998.06">24227 8054 143 0,'4'0'75'0,"-2"0"0"0,-2 0-7 16,0 0-7-16,0 0-13 0,-9 2-17 0,9 4-22 16,-14 2-2-16,14 4 1 15,-13 2-3-15,13 2-2 0,-11 3 1 0,11 2-3 16,0 2 0-16,0 1 2 0,0 3-2 15,1 1-1-15,4 1 0 0,1 1-1 16,0 0-1-16,2-1-1 0,-1-1-1 0,3-2-3 16,-1-1-3-16,0-4-3 0,1-1-6 15,-1-5-18-15,0-4-29 0,-1-3-34 16,0-5 4-16</inkml:trace>
  <inkml:trace contextRef="#ctx0" brushRef="#br0" timeOffset="166477.81">24346 8192 144 0,'-13'-9'95'0,"13"9"-3"0,-12 0-12 0,12 0-19 16,-13 0-29-16,13 3-23 0,-15 3-2 15,15 2-3-15,-17 3 0 0,17 2 1 16,-13 1-2-16,13 1-1 0,-14 2-2 16,14 1 0-16,-12 1 0 0,12 0 1 15,-13 2-1-15,13-1 0 0,-14-2-1 0,14 0-3 16,-13-1 1-16,13-2-2 0,-14-2-2 15,14-2-1-15,-13 0-5 0,13-2-2 16,-13-2-9-16,13-1-20 0,0-5-39 16,-8-1-13-16,8 0 0 0</inkml:trace>
  <inkml:trace contextRef="#ctx0" brushRef="#br0" timeOffset="167077.41">24813 7824 171 0,'5'-7'88'0,"-3"7"-14"0,-2-8-18 15,0 8-19-15,0 0-25 0,-9 3-8 16,-2 2-1-16,0 3 0 0,-4 2 0 16,1 2 1-16,0 2 1 0,-1 2 2 15,4 2-1-15,11-1-2 0,-14 1 1 16,14-1-1-16,0-1-1 0,1-2 1 16,6-2-1-16,6-1 2 0,3-2-2 15,5 0 1-15,4-2-1 0,3 1 2 0,0 1 3 16,0-1-3-16,-3 2 0 0,-3 1 1 15,-3 2 0-15,-7 2-1 0,-4 1 2 16,-5 3-2-16,-3 1-1 0,0 2-1 0,-16 1-2 16,1 2 0-16,-8-1-1 0,-5 2 0 15,-6-1 0-15,-3 0 1 0,-4-2-2 16,0 0 1-16,0-1-1 0,-1-5 0 16,3-2-1-16,1-3 0 0,5-5-1 15,2-4-2-15,5-3-3 0,5 0 0 0,7-9 0 16,4-4-2-16,10-5 1 0,0-2 3 15,2-3 3-15,7-2 2 16,2-1 2-16,5 1 2 0,2 1 3 0,3 1 5 16,3 4-4-16,1 4 4 0,3 3-1 15,2 12 0-15,0-8-1 0,0 8 2 16,1 6-2-16,-1 3-1 0,1 4-3 0,-1 4 0 16,0 2 1-16,0 2-2 0,-1 2-2 15,-1 1-2-15,-1-2-1 0,-2 1-5 16,-3-1-4-16,-2 0-8 0,-3-1-27 15,-5-2-63-15,-2-1-4 0,-2-3 2 0</inkml:trace>
  <inkml:trace contextRef="#ctx0" brushRef="#br0" timeOffset="168426.07">25764 8007 212 0,'22'-10'97'0,"-1"-1"-1"0,-2 0-15 16,-3 1-68-16,-2-1-13 0,-3 0-4 15,-3 0 0-15,-2-1-1 0,-1 0-2 16,-3 1 2-16,-2 2 3 0,0 0 2 16,0 9 3-16,-17-12 1 0,8 12 6 15,-2-10 0-15,-1 10-2 0,-3 0 3 0,-1 0 1 16,-3 0-2-16,1 0 2 0,-3 0 0 16,-2 6 1-16,0 5-2 0,-2 1-1 15,0 4-2-15,2 2 0 0,1 4-2 0,0 0 0 16,4 0-2-16,4 3 0 15,1 0-1-15,13-2-1 0,-11 0 1 0,11-2 1 16,0-3-1-16,5-1-1 0,4-5-2 16,7-3 0-16,3-1-1 0,3-5-1 15,4-3-3-15,2 0-1 0,0 0-3 16,0-8-2-16,1 0 0 0,-2-3 0 16,0-2-1-16,-2-3 2 0,0-1 4 0,-2-1 2 15,-2 0 3-15,-3 1 2 0,-2 0 1 16,-3 1 1-16,-1 3 1 0,-2 1 3 15,0 2-2-15,-2 10 0 0,0-10 1 0,-1 10-1 16,-2 0-1-16,-1 2 2 0,-1 4 2 16,0 3-3-16,0 1-1 0,0 3 2 15,-1 2-2-15,1 0-3 0,-1 0 0 16,2 1-1-16,-3 0 0 0,-1 0-5 16,1 0-5-16,-1 0-3 0,0 0-6 0,0-2-17 15,0 1-48-15,0-3-27 16,0-2 1-16,0-4-1 0</inkml:trace>
  <inkml:trace contextRef="#ctx0" brushRef="#br0" timeOffset="168759.1">26248 7942 176 0,'12'0'114'15,"-5"-9"1"-15,0 9-3 0,-1 3 1 16,0 3-97-16,-1 1-16 0,0 4-5 0,0 3-6 15,-1 0 4-15,-1 1-2 0,0 1-1 16,-2-1-1-16,-1 2 3 0,0 2 3 16,0 3 3-16,0-1 2 0,-9-1 2 15,9-2 0-15,-10-3 3 0,10-4-1 16,-13-2 0-16,13-3 2 0,-14-6-2 0,14 0-1 16,0 0 3-16,0-9-2 0,0 0 3 15,0-4 1-15,3-2-1 0,7-3 3 16,4-1-3-16,2-4-2 0,2 2 3 0,3-1-4 15,-2 0-2-15,2 1-2 16,-2 0-3-16,0 1-3 0,-1 3-8 0,-5 2-4 16,-2 1-6-16,-2 4-3 0,-4 1-17 15,-3 9-17-15,-1-10-22 0,-1 10-23 16,1 0-3-16</inkml:trace>
  <inkml:trace contextRef="#ctx0" brushRef="#br0" timeOffset="169624.94">26766 7892 130 0,'15'0'101'15,"-5"-8"-1"-15,-2 8-3 0,-2 0-23 0,-5 0-55 16,-1 0-12-16,0 0-4 0,0 2 0 16,-16 5 3-16,5 1 2 0,-4 2 0 15,0 3 4-15,-3 1 1 0,-1 4-1 0,2 3 1 16,0 1-2-16,2 0-1 15,0 0-3-15,3 0-2 0,2-1-2 0,10-3-2 16,-12-1 0-16,12-2-1 0,0-3 0 16,2-4-1-16,4-3 0 0,3-2-2 15,4-3-1-15,3 0-1 0,2 0-1 16,4-14-1-16,1 2-1 0,4-2 1 16,0-3 1-16,2-2-1 0,1-1 4 0,0-2 0 15,0 1 1-15,-4 0 1 0,-2 0 2 16,-3 3-1-16,-6 1 1 0,-2 3 0 15,-7 4 0-15,-3 1 1 0,-3 9 0 0,0 0 3 16,0 0 1-16,-16 6 0 0,4 7 0 16,-3 5 2-16,1 6-1 0,-2 6 2 15,2 6-1-15,2 5-1 0,3 7-3 16,9 3-1-16,-11 3-1 0,11 2-1 16,0 2-1-16,0-1 1 0,-9-1 0 0,9-1 0 15,0-3-2-15,-14-4 1 0,5-5 2 16,-3-4-3-16,-4-7 2 0,-5-8 1 15,-1-8-1-15,-6-7 1 0,-2-6-1 16,-3-3-1-16,-1 0 1 0,-1-17 2 16,3 0-1-16,6-7 4 0,3-5-1 0,5-4 2 15,8-4 1-15,10-1-3 0,0-3 2 16,0-1 0-16,7 0-2 0,9 0-2 16,4 4-1-16,6 1 0 0,5 3-2 15,4 4-2-15,2 3 0 0,2 3 0 16,1 3-3-16,0 2 1 0,2 2-4 0,-1 0 0 15,2 1-3-15,1 0-1 0,0-2 1 16,2 0-1-16,0-3 2 0,0-2 2 16,-2 1 0-16,0-3 2 0,-3 0 4 0,-2-1 3 15,-4 0 3-15,-4 0 3 16,-3 2-2-16,-6-1 1 0,-7 2-2 0,-4 2 1 16,-8 3-1-16,-3 3 0 0,0 3 0 15,-10 3-3-15,-3 9 0 0,-1-9 0 16,-2 9 0-16,-1 0-1 0,0 2 0 0,3 2 2 15,0 4-1-15,5 3 1 16,9 3-2-16,-9 3 2 0,9 2-2 0,2 2 3 16,5 2-1-16,2 3-2 0,4 0 5 15,0 2-4-15,3 2 3 0,-2 0-2 16,-1-1 5-16,0 1-1 0,-3 0 4 16,-1-3-2-16,-3 0 3 0,-4-2-1 15,-2-3 0-15,0-2 1 0,0-1-1 0,-16-2 0 16,3-3-3-16,-5-2-2 0,-1-2-3 15,-5-3-2-15,0-2-2 0,-3 0-5 16,-1-3-7-16,0-2-6 0,-2 0-8 16,0 0-6-16,1 0-11 0,5 0-31 15,2-11-51-15,4 3 1 0,7-2 4 0</inkml:trace>
  <inkml:trace contextRef="#ctx0" brushRef="#br0" timeOffset="170507.43">28068 7663 170 0,'5'-19'89'0,"0"0"0"0,-1 1-26 0,1 2-23 15,0 2-31-15,-1 4 1 0,-1 10 2 16,-1-10 2-16,-2 10 6 0,0 2-3 16,0 8 4-16,-14 2 0 0,2 6 1 0,-4 5-5 15,-1 4-4-15,-4 3-2 16,-2 2-1-16,-1 2-5 0,-3 0-1 0,0 1 0 16,-3 0-2-16,0-4 2 0,0 0-5 15,0-3-1-15,2 0 0 0,3-5 0 16,2-2-3-16,4-4-1 0,1-2-2 15,3-5-1-15,1-3-1 0,3-4-3 0,11-3 4 16,-12 0-2-16,12 0-1 0,0-17-2 16,1 3-1-16,5-3 1 0,2-5 1 15,4-1 2-15,3-2 2 0,0-3-1 16,3 3 3-16,1-3 1 0,2 3 5 0,0 1 3 16,0 2 5-16,1 3-1 15,-1 3 1-15,-1 4 3 0,1 5 1 0,-2 7 4 16,-1 0 3-16,0 0-1 0,-3 7 0 15,0 6-2-15,-4 5-1 0,1 4 0 16,-3 3-1-16,0 4-6 0,0 2 0 16,-1 2-1-16,1 1 1 0,1 0-1 0,1 1 2 15,-1-2 0-15,2-4 2 0,1-2 0 16,0-5 3-16,2-4 1 0,0-6-1 16,2-4-2-16,1-7 1 0,2-1-2 15,1 0-1-15,-1-14-2 0,1-3-3 0,0-5-3 16,-1-6-1-16,3-7-1 0,-1-5-2 15,0-3 0-15,0-4-2 0,1-3 0 16,-2 0-4-16,-3 2 1 0,1 0-7 16,-3 5-9-16,-2 3-8 0,-1 6-9 15,-3 4-35-15,-2 7-49 0,-2 6 1 16,-2 8 2-16</inkml:trace>
  <inkml:trace contextRef="#ctx0" brushRef="#br0" timeOffset="171672.52">28768 7779 215 0,'14'0'104'0,"-1"0"-2"16,-1-10-11-16,-1 10-47 0,-4-12-34 0,-3 12-2 15,-4-12 0-15,0 12-2 0,0-9 1 16,-13 9 2-16,-1 0 1 0,-3 3 1 15,-5 3 0-15,-4 3 3 0,-3 4 0 16,-1 4-1-16,-2 3 1 0,-2 4-3 16,1 1-5-16,1 1-2 0,4 2-1 0,3-1 2 15,5 0-4-15,4-3 1 0,5-1-1 16,11-3 1-16,-10-2-2 0,10-3-2 16,2-4 1-16,6-5 0 0,2-4-2 15,4-2-4-15,5 0 0 0,2-8-3 0,1-1 0 16,2-4 0-16,1-2 1 0,1-3 1 15,-1-1 3-15,1 0 2 0,-2-1 2 16,-1 3 2-16,-2-1 1 0,-2 2 2 16,0 3-2-16,-5 3 2 0,-1 2 2 15,-3 8-2-15,-4 0-1 0,0 0 0 0,-5 0 1 16,-1 5 1-16,0 5-1 0,0 1-1 16,0 1-1-16,-13 2-1 0,13 0-1 15,-11 0-2-15,11 0-1 0,-9 0 0 16,9-2-2-16,0-2-1 0,-10-2 0 15,10-1-3-15,0-3 0 0,1-3-2 0,3-1 3 16,3 0 0-16,2 0 1 0,2-13 1 16,3 5 1-16,2-3 3 0,1-1 3 15,0 1 1-15,0 0 3 0,-1 1-1 16,1 1 3-16,-2 9 2 0,-1-8-1 16,-3 8-1-16,-2 1-1 0,-4 3-2 0,-2 5 0 15,-3 4 2-15,0 3-3 0,0 3-2 16,-9 3-1-16,9 2-1 0,-15-1 0 15,7 0 0-15,8-1 0 0,-17-2 1 16,17-3 0-16,-14-3-1 0,14-4 0 16,-10-5 0-16,10-4 0 0,0-1-2 0,2 0 1 15,4-12-1-15,1-2-3 0,3-3-2 16,4-4 2-16,1 0 2 0,3-3 0 16,0 1 2-16,2 2 0 0,0 0 4 15,-2 3 0-15,1 4 3 0,-4 4 3 0,-1 10 0 16,-6 0-1-16,-1 0 1 0,-4 0-1 15,-3 5 0-15,0 7 0 0,0 3-1 16,-8 3-1-16,-1 2-1 0,0 0-1 16,-3-1-1-16,2-1-1 0,0-2 1 15,0 0-1-15,1-4 0 0,9-4-1 0,-9-2-1 16,9-4 0-16,0-2-1 0,3 0-3 16,3 0-2-16,3-16 1 0,5 4-2 15,3-4-1-15,4 0-1 0,3-4 5 16,2-1-1-16,2-1 2 0,2 0 2 15,1 1 2-15,1 2 2 0,-2 2 3 0,-1 3-2 16,-3 3 1-16,-3 11-1 0,-4-9 1 16,-6 9-1-16,-4 2 1 0,-6 4 0 15,-3 3 0-15,0 5-1 0,0 2-3 16,-12 2 2-16,3 0 0 0,-2 2 0 0,1 0 1 16,1-1-1-16,9 1 0 0,-14-2 0 15,14-3 1-15,0 2 0 0,2-5-1 16,7 0 1-16,5-3-2 0,5-2 1 15,3-2-2-15,6-3 1 0,4-2-1 16,1 0 0-16,5 0-1 0,0-7 1 0,1-1 0 16,0-2-2-16,0-4 0 0,-3-2-1 15,-3-4 1-15,-6-1-2 0,-4-3 0 16,-6 0 1-16,-3 0 0 0,-7 0-1 16,-5-1 1-16,-2 4 1 0,0 2 0 15,-12 2 0-15,-2 5 1 0,-4 1 1 16,-3 11 2-16,-4 0 1 0,0 0 2 0,1 0 0 15,3 6 1-15,1 6 3 0,3 4-1 16,5 3 2-16,4 2 0 0,8 3-3 16,0 1 0-16,0 2-1 0,3-1-2 15,8 1 1-15,5-1-4 0,4 0 1 0,4-1-2 16,2-2-3-16,1 0-4 0,1-2-6 16,-1 0-9-16,-4-3-11 0,-1 0-39 15,-5-3-54-15,-4-2 2 0,-4-3-3 16</inkml:trace>
  <inkml:trace contextRef="#ctx0" brushRef="#br0" timeOffset="172904.84">25628 8425 126 0,'0'0'34'0,"-11"0"3"16,11 0 3-16,0 0-3 0,0-8-2 15,0 8 1-15,0 0 6 0,0 0 1 16,0-8 0-16,0 8-3 0,4 0-14 16,3 0-10-16,2-10-4 0,3 10 3 0,1 0-6 15,5 0-3-15,4 0-2 0,2 0 0 16,7 0-3-16,6 1 2 0,6 2-1 16,6 2 1-16,6 1 0 0,6 2-1 15,8 1 2-15,4 2 1 0,5-1 3 16,6 1-1-16,6 1 3 0,2 0 0 0,4-2 1 15,0 0 1-15,1-2-1 0,1-1 3 16,-2 0-1-16,0-3-2 0,-2 1-1 16,0-1-1-16,1-1-3 0,-1-1 1 15,0 0-4-15,0 0-1 0,-2 0-1 16,0 1-1-16,-4 1 1 0,0-1 0 16,-4 1-2-16,-2 0 1 0,-3 2 2 0,-4 0-1 15,-3 1 2-15,-5 0 1 0,-5 0-2 16,-5 0 2-16,-6 0-2 0,-3-1 1 15,-3 0-1-15,-1 1 0 0,0-2 0 16,0-1 2-16,-1 1-3 0,1 0 3 16,1 0-3-16,-1 0-1 0,1 1 1 0,-2-2-1 15,1 1 0-15,-1-1 0 0,-2 0 0 16,-1 0-2-16,-5 0 2 0,-3-1-3 16,-4 0 6-16,-2 0-3 0,-3-1 0 0,-3 0 0 15,0 0 0-15,-4 0 0 16,2-1 0-16,-3 1-2 0,1 0 2 0,-3-1 0 15,2 1-4-15,-2 0 3 0,1-1 1 16,0 2 0-16,-1-1-1 0,0 0 1 16,-1 1 1-16,0-1 0 0,0 0 0 0,0-1-1 15,-1 1 1-15,1-2-1 16,1 1 0-16,0-1 0 0,0 0 1 0,2 0-1 16,-2 0 1-16,2 0-1 0,-1 0-1 15,1 0 2-15,-3-8 0 0,1 8-1 16,-2 0 0-16,-2-8 1 0,-1 8-1 0,-1 0 0 15,-1-9-1-15,0 9 2 0,-2 0-1 16,0-11-1-16,-1 11 1 0,2 0 0 16,-2-10 0-16,0 10-2 0,0 0 0 15,1-10-2-15,-2 10-3 0,1 0-6 16,-1-10-4-16,-2 10-8 0,0 0-12 0,0 0-25 16,0-8-66-16,-13 8-2 0,2 0 3 15,1 0 1-15</inkml:trace>
  <inkml:trace contextRef="#ctx0" brushRef="#br0" timeOffset="176370.42">24434 11665 154 0,'-19'6'96'0,"-2"1"-2"0,4-1 0 16,2 1-50-16,4-1-44 0,11 0-7 15,0-2 0-15,0 0-3 0,0-3 1 0,13-1 2 16,8 0 5-16,7 0 2 0,6 0 1 15,5 0 3-15,4 0 2 0,3 0 3 16,2 0 2-16,-1-8 0 0,1 8-2 16,-4-7-1-16,-1 7-1 0,-2-8-2 15,-4 8 0-15,-2 0-4 0,-3 0 0 0,-2 0 1 16,-1 0 1-16,0 0-2 0,1 0 0 16,1 0 0-16,1 1 4 0,3 0-2 15,0 0 3-15,3-1-2 0,0 0 0 16,1 0-1-16,0 0 2 0,0 0 1 15,-1 0-2-15,0 0-2 0,-1-9-1 0,-1 9 3 16,-1 0-3-16,-1-10 2 0,-1 10-2 16,1 0 0-16,-2-9-1 0,1 9 1 15,0 0-1-15,0-9 1 0,1 9 0 16,0 0-1-16,1 0 0 0,0-8 1 16,0 8 0-16,-1 0 1 0,1 0-1 0,-2 0 0 15,-2 0 0-15,1-7 0 0,-1 7 0 16,-1 0-1-16,-1 0 1 0,0 0 0 15,-2-8-1-15,1 8-1 0,-1 0 2 16,-1 0-2-16,2 0 0 0,-1 0 0 16,2 0 0-16,0 0 2 0,1 0-2 0,1 0 0 15,2 0 0-15,1 0 1 0,1 0-2 16,2 2 2-16,-1 0 0 0,1-1 3 16,2 0-2-16,2-1-1 0,0 0 2 0,3 0 0 15,1 0 1-15,0 0-2 16,2-6 3-16,0 6-2 0,0 0-1 0,1-10-2 15,3 10 1-15,1-8 1 0,1 8 0 16,2-10-1-16,1 10 0 0,1-8 1 16,1 8-3-16,1 0 3 0,2 0 0 0,2-9 0 15,2 9 3-15,1 0-1 0,2 0 0 16,0 0 1-16,2-7 0 0,-1 7 1 16,0 0-2-16,1 0-1 0,1 0 1 15,-1 0 2-15,-2 0-4 0,-1 0 0 16,0 0 2-16,-5 0-2 0,-5 0-1 0,-1 0 0 15,-4 0-1-15,-5-7-1 16,-4 7-3-16,-5 0-6 0,-6 0 1 0,-3 0-6 16,-5 0-11-16,-7 0-36 0,-6 0-48 15,-6-8 0-15,-5 8-1 0</inkml:trace>
  <inkml:trace contextRef="#ctx0" brushRef="#br0" timeOffset="179332.62">30519 8404 128 0,'2'-7'56'15,"0"7"-6"-15,1 0-8 0,-2 0-7 0,0 0-4 16,1 0-4-16,-2 0-2 15,1 0-5-15,-1 0-2 0,0 0-5 0,0 0-6 16,0 0-1-16,0 0 1 0,0 0-5 16,0 0 0-16,0 0 0 0,0-8 0 15,0 8-1-15,0 0 0 0,0 0 0 0,0 0 0 16,0 0 0-16,1 0 3 16,0 0-2-16,2 0 2 0,-1 0 6 0,0-7-7 15,1 7 0-15,-1 0-1 0,0 0 0 16,2 0 3-16,-1 0-3 0,1 0-2 15,0 0 0-15,-1 0-1 0,2 0-5 16,-3 0 8-16,1 0 0 0,0 0 1 16,0 1 1-16,-1 1-3 0,1 0 3 0,-1 1-1 15,1 0 2-15,-1-1-2 0,0 1 0 16,1 0-2-16,-2-1 0 0,0 2 1 16,1 0-1-16,-2-1 1 0,1 1 0 0,-1 0 2 15,0 0 1-15,0 2 2 0,0-1-1 16,0 1 3-16,0 2-1 0,0 0-1 15,-12 2 1-15,12-2 0 0,-10 3-2 16,10 0-2-16,-13 0 1 0,13 1-2 16,-16-1 0-16,16 1 1 0,-16 0-1 0,6 0 1 15,1-2 1-15,0 0 0 0,-1 0-1 16,0-3 2-16,0 0 0 0,0 0 1 16,-1-3-1-16,3-1 2 0,-1 1-2 15,9-1 1-15,-15-1-5 0,15-1-2 16,-14 0-2-16,14 0-7 0,-9 2-6 0,9 0-12 15,0 1-44-15,-11 1-49 0,11-2-1 16,0 0-2-16</inkml:trace>
  <inkml:trace contextRef="#ctx0" brushRef="#br0" timeOffset="180997.66">31160 8457 129 0,'0'0'91'16,"0"-10"-7"-16,0 10-12 0,0-10-19 15,0 10-19-15,1-9-25 0,0 9-6 0,0-7 0 16,1 7-1-16,0 0 0 0,1 0-2 16,1 0 1-16,0 0-1 0,-1 0 0 15,4 0 1-15,-1 0 0 0,1 1 1 16,1 3 1-16,3 1 1 0,0 0 0 16,1-1 1-16,2 2 0 0,1-1 0 15,1 1-2-15,-1 0-1 0,3 0 0 0,0 0-1 16,1 1 1-16,0 0-2 0,1 1 1 15,0-1 0-15,2 2-1 0,1-1 2 16,0 0 2-16,2 0 1 0,2-1 3 16,2-1-1-16,1 1 1 0,2-1 0 0,1-1 0 15,1-1 1-15,1 0-3 0,0 0 1 16,2-1-3-16,-1 0-1 0,0 0-1 16,-1 0 0-16,1 0 0 0,-1 1 2 15,1-2 0-15,0 1 0 0,-1 1 1 16,0 1 0-16,-1-1 0 0,2 0 0 0,0 0-1 15,1 0 0-15,-1 2-1 0,0-2-2 16,-1 0-1-16,0 0 1 0,-1 2-1 16,-1-2 0-16,-3 0 0 0,0 1-1 15,-4 0 5-15,0 0-4 0,-3 0-1 0,0 1 3 16,-3-1 0-16,1-1 0 0,-1 1 2 16,1 0-1-16,-1 0 0 0,2 0 0 15,-1-1-4-15,2 0 4 0,1 0-2 16,-1 0 0-16,-1-1 1 0,0 0-2 15,-1-1 0-15,-3 0 0 0,-1 0 0 0,-2-1-3 16,-2-1-2-16,-4 0-2 0,-3 1-5 16,-2-1-5-16,-4 1-5 0,0-1-11 15,0 1-37-15,-11 0-46 0,1-1 2 16,-3 1 4-16</inkml:trace>
  <inkml:trace contextRef="#ctx0" brushRef="#br0" timeOffset="181880.23">31045 8514 205 0,'7'0'94'16,"3"0"0"-16,1 0-29 0,2 1-37 15,2-1-26-15,3 2-2 0,4-1 1 0,2 0 0 16,5-1 1-16,3 1 3 0,4 0 3 16,4 2 0-16,5-1 4 0,4 2-1 15,3 0 3-15,4 1 0 0,3 0-3 16,1 0 0-16,4 0-2 0,-1 1-4 15,1 0 0-15,1 0-3 0,-1 3-1 0,1-1 0 16,-2 1 0-16,0 0-1 0,-1 2 2 16,-2-2-2-16,-2 2 2 0,-1-1 0 15,-1 0-1-15,-3 0 2 0,-1-1 0 16,-3 0-1-16,-2-1 0 0,-4-1-1 16,-4-1 1-16,-3 0-2 0,-4 0 2 0,-5-3-1 15,-2 2 0-15,-3-1 1 0,-3 0 1 16,-1-1 0-16,-2 1 0 0,-1-3 1 15,-1 2-1-15,0-1 0 0,-1 0-2 16,2-1-1-16,-2 1 0 0,2-1-4 16,-2 1-3-16,-2-1-8 0,1 0-7 0,-6 1-6 15,-3-1-40-15,-3 1-46 0,0-2 0 16,0 0 2-16</inkml:trace>
  <inkml:trace contextRef="#ctx0" brushRef="#br0" timeOffset="187746.72">20166 12816 134 0,'-13'-12'105'0,"13"-3"0"0,-9-3-8 15,9-2-18-15,0-1-38 0,-11-2-29 16,11-1 0-16,0-2-2 0,0 1-5 15,-10 0-2-15,10 0-1 0,0 2 0 0,-9 1-2 16,9 2 0-16,-11 3 1 0,11 2 0 16,-19 2 1-16,7 3-1 0,-4 1 3 15,-1 2-1-15,-2 7 1 0,-4-9 3 16,0 9 0-16,-3 0-4 0,-1 0 3 16,-2 0-2-16,1 0-1 0,-2 1-1 0,0 3 0 15,0 2-2-15,1 1 1 0,0 2-5 16,1 3 2-16,0 1 3 0,2 1-3 15,-2 3 1-15,1 0 1 0,1 3 0 16,0 0 0-16,0 1 1 0,0 1-2 16,2 2 2-16,-2 0 0 0,0 1 2 0,0 0-2 15,2 0 2-15,2 1-2 0,-1 1 0 16,3-1 0-16,2 2 3 0,0-2-1 16,4 1 0-16,0 2-2 0,4 0-1 15,1 2 2-15,9 2-1 0,-13 1 2 16,13 3 0-16,0 1-1 0,0 1-2 0,0 0 1 15,0 2-2-15,3-1 2 0,3 0 0 16,2 0 3-16,2-1-2 0,2-1-1 16,2-3 0-16,1-2 1 0,3-1 2 15,1-5-2-15,2 0 2 0,0-2 0 0,2-2-2 16,0 1 0-16,0 0 3 0,1-1-1 16,-1 2 2-16,0 0-2 0,0 0 1 15,-1 3-2-15,-2-1 0 0,2 3-1 16,-2-1-1-16,0 1 1 0,0 1 0 15,0-2 0-15,-1 1-2 0,1-2 0 0,1-1 0 16,-1-1 1-16,2-3 2 16,2 0-2-16,1-2 0 0,3-3 0 0,0 0 0 15,3-2-1-15,3 0 1 0,2-1 0 16,1 0 0-16,0 0 0 0,1-1-3 16,2 2 2-16,-2-1 2 0,1 1-2 0,0 0 2 15,1 1-1-15,-3-1-1 0,0 1 1 16,-1 0 0-16,1-1 0 0,-1 0 1 15,0-2-2-15,0 0-1 0,1-3 2 16,1 0 1-16,3-2 0 0,0 0 0 0,3-2-1 16,0-1-1-16,3 0 0 0,-1-1 0 15,3-1 5-15,-1 0-5 0,3 1 0 16,-2-2-1-16,1 1-1 0,0 1 1 16,-1-2 0-16,0 1 2 0,-1-1 0 15,1 1-1-15,1-2-2 0,-1 0 3 16,1-1 0-16,0 1-1 0,1-2 2 0,2 0-1 15,0 0-1-15,-1 0 0 0,3 0 0 16,1 0 1-16,0-10-1 0,0 10 0 16,1-8 0-16,2 8 1 0,0-8-1 15,1 8 0-15,1-11 0 0,0 11 0 16,1-12 0-16,0 12 0 0,2-14 1 0,-1 6 0 16,1-1 0-16,0-2 1 0,0 1-1 15,1-3 1-15,0 1 0 0,-1-4 0 16,2 1 1-16,-3-3-1 0,0 0-1 0,0-1 0 15,0-1 0-15,-2-1-2 0,-1-1 1 16,-1 0-1-16,-3-2-1 0,-1 1-2 16,-4-2 1-16,-1 0-1 0,-3-2 1 15,-2 0 1-15,-4 0-1 0,-4-2 1 16,0-2 0-16,-5 0 2 0,-5-2 1 0,-1 0 0 16,-5-1 1-16,-1-2-1 0,-4 0 0 15,-1 0 0-15,-4-1 1 0,-3 0-1 16,-3 2-1-16,-1 0 0 0,-3 1-1 15,-1 0-1-15,0 1 0 0,0 0-1 16,-12 3 1-16,3-2-2 0,-1 1 1 0,-3-1-1 16,-1 0 2-16,-2-1 3 15,-2 1-2-15,-3-1 3 0,-2-2-1 0,-2 0 3 16,-3 1-1-16,0-2 1 0,-4 1 0 16,-1 0 0-16,-2 2-1 0,0-1 0 15,-2 1 1-15,-2 1-1 0,0 2-2 0,1-1-1 16,0 3 1-16,0-1 0 0,-2 1 0 15,3 1-2-15,-1 1 1 0,1 0-1 16,0 1 1-16,-3 1-1 0,0 1 1 16,-1 1 1-16,-1 1-1 0,-1 3-1 0,-3 0 0 15,0 0 5-15,-3 2-4 0,1 2 0 16,-2 1 0-16,1 0 0 0,-2 2-1 16,2-1 2-16,0 2-1 0,0 0 1 15,2 1 1-15,0 0-4 0,3 0 3 16,1 0 1-16,1 0-1 0,3 0 0 15,-1 1 0-15,3-1-2 0,2 2 2 0,0 0 0 16,3 0-1-16,0 7 0 0,2-13 3 16,2 13-2-16,0-12 0 0,2 12 1 15,0-12-1-15,2 12-1 0,0-8 0 16,0 8 1-16,0 0 0 0,0-10-1 16,1 10 0-16,-2 0 0 0,0 0-1 0,-1 0 0 15,0 0 2-15,-1 0 0 0,1 0-1 16,-2 0 0-16,0 0 0 0,-1 0 1 15,0 3-2-15,-2 1 0 0,0 0 1 16,0 1-1-16,-2 1-2 0,-2 1-1 0,-2 0 2 16,0 1-1-16,-1 1 0 0,0 0 0 15,-2 0 1-15,2-1-1 0,0 0 3 16,2-1-4-16,1 1 4 0,1-2 0 16,3 0 0-16,2-2-1 0,3 0 1 15,3-1 0-15,4 0 0 0,2-2 0 16,2 0 0-16,1 1 1 0,1 1-2 0,0-1 2 15,1 2-2-15,-2-1 1 0,1 2-1 16,-2 0 0-16,1 2 0 0,-3-1-1 16,2 1 1-16,-3-1-1 0,1 1 1 15,-1 2-3-15,1-2 3 0,-1 0 1 0,1 0-1 16,2-1 1-16,-1 0-1 0,1 0 2 16,2-2-1-16,-2 0 1 0,2 0-1 15,-2 0 1-15,1 0 2 0,-2 0-5 16,2-1 2-16,-2 0 0 0,1 0 2 15,0 0-4-15,0-1 2 0,0 0-1 0,2-1 2 16,1 1-1-16,1-1-1 0,1-1 1 16,1 0 1-16,-4 0 1 15,13 0-1-15,-8 0-1 0,8 0 2 16,0-8-1-16,-11 8-2 0,11-7 2 16,-9 7-1-16,9-8-1 15,-11 8 1-15,11 0-2 16,-12-7 1-16,12 7-1 0,-9 0 2 15,9 0-1-15,-12 0 0 0,-1 0 0 16,1 0 1-16,2 0-1 16,10 0 2-16,-14 2-1 15,14-2-1-15,-14 2 2 0,4-1-1 16,1 1-1-16,-2 0 0 0,-1 0 0 16,0 0 0-16,-1 0 1 0,1-1-2 15,-1 2 2-15,-1 0 0 0,1-2-1 0,0 2 0 16,1-2 1-16,0 2-1 0,1 0 2 15,1-3 0-15,10 1-2 0,-15 1 2 16,15-2-1-16,-13 2 1 0,13-2-1 16,-13 0 1-16,13 1 0 0,-11-1 0 15,11 0-2-15,-14 0 0 0,14 0 2 0,-15 0-2 16,-1 0 1-16,16 0 1 16,-16 0-1-16,3 0 0 15,13 0 1-15,-13 0 0 0,3 0-1 16,0 1-1-1,10 0 1-15,-12 0 0 0,12-1 0 0,-13 1 1 16,13 0 0-16,-11 0 1 16,11-1-1-16,-13 2 0 0,13-2 2 0,-11 1-2 15,11-1 0-15,-10 0 0 0,10 1 0 16,-9-1-1-16,9 0 1 16,0 0 0-16,0 0 1 0,0 0-1 15,0 0 0-15,0 0 0 0,0 0 0 16,0 0 1-16,0 1-2 15,0-1 2-15,0 0-4 16,0 0 4-16,0 0-1 0,0 0-2 16,0 0-1-1,0 0 4-15,-8 0 0 16,8 0-1-16,0 0 0 0,0 0 0 16,0 0 1-16,0 0 1 15,0 0-1-15,0 0-1 0,0 0 2 0,0 0-2 16,0 0 0-16,0 0 1 15,-9 0-1-15,9 0 0 0,0-6-1 16,-12 6 1-16,12 0-2 16,-8 0 1-16,8 0-1 15,0-8 1-15,-10 8 0 16,10 0 2-16,0 0-3 0,0 0 2 16,0 0 1-16,0 0 0 31,0 0-5-31,0 0 4 0,0 0 0 15,0 0-2-15,0 0 2 16,0 0-2-16,0 0-1 16,0 0 3-16,0 0 2 15,0 0-2 1,-8 0-1-16,8 0-4 31,0 0 3-31,0 0 0 16,0 0 0-16,0 0 0 15,0 0 2 1,0 0-2-16,0 0-1 16,0 0 0-16,0 0-1 0,0 1 1 15,0 0-1-15,-9-1 1 0,9 1 0 16,0 0 1-16,0-1-1 0,0 1-1 16,0 0 3-16,0-1 2 0,0 0-1 15,-9 1-2-15,9-1 2 0,0 0-2 16,0 0 2-1,0 0-2-15,0 0-1 16,0 0 0-16,0 1 2 16,0-1 2-16,-11 1-2 0,11-1 0 15,0 2 0-15,-10-1 2 0,10 0-4 0,-10 0 2 16,10 0 2-16,-10 0-1 0,10 0 0 16,-8 0-2-16,8 0 2 0,0 0-2 15,-11 0 2-15,11 0-2 0,0-1 2 16,0 0 0-16,0 0-2 0,0 0 0 15,-9 0 1-15,-2 1-1 16,11 0 1-16,-10 0-2 16,10 0 2-16,-14 0 0 0,14 1-2 15,-14-1 0-15,14 1 1 0,-14-1-1 16,14 1 1-16,-13 0 0 0,13-1-1 16,-11 1 1-16,11-1 2 0,0 1-2 0,-12-2 2 15,12 0 0-15,0 1 0 0,0-1-1 16,-8 1 0-16,8 1 0 0,0-1 0 15,-12 1 0-15,12 0-1 0,-12 0 1 16,12 0-1-16,-14 1 0 0,14 0 0 0,-15-1 1 16,15 0 0-16,-15 1 0 0,15-1 1 15,-11 0-1-15,11-1 0 0,-11 0 0 16,11 1 0-16,0-2 0 0,-9 2 0 16,9-2 0-16,0 0 0 0,0 1-1 15,0 1 0-15,-10 0 1 0,10 1-1 0,0 0-1 16,-13 0 1-16,13 1 0 0,-10 0 0 15,10-1-1-15,-13 1 1 0,13 1 1 16,-13 0-1-16,13-1-1 0,-13 0 1 16,13 0 0-16,-12-1 0 0,12 0 1 0,-8-1 2 15,8 0-2-15,0-1-1 0,-9 1 1 16,9-1 1-16,0 0 0 0,0-1 0 16,0 0 0-16,-10 2 0 15,10-2 0-15,0 0 1 16,0 0-1-16,-8 0-1 31,8 0-1-31,0 0 0 31,0 0 2-31,1 0-1 0,-1 0 1 16,0 0-2 0,0 0 3-16,0 0-1 0,0 0-2 15,0 0 1 1,0 0 1-1,0 0 1-15,0 0-5 0,0 0 2 16,0 0 0-16,0 0-3 0,0 0-8 16,0 0-9-16,0 0-4 0,0 0-12 15,0 1-26-15,0 3-65 0,0-1 0 16,2-1 2-16</inkml:trace>
  <inkml:trace contextRef="#ctx0" brushRef="#br0" timeOffset="191105.01">25248 12329 218 0,'-13'-15'98'0,"2"-1"-3"0,0 3-16 0,1 0-65 16,1 0-13-16,9 1-2 0,-13 2-5 16,13 1 9-16,0 2-6 0,-11 7 1 15,11-9 1-15,0 9 3 0,0 2 2 16,1 1 2-16,2 5 5 0,2 2 3 16,1 1 1-16,1 0 0 0,3-1 0 0,1 1-1 15,3-2-2-15,3 1-1 0,1-1-4 16,3-1-6-16,2 0-1 0,3-1-4 15,1 0-6-15,2 0-5 0,1-2-4 16,0 1-7-16,-2-1-15 0,-2 1-33 16,-3-1-34-16,-5 1 2 0</inkml:trace>
  <inkml:trace contextRef="#ctx0" brushRef="#br0" timeOffset="191388.19">24520 12666 198 0,'-16'12'116'0,"2"1"-2"0,4 1 0 15,10 0-3-15,-11 1-109 16,11 2-2-16,0 0 0 0,0 0-3 0,3 1-4 15,1 0 0-15,1 1-1 0,0-1-2 16,0 3-2-16,-1 4-3 0,-1 0 0 16,0 1-3-16,-2-1-3 0,-1-1-2 15,0-4-8-15,0-3-17 0,0-4-18 16,-13-3-26-16,13-2-8 0</inkml:trace>
  <inkml:trace contextRef="#ctx0" brushRef="#br0" timeOffset="192054.2">24670 12726 214 0,'2'1'94'0,"0"0"-1"0,3-1-38 15,5 0-41-15,3 0-10 0,6 0-6 0,2 0 1 16,7 0 0-16,4-7 1 0,5 7 0 16,3 0 4-16,5 0 0 0,4 0 3 15,3 0 0-15,2 0 2 0,3 3-1 16,0 1 2-16,1 1 0 0,-2 2-1 16,1 0-1-16,-3 1-1 0,0 2 1 0,-1 0-1 15,-2 1-1-15,-2 3 1 0,-2-2-2 16,-6 3 1-16,-4-1 2 0,-4 2-1 15,-6 0 1-15,-6 1-2 0,-8 1-2 16,-8 2 1-16,-5 0-2 0,0 3-2 16,-15 1-1-16,-3 0-2 0,-8 2-3 0,-5 0 0 15,-3-1-1-15,-4-2-3 0,0-1 0 16,-2-2-3-16,1-3-3 0,1-4-2 16,2-3-2-16,2-4-7 0,3-5-13 15,4-1-13-15,3 0-13 0,1-15-14 16,3-1-7-16</inkml:trace>
  <inkml:trace contextRef="#ctx0" brushRef="#br0" timeOffset="192603.61">25224 12908 152 0,'0'-43'82'16,"-13"0"3"-16,13 3-9 0,-11 1-15 15,11 4-33-15,0 5-28 0,0 3 0 16,-9 6 0-16,9 3 1 0,-9 7 2 0,9 4-1 16,-17 7 3-16,5 0 4 0,-3 0-4 15,-1 4 5-15,-4 7 2 0,-3 1 0 16,1 4 0-16,-4 1-1 0,0 2 0 15,-1 1-4-15,1-1 1 0,1 3 0 16,3 0-2-16,0 0-1 0,2 1 0 0,4-1-2 16,1 3 0-16,4-2-1 0,2 2 0 15,9-1-2-15,-11 1-1 0,11-1-1 16,0 0 0-16,0-2-3 0,0 0-2 16,0-2-1-16,0-4-1 0,0-4 0 0,3-2-3 15,1-5 1-15,1-5-3 0,1 0-1 16,1 0 1-16,3-18 1 0,3 1 0 15,1-3 2-15,5-6 4 0,1-2 4 16,2-2 1-16,2-1 5 0,1 1 2 16,1 0 2-16,0 1 0 0,-2 5 2 0,1 4 0 15,0 3 1-15,-4 6-1 0,-2 11 0 16,-3 0 1-16,-3 0 2 0,-5 2-2 16,-1 9 2-16,-4 3-2 0,-3 4 1 15,0 2-3-15,0 2 0 0,0 1-2 0,-11 1-2 16,11 1-1-16,-16-1-3 0,5-1 0 15,-2 0 0-15,0-3-4 0,-2-1-1 16,1-3-2-16,-1-1 0 0,2-3 1 16,-2-4-3-16,2-1 1 0,1-4 1 15,1-1 0-15,11-2 5 0,-13 0 2 16,13 0 2-16,0-15 1 0,0 7 1 0,4-4 3 16,5-1 1-16,3 0-2 0,3-3-1 15,4 1-5-15,2 1 0 0,3 0-1 16,3 1-4-16,3 0-4 0,2 2-2 15,0 1-7-15,2 2-3 0,0-1 0 16,0 1-12-16,2 0-11 0,-1-1-31 0,1 0-14 16,1-3-11-16</inkml:trace>
  <inkml:trace contextRef="#ctx0" brushRef="#br0" timeOffset="192988.71">25908 12684 194 0,'35'-17'77'15,"0"3"-15"-15,-3 1-22 0,-2 2-19 16,-3 0-18-16,-2 3-3 0,-2 1-7 15,-1 7-2-15,-4-11 3 0,0 11 4 16,-3-8 4-16,-1 8 2 0,-2 0 4 16,1 0 1-16,-3 0 4 0,0 0 0 0,-1 0 2 15,-2 0-2-15,0 0-5 0,-1 0-2 16,-1 0-2-16,0 0-1 0,0 0-2 16,-1 0 1-16,0 0-1 0,0 0-1 15,1 0 0-15,0 0 1 0,2 0 0 16,-1 0 0-16,1 0 1 0,2 0 1 0,1 0-1 15,-1 0 0-15,2 0 0 0,2 0 1 16,-2 0 0-16,3 0-1 0,-1 0 2 16,-1 0 0-16,2 0 0 0,-2 0 2 15,1 0 0-15,-3 0 1 0,0 0-1 16,-1 1-1-16,-1 1 2 0,-1 0-1 0,-1 0-2 16,-1 0 1-16,1 1-3 0,-2-2-1 15,-1 2 0-15,0-2 0 0,0 1 0 16,0 0 1-16,0-1 0 0,-1 0 0 15,0 1 2-15,-1-2-1 0,-1 0-1 0,0 0-3 16,0 0-3 0,0 0-9-16,0-8-12 0,-11 8-34 15,11 0-47-15,-9 0-1 0,9-7 0 16</inkml:trace>
  <inkml:trace contextRef="#ctx0" brushRef="#br0" timeOffset="193770.01">26126 12744 227 0,'6'12'103'0,"-2"2"0"0,-2 3-20 0,1 3-59 15,-1 2-13-15,0 2-6 0,-1 0-1 16,-1 2-3-16,0 0-1 0,0-1-5 0,0 3 3 15,0-2-2-15,-9-1 1 0,9-1-2 16,0-2-7-16,0-4 3 0,-10-4 0 16,10-4-2-16,0-6-5 0,0-4-6 15,0 0-16-15,0 0-14 0,0-13-8 16,0 1-1-16,2-3 6 0,2-2 11 16</inkml:trace>
  <inkml:trace contextRef="#ctx0" brushRef="#br0" timeOffset="194002.23">26147 13011 130 0,'7'-20'29'0,"4"1"14"0,1 1 10 0,2-1 2 16,5 3-5-16,3 2-9 0,4 0-12 15,4 2-19-15,4 2-8 0,3-1 2 16,3 3 0-16,5-2 3 0,0 2 3 0,3-1 5 16,-1 1 1-16,2 0 3 0,-1 8-1 15,-2-10 7-15,-4 10-2 0,-1 0 0 16,-5 0-1-16,-3 0-1 0,-3 6-7 16,-3 2 1-16,-4 3-3 0,-2 2-1 15,-3 6-6-15,-4 0 1 0,0 4-4 0,-3 2-1 16,-1 1 1-16,0 0-2 0,-2 1 0 15,-2-2-5-15,-1 0 1 0,-1-3-2 16,-3-1-4-16,-1-2-6 0,0-3-4 16,0-3-9-16,-13-3-16 0,4-6-40 15,-4-4-33-15,-2 0 1 0,-4 0 3 0</inkml:trace>
  <inkml:trace contextRef="#ctx0" brushRef="#br0" timeOffset="194252.57">26722 12943 131 0,'-18'0'118'0,"1"0"-2"0,-2 0 2 16,-1 0 0-16,-1 7-61 0,0 2-45 16,1 3-5-16,3 2-6 0,0 1 1 15,4 1 0-15,0 2 1 0,4 0 0 16,9 1-2-16,-10 3 1 0,10 1 0 0,0 1 1 16,1-2 1-16,4-2-3 0,2-2-1 15,4-6 0-15,2-1-3 0,2-6 1 16,1-4 0-16,1-1-2 0,1 0 0 15,0-14-3-15,-1 0 1 0,0-2 2 0,-2-7-1 16,-1 1 2-16,-3-3-1 0,-3-2 0 16,-4 0-4-16,-4 2-7 0,0 0-9 15,0 3-29-15,-13 3-60 0,-3 3-2 16,-4 2 2-16</inkml:trace>
  <inkml:trace contextRef="#ctx0" brushRef="#br0" timeOffset="196140.92">27299 12307 202 0,'5'-9'99'0,"-1"1"-13"0,-1 8-18 16,-1-11-22-16,2 11-32 0,-1-10-3 16,3 10-3-16,-1-7-5 0,2 7-1 0,2 0-2 15,0 0-1-15,3 0-4 0,0 5-7 16,1 1-25-16,-1 1-56 0,-1 3-9 16,-1 1 0-16</inkml:trace>
  <inkml:trace contextRef="#ctx0" brushRef="#br0" timeOffset="196616.12">27265 12473 205 0,'0'0'113'0,"-14"-8"-2"0,14 8-1 16,0 0-25-16,0 0-83 0,0 0-3 16,0 2-4-16,5 4-5 15,3 1-3-15,-2 2 3 0,1 2 4 16,-1 3-3-16,0 5 3 0,0 2 1 0,0 2 0 15,1 0 1-15,-3-2 1 0,0 1 2 16,-2-3 0-16,-2 1 0 0,0-2 2 16,0-3-1-16,0 0-1 0,-12-1-2 15,12-1-1-15,-12-1 2 0,12 1 0 16,-9-2-1-16,9-1 0 0,0 2 0 16,0 0 1-16,0 0 1 0,0 1 3 15,2-1 1-15,3 2 1 0,1-2 0 0,4-1 2 16,-2 0-2-16,2 1 1 0,0-2-1 15,-1 0 1-15,-1-2-1 0,-2 1-1 16,-4-1-1-16,-2 1 1 0,0 0-1 0,0 2-1 16,-12-1 3-16,1 2 1 0,-4 0-1 15,0 2 5-15,-2 0-1 0,2 1 2 16,-2 0 2-16,3 1 0 0,1 1 2 16,2 0-3-16,11 0 0 0,-11 0-1 15,11-2-4-15,1 0-1 0,4-3 0 0,4-1-4 16,4-3-1-16,5 0-2 0,4-3-4 15,1-3-1-15,5-1-5 0,0-1-2 16,2 0-7-16,1 0-8 0,0-15-20 16,1 5-40-16,-2-6-25 0,-1-2 2 15,-1-3 1-15</inkml:trace>
  <inkml:trace contextRef="#ctx0" brushRef="#br0" timeOffset="196750.64">27678 12778 155 0,'3'-11'105'0,"0"3"2"0,2 8-3 16,2-11-6-16,4 11-87 0,1-7-11 16,5 7-8-16,0-8-5 0,2 8-7 15,-1-8-9-15,1 8-20 0,-2-11-24 0,-3 11-30 16,-2-9 0-16</inkml:trace>
  <inkml:trace contextRef="#ctx0" brushRef="#br0" timeOffset="197033.15">27834 12448 225 0,'0'-12'109'0,"0"3"1"0,0 9-23 16,0 0-40-16,1 0-27 0,4 6-2 15,2 7-2-15,1 5 1 0,2 3-4 16,1 5-2-16,1 0 0 0,1 4-4 16,-1 1-1-16,0 3-1 0,-3-2-1 0,-1 0 0 15,-5-1-2-15,-3-1-2 0,0-2 0 16,0-1-2-16,-13-3-4 0,0-2 0 15,-3-3 1-15,-4-5-1 0,-1-4-2 16,-2-2 0-16,0-3-1 0,0-4 3 16,3-1 2-16,1 0 2 0,5 0 2 0,2-13-4 15,12 4 1-15,-8-2-2 0,8-3-3 16,3-1-8-16,3-1-9 0,5 0-21 16,2 0-46-16,2 0-20 0,1 0-2 15</inkml:trace>
  <inkml:trace contextRef="#ctx0" brushRef="#br0" timeOffset="197398.75">28167 12132 216 0,'15'-25'109'16,"1"6"2"-16,-2 3-3 0,3 4-38 15,0 3-70-15,5 9-2 0,4-11 1 16,0 11 0-16,2 0 1 0,3-8-3 15,3 8 2-15,-2 0 0 0,0 4 1 16,-1 4 2-16,-2 2-1 0,-3 3 1 0,-1 2-1 16,-5-3 0-16,-6 4 2 0,-5 2-2 15,-8 0-1-15,-1 3 0 0,0 2-1 16,-20 2-3-16,0 1 2 0,-3 3-1 16,-5-2 2-16,-3 3 1 0,-2-3-1 15,0 1 3-15,1-3 4 0,1 0 6 0,3-2-1 16,2-1 2-16,7-2-2 0,5-5 1 15,5 0-3-15,9-5-1 0,0-1-4 16,3-1-4-16,7-3 0 0,5-2-6 0,5 0-3 16,4-1 0-16,2 0-8 15,-1-1-1-15,3-1-7 0,-2 0-3 0,-2 0-7 16,-2-8-15-16,-4 8-18 0,-2-15-14 16,-4 5-15-16,-4-4-4 0</inkml:trace>
  <inkml:trace contextRef="#ctx0" brushRef="#br0" timeOffset="197615.86">28511 12336 153 0,'-10'-8'91'0,"10"8"-7"0,-15 0-17 16,15 0-10-16,-10 2-10 0,10 8-15 15,0 6-9-15,0 5 3 0,0 5 0 0,0 3 2 16,0 4-3-16,0 3 2 0,0 4-3 16,0 3-1-16,2 5-3 0,1 0-1 15,1 2-5-15,-2 2-3 0,1-1-4 16,-2 0-5-16,0-1-2 0,-1-2-2 15,0-3-6-15,0-3-4 0,0-3-10 0,0-4-7 16,-14-5-10-16,4-6-16 0,-2-6-47 16,-2-8-26-16,-3-8 0 0,-2-2 6 15</inkml:trace>
  <inkml:trace contextRef="#ctx0" brushRef="#br0" timeOffset="197737.61">28281 12821 172 0,'2'-24'109'0,"3"6"1"0,-1 8-2 15,-1 10-22-15,-1 0-69 0,-2 6-21 16,0 5-8-16,-13 4-6 16,4 1-7-16,-3 1-21 0,-3 0-31 0,-1-1-31 15,-3-1 0-15</inkml:trace>
  <inkml:trace contextRef="#ctx0" brushRef="#br0" timeOffset="197864.9">28149 12879 132 0,'19'-12'101'0,"4"2"0"0,4 0-6 15,5 2-25-15,3 8-38 0,4-12-31 16,1 12-1-16,0 0-3 0,2 0-3 16,-3 0-5-16,-2-8-9 0,-1 8-21 15,-3 0-31-15,-2 0-29 0,-2-10 1 16</inkml:trace>
  <inkml:trace contextRef="#ctx0" brushRef="#br0" timeOffset="198115.02">28895 12249 164 0,'6'-15'111'15,"2"3"0"-15,-2 5-1 0,1 7-22 16,1 0-63-16,1 0-16 0,1 6-4 0,0 3 0 16,3 4 1-16,-2 2-5 15,2 2 0-15,-2 2-1 0,0 3 2 0,-1 2-2 16,-2 1-3-16,-1 0 1 0,-3 0-3 15,-1-1-2-15,-3-2-3 0,0-1-1 16,0-5-5-16,-9-2-4 0,1-4-12 16,-4-4-17-16,0-4-32 0,-1-2-26 15,-1 0 1-15</inkml:trace>
  <inkml:trace contextRef="#ctx0" brushRef="#br0" timeOffset="198463.87">28971 12394 161 0,'9'-22'107'15,"3"0"-3"-15,3 1-9 0,3 3-27 16,5 3-38-16,2 4-18 0,2 1-4 0,1 10-3 15,1-10 1-15,-1 10-2 0,-1 0 0 16,-1 0-1-16,-2 0 0 0,-1 7-2 16,-4 1-1-16,-6 3-2 0,-5 3-2 15,-5 1-1-15,-3 2-3 0,0 2-2 0,-17 1-3 16,-1 0 0-16,-5 1 0 0,-3-1 0 16,-4-1 2-16,-1-2 2 0,-2-3 2 15,-1 0 1-15,2-3 4 0,2-2 3 16,5-2 0-16,3-2 1 0,6-2 3 15,6-1 2-15,10 0 2 0,0 0 1 0,0 0 0 16,1 0 2-16,8 3 3 0,3 1 0 16,1 1 2-16,3 3-1 0,0 2-3 15,3 2-2-15,-1 1 0 0,2 2-2 16,-1-1-2-16,-3 2-3 0,-1-1-2 16,-4 0-2-16,-4-1-1 0,-4 0-3 0,-3-1-5 15,0-1 0-15,-10 0-5 0,-1-2-3 16,-5 1-2-16,-3-5-6 0,-4-1-4 15,-2-3-15-15,-4-3-21 0,-1-1-19 16,-2 0-18-16,0 0 3 0</inkml:trace>
  <inkml:trace contextRef="#ctx0" brushRef="#br0" timeOffset="198663.56">28819 12775 173 0,'0'0'101'16,"0"-9"0"-16,0 9-13 0,4 0-25 16,8 2-30-16,4 5-20 0,4 2-1 15,3 4 1-15,2 2 0 0,1 1-1 16,-2 2 4-16,-3 0 1 0,-3 2 0 0,-3 3-1 15,-3 0 0-15,-5 1 0 0,-3 0-5 16,-2-1-1-16,-1-1-2 0,-1 0-3 16,0-3-4-16,0 0-1 0,-10-1 0 15,10-1-2-15,0-2-6 0,0-3-4 16,0-2-4-16,0-3-8 0,7-4-6 0,7-3-12 16,4 0-30-16,5 0-44 0,3-12-6 15,3 2 3-15</inkml:trace>
  <inkml:trace contextRef="#ctx0" brushRef="#br0" timeOffset="200279.83">18291 13676 216 0,'-16'0'92'0,"3"-11"-9"16,1 11-36-16,1 0-31 0,11-8-14 0,-15 8 1 16,15 0 2-16,0-7 2 0,0 7 4 15,0 0 2-15,0 0 2 0,0 0 2 16,8 1-1-16,3 0 0 0,5 1-1 15,2-1-1-15,4 0-2 0,3-1-5 16,3 0-2-16,5 0-3 0,3 0-2 0,4 0-4 16,3-10-2-16,2 10-6 0,3-8-6 15,0 8-7-15,3-9-8 0,0 9-17 16,-3-9-37-16,0 9-17 0,-4-13-1 16</inkml:trace>
  <inkml:trace contextRef="#ctx0" brushRef="#br0" timeOffset="200729.27">18828 13239 164 0,'-9'-14'106'0,"1"7"1"15,8-2 0-15,-13 1-2 0,13-1-105 0,0 0-1 16,1 1 0-16,7-1-1 0,3 1-2 16,2 8 2-16,4-13 1 0,2 13 0 15,3 0 2-15,6 0 1 0,1 1 1 16,2 7 2-16,2 0 3 0,0 3 0 16,1-2-1-16,0 1 2 0,-4-1-2 0,-3 1-1 15,-1 0-3-15,-1-1 1 0,-2 0-2 16,-2 2 0-16,0-3-2 0,-3 2-1 15,-1-2 1-15,-1 1-3 0,-3 2 1 0,-2 1 1 16,-5 1 2-16,-4 4-2 0,-2 2 0 16,0 1 1-16,-9 4 3 0,-3 1 1 15,-3 2 2-15,-6 0 4 0,-4 4 2 16,-3 0 2-16,-4 0-1 0,-4 0 4 16,-2 0 2-16,-1-1 0 0,-2-2-1 15,2-3-1-15,2-2-3 0,3-4-2 0,2-2-2 16,2-3 0-16,4-2-6 0,3-2-4 15,3-3-1-15,4-1-8 0,3-2-6 16,4-1-8-16,9 0-10 0,0-2-12 16,0-1-27-16,0 0-64 0,0 0 3 0,4 0 3 15</inkml:trace>
  <inkml:trace contextRef="#ctx0" brushRef="#br0" timeOffset="201628.11">17568 13784 188 0,'-14'5'70'16,"1"-1"-7"-16,0-1-11 0,2-1-7 16,-1 0-9-16,3-2-20 0,1 0-8 15,8 0 0-15,-16 0-2 0,16 0 0 16,-14 0 0-16,14-9 0 0,-14 9-1 16,14 0-4-16,-10-8 1 0,10 8 0 0,0 0 1 15,0 0 0-15,0-8 1 0,0 8-1 16,0 0 0-16,2 0 0 0,2 0 0 15,4 0 0-15,1 0 0 0,2 1 1 16,2 2-2-16,3 0 0 0,2 1 0 16,2 0 0-16,4 1 0 0,3-2-1 0,3 2 0 15,4-1 1-15,3-2 1 0,3 0 1 16,3-1 3-16,2-1 0 0,3 0 3 16,3 0 0-16,0 0 2 0,3-12 2 15,0 12-1-15,0-14 0 0,-1 6-1 16,0-1-3-16,-2 1-1 0,-5 0-3 0,-1 1-2 15,-4 7-2-15,-4-11-1 0,-3 11-2 16,-4-7-4-16,-4 7-3 0,-4 0-3 16,-4 0-4-16,-3 0-8 0,-4 0-11 15,-2 2-40-15,-7 1-42 0,-2-1 1 16,0 0 3-16</inkml:trace>
  <inkml:trace contextRef="#ctx0" brushRef="#br0" timeOffset="-214214.38">2060 2269 145 0,'1'0'78'16,"2"-9"-23"-16,-2 9-13 0,0 0-13 15,-1-8-16-15,1 8-6 0,-1 0-1 16,1-8-2-16,-1 8 1 0,2 0 6 0,-2 0 4 16,1 0 0-16,-1-8-2 0,0 8-1 15,1 0-2-15,-1 0-1 0,1 0-1 16,1-6-2-16,-2 6-3 0,0 0-2 16,0 0 1-16,0 0-1 0,0 0 3 15,0 0-2-15,0 0 3 0,0 0-1 16,0 0 2-16,0 0 1 0,0 0-4 15,0 0 3-15,-9 0-2 0,9 0-1 16,-11 2-2-16,11 3 1 0,-18 0-3 16,9 1-1-16,1 0 0 0,-3 0-2 0,1 1 3 15,2-1-3-15,-4 1 0 0,2-1-1 16,1 2 4-16,0 0-3 0,-1 0 5 16,1 1 1-16,0 0 1 0,9 3 5 15,-16-1 7-15,5 7 0 0,-7 8 0 16,-5 6-1-16,-3 10-6 0,-4 8 3 0,-4 7-6 15,-4 4-2-15,-1 3-3 0,-3 2-1 16,1 2-6-16,-2-1-4 0,1-1 3 16,3-4 1-16,1-2 0 0,4-11-1 15,6-7 2-15,8-10-1 0,4-11-5 0,5-11-3 16,11-6 1-16,0-4-5 0,0 0-15 16,0-12-21-16,0 0-24 0,3-3-19 15</inkml:trace>
  <inkml:trace contextRef="#ctx0" brushRef="#br0" timeOffset="-213231.2">2445 2423 187 0,'-12'0'64'0,"-2"0"-21"0,1 0-16 16,2 0-27-16,-4 0-1 0,3 0-24 16,-1 0-6-16,-1 0 4 0,1 0 0 15,-1 0 4-15,-1 0 11 0,-1 0 24 16,2 0 6-16,-2 0 12 0,0 0 5 0,2 0-1 15,-1 0 1-15,2 0-2 0,2 0-4 16,1 0-7-16,0 0-18 0,10 0-1 16,-12 0-3-16,12 1 0 0,0 0 0 15,0-1 0-15,0 1-1 0,0 0 1 16,5-1 3-16,0 1 0 0,0 1 1 0,2-1-1 16,1 2 4-16,1 0-1 0,1 0-2 15,2 1 1-15,-1 1 0 0,3 1-2 16,1-1 0-16,2 2-2 0,0 1 0 15,2 1 2-15,2 1-1 0,1 1 0 0,2 0 1 16,3 0 3-16,-1 0 2 0,5 0-1 16,-2 0 1-16,1 2 2 0,2-2-1 15,-1 3-1-15,1 0 2 0,1 0 0 16,-2 1-4-16,1 2-1 0,1 0 1 16,-3 4-2-16,0 2 0 0,-1 1-1 15,-2 4-2-15,1 1 2 0,-4 2-3 0,1 0 1 16,-1 3 0-16,-1-2 1 0,-1 3-3 15,1-3 2-15,0 0-2 0,-3-3 1 16,1-4 2-16,0-2-3 0,-2-3 2 16,1-3 0-16,-2-3 0 0,-1-3-3 0,0-3 1 15,-5-2-8-15,0 0-3 0,-3-3-10 16,-6 1-26-16,-3-1-58 0,0 0-3 16,0 2 0-16</inkml:trace>
  <inkml:trace contextRef="#ctx0" brushRef="#br0" timeOffset="-212432.31">1129 4282 221 0,'5'-9'97'0,"-2"-1"1"0,0 0-27 16,-3 0-65-16,0 2-6 0,0 8-1 16,0-11-1-16,0 11-1 0,-10 0-5 15,10 0 0-15,-12 0 2 0,12 1-1 0,-11 9 2 16,11 3 1-16,-8 3 4 0,8 2 3 16,0 2-3-16,0-1 4 0,0 2 1 15,0-2 0-15,6 1 0 0,1-1 0 16,2-2 2-16,3 0-4 0,1-1 2 15,1 0-1-15,2-1 2 0,2 0 0 0,1-1-3 16,-1 0 1-16,0 2 1 0,-6 0 1 16,-1 1-1-16,-4 2-2 0,-5 3-2 15,-2 0-1-15,0 2-1 0,-12 1-2 16,-1 1 0-16,-5 1 2 0,-5-1-5 16,-4-3 0-16,-3 1-1 0,-3-3 1 0,-3-3-2 15,2-4 2-15,-3-3-1 0,2-4 0 16,4-5 0-16,3-2-7 0,2 0 3 15,8-10 1-15,4-1 0 0,5-5 4 16,9-3 2-16,0-3 3 0,1-2 6 16,9 0-1-16,3-2 5 0,7-1 3 0,4 0 0 15,6-2 1-15,6 1-1 0,1 2-1 16,7-2 0-16,0 2-4 0,3-1-4 16,0 2 0-16,3 3-3 0,-4 0-2 0,-1 2-1 15,0 2-7-15,-3 3-4 16,-3 2-17-16,-3 0-43 0,-6 3-25 0,-1 0 2 15</inkml:trace>
  <inkml:trace contextRef="#ctx0" brushRef="#br0" timeOffset="-212148.65">1573 4150 170 0,'0'0'98'0,"0"0"-3"15,0 4-19-15,0 3-39 16,0 1-31-16,0 5 0 0,0 1-1 0,0 3-1 16,0 1 4-16,0 4-1 0,0 4-1 15,0 2 3-15,3 4-3 0,-2 2 3 16,1 2-1-16,1 3 1 0,-2-3-2 0,1 1-3 16,2-1 0-16,-3-2 0 15,4-2-2-15,-1-3-2 0,1-5 0 0,2-3-1 16,0-4-1-16,4-4-2 0,-1-5 0 15,3-4-2-15,2-4-6 0,0 0-1 16,2 0-5-16,3-16-12 0,-3 3-42 16,3-5-32-16,1-1 0 0</inkml:trace>
  <inkml:trace contextRef="#ctx0" brushRef="#br0" timeOffset="-211516.92">2343 4142 172 0,'-17'0'99'0,"-3"4"-1"0,-3 3-9 0,-3 3-26 16,-2 5-44-16,-5 3-7 0,-1 5-2 16,1 4-3-16,-2 6-1 0,1 2 0 15,4 1-3-15,0 3 1 0,5 1-1 16,4-2-2-16,7-2-2 0,4-2 2 16,10-4-1-16,0-5 1 0,0-4-2 0,5-7-1 15,6-7 0-15,7-5-2 0,2-2-2 16,3 0-3-16,0-15 0 0,2-1-4 15,-3-4 0-15,1-2-4 0,-2-4 3 16,-3-1 1-16,-1 1 2 0,-3-1 3 16,0 4 3-16,-3 2 5 0,-3 1 2 0,-1 6 3 15,1 3 8-15,-2 2 2 0,-1 9-2 16,1 0 2-16,0 0 1 0,-1 1-1 16,2 8-3-16,1 3 0 0,2 2-4 0,0 2-2 15,0 3-5-15,2 1-1 16,-1 0 0-16,-2 2-6 0,1 0-3 0,0-1-4 15,-3-1 0-15,3-3-5 0,-3-4 3 16,-1-3-3-16,0-5 3 0,-1-3 1 16,2-2 5-16,1 0 5 0,-1-16 7 15,1 2 1-15,7-5 7 0,-2-2 0 16,4-5 0-16,4-2-1 0,1-3 3 0,2 0-2 16,3-1-3-16,1 1-5 0,2 3 0 15,-1 2-3-15,1 4-2 0,2 3 0 16,-3 4-3-16,-1 3-2 0,-2 2-5 15,-2 0-1-15,-2 10 0 0,-3-12-4 16,-3 12-15-16,-5-12-15 0,0 5-14 0,-6-3-6 16,-3 1 2-16,-2-4 7 0</inkml:trace>
  <inkml:trace contextRef="#ctx0" brushRef="#br0" timeOffset="-211171.11">2870 4093 138 0,'-11'-14'39'0,"-4"1"17"0,2 0 8 16,-3 2 2-16,0 4-1 0,3 7-20 0,-2 0-30 15,4 0-7-15,2 1 1 0,9 9-1 16,-15 3-2-16,15 5 4 0,0 5-1 15,0 2 1-15,0 2 4 0,0 1-4 16,1 1 2-16,5 1-1 0,2-1-2 16,0-1 1-16,2-1-3 0,-1-2-3 15,2-4-1-15,-1 0-3 0,2-5-2 0,0-2 1 16,-1-3-4-16,0-3 0 0,1-4 0 16,-2-2 0-16,0-2-2 0,1 0-1 15,-2 0 0-15,0-15 0 0,3 4 4 16,-1-2 0-16,0-3 2 0,3-3-1 15,0 0-2-15,0-2 3 0,0 1 2 0,1 1 1 16,-1 2 0-16,0 2 3 0,0 3-3 16,-1 5 4-16,0 7-1 0,-4 0 6 15,2 0-3-15,-5 4-1 0,-1 7 0 16,-2 2-1-16,0 4-1 0,-2 2 0 16,0 2-1-16,2-1-2 0,-3 0-1 0,1-1-6 15,-1 0 4-15,0-2-1 0,1-3 0 16,0-1-4-16,-1-4-6 0,4-2-6 15,-4-3-12-15,0-3-25 0,0-1-36 0,0 0-15 16,0-10 1-16</inkml:trace>
  <inkml:trace contextRef="#ctx0" brushRef="#br0" timeOffset="-211058.49">2985 4130 150 0,'-11'-27'95'0,"-4"1"0"15,3 5-3-15,4 5-42 0,8 6-50 16,-11 10-9-16,11-7-29 0,0 7-50 15,0 1-9-15,3 5-1 0</inkml:trace>
  <inkml:trace contextRef="#ctx0" brushRef="#br0" timeOffset="-210801.43">3456 4103 154 0,'34'-8'103'16,"-4"0"2"-16,-1-2-9 0,-3 2-25 0,-5 0-52 15,-2 0-7-15,-4 8-5 0,-6-9 0 16,-4 9-1-16,-5 1-1 0,0 3-3 16,0 6 1-16,-14 4 2 0,-1 6-3 0,-1 3 1 15,-3 6-1-15,-1 2 2 16,1 1 0-16,1 2-2 0,3 0 0 0,0 1 0 16,7-4 1-16,8 0-3 0,0-2 0 15,0-6-2-15,0-1-4 0,8-5-6 16,7-3-6-16,4-5-7 0,1-1-21 15,3-6-50-15,0-2-18 0,-1 0 5 16</inkml:trace>
  <inkml:trace contextRef="#ctx0" brushRef="#br0" timeOffset="-210268.06">976 5157 152 0,'0'0'95'0,"6"0"-1"15,4 0-16-15,4 0-29 0,6 0-42 16,4-7-4-16,2 7 1 0,3-12-1 15,3 5 1-15,5 1 4 0,3-2 1 16,6 0 2-16,6-2 1 0,4 0 2 0,9-2-1 16,6-2 2-16,8-2-2 0,6-1 0 15,3-2-4-15,6-1 0 0,4 0-4 16,3-1 0-16,1 1 0 0,1-1-2 16,4 2-2-16,-3 2-1 0,1-1 0 15,-2 1-1-15,-4 3 0 0,-1 0-1 0,-9 2-1 16,-3 0-2-16,-3 0-6 0,-8 2 1 15,-4 1-1-15,-3-1-6 0,-10 2-8 16,-2 0-20-16,-5-1-48 0,-9 0-17 16,-4 1 7-16</inkml:trace>
  <inkml:trace contextRef="#ctx0" brushRef="#br0" timeOffset="-209985.58">4849 3896 133 0,'1'-9'87'0,"-1"2"-3"15,0 0-29-15,0 7-44 0,0-12-11 16,-11 12-40-16,11-13-25 0,-14 13 1 0,3-12 7 16</inkml:trace>
  <inkml:trace contextRef="#ctx0" brushRef="#br0" timeOffset="-209751.52">4767 3836 127 0,'-16'0'41'0,"-1"0"12"16,0 0 18-16,-4 0-2 0,2 5-3 15,-4 0-19-15,0 3-32 0,0 2-9 16,-3 6 0-16,2 0-2 0,-3 6 1 16,1 3 4-16,-1 5 2 0,0 3 2 0,-2 7 0 15,-3 5 1-15,-2 7 2 0,2 4 0 16,-2 7 0-16,0 2-4 0,0 1 0 16,0 1 1-16,2-2-7 0,2-1 0 15,2-4-1-15,1-3-2 0,3-5 0 0,2-5 1 16,4-7-2-16,3-5 0 0,3-9-2 15,4-7-6-15,8-8 2 16,-10-7-3-16,10-4-7 0,0 0-3 0,0-8-5 16,2-4-7-16,3-5-5 0,4-4-20 15,0-2-23-15,6-5-33 0,1-4 0 16</inkml:trace>
  <inkml:trace contextRef="#ctx0" brushRef="#br0" timeOffset="-209435.61">4828 4116 168 0,'37'-27'92'0,"-3"2"-12"0,-1 2-14 15,-4 2-25-15,-4 3-40 0,-3 2 0 16,-4 4 1-16,-2 2 2 0,-5 10 5 16,-4 0 1-16,-2 0 2 0,-2 0 4 0,-3 9 1 15,0 5 1-15,0 5 3 0,-15 5-5 16,8 5 1-16,-5 5-4 0,1 5-2 15,0 6-1-15,-2 6-2 0,0 7 0 16,-1 6 1-16,-1 3-3 0,2 5-1 16,-4 3 0-16,0 0-1 0,2 2 1 0,-2-4-2 15,3-1 1-15,-3-2-1 0,2-5-2 16,-1-5-1-16,1-6-1 0,-4-5 1 16,4-9-3-16,-5-7-4 0,3-8-6 15,-2-5-1-15,-2-8-7 0,2-5-5 16,-3-7-11-16,0 0-30 0,0 0-37 0,-2-18-13 15,-2 0 6-15</inkml:trace>
  <inkml:trace contextRef="#ctx0" brushRef="#br0" timeOffset="-209285.73">4376 4843 170 0,'3'-32'104'0,"9"2"-1"0,3 3-13 16,9 2-30-16,5 2-47 0,7 3-2 15,5 1-2-15,6 1-4 0,2-1-2 16,7 0-3-16,0 0-2 0,1 2-4 15,-2 3-5-15,0 1-8 0,-3 2-23 16,-3-1-58-16,-5 3-5 0,-7-1 1 0</inkml:trace>
  <inkml:trace contextRef="#ctx0" brushRef="#br0" timeOffset="-209069.58">5418 4404 171 0,'11'2'112'0,"0"2"0"0,-2 3-2 16,-3 1-10-16,-2 5-98 0,-3 1-2 0,0 4 0 16,-1 1-4-16,0 3-2 0,0 1-1 15,0-2-1-15,0 1 1 0,-11 3 3 16,11 0 0-16,-12 2 1 0,2 0-2 16,2-3-2-16,-3-2-3 0,-3-4-11 15,0-4-34-15,-3-6-50 0,0-5 0 0,0-3-1 16</inkml:trace>
  <inkml:trace contextRef="#ctx0" brushRef="#br0" timeOffset="-208636.28">5252 4449 129 0,'15'-22'100'0,"3"3"0"0,3 5-1 0,3 4-21 16,1 3-71-16,3 7-7 0,4-11-1 15,-2 11-2-15,3-10 1 0,1 10-1 16,0 0 4-16,1 0 2 0,0 0-1 15,-3 4 8-15,-2 8 3 0,-4 5 3 0,-3 4-1 16,-7 5 1-16,-4 6-1 0,-8 3-4 16,-2 3 0-16,-2 3-2 0,0 2-7 15,0 0 0-15,-14-1 1 0,2 0-3 16,1-5 1-16,-2-1 0 0,0-5 2 16,0-5 0-16,1-8 0 0,4-7-2 0,-2-8 4 15,-1-3-7-15,11-12-1 16,0-6-1-16,0-5-2 0,3-4-4 15,4-5 0-15,1-3 0 0,3-1 3 16,6-2-4-16,2-1 5 0,2 1 2 16,4 1 4-16,1 2 0 0,2 5 2 0,3 5 2 15,-2 4 1-15,-1 6 0 0,-3 8 1 16,1 7 2-16,-6 0 1 0,-4 6-2 16,-1 6 0-16,-4 6 0 0,-5 3-1 15,0 4 0-15,-3 0-2 0,-3 3-2 16,1 0-2-16,-1-1-3 0,0 1-3 0,0 0-3 15,0 0-6-15,-10-5-4 0,10-2-7 16,0-3-9-16,0-3-12 0,0-5-11 16,0-3-12-16,0-1-6 0,7-5 3 15,0-1 10-15</inkml:trace>
  <inkml:trace contextRef="#ctx0" brushRef="#br0" timeOffset="-208253.13">6090 4797 143 0,'20'-15'38'0,"6"-3"19"16,2-1 7-16,1-4 6 0,4-2-7 15,-2 0-14-15,3 0-25 0,0 0-8 16,-2 2-2-16,-2 1 3 0,-3 2-3 0,-4 3-1 15,-6 1-3-15,-6 3-1 0,-6 5 0 16,-5 8-1-16,0 0-5 16,-10 1 0-16,-5 8-1 0,-2 2 0 0,-6 6 0 15,-1 2 2-15,-3 3-3 0,1 0 1 16,0 1-1-16,2-1 0 0,1 1 0 0,2 0 0 16,7-2 0-16,2-2 0 0,12-2-1 15,-9-6-2-15,9-3 1 0,2-4-1 16,7-2 0-16,1-2-4 0,2 0 0 15,3 0-2-15,3-14-1 0,0 4 0 16,5-1 1-16,-1-2 4 0,3-2-1 0,2 0 3 16,-1 0 5-16,0 0 1 0,1 1 2 15,-4 1 4-15,0 3 2 0,-1 10-1 16,-3-9 2-16,-1 9-1 0,-2 0-2 16,-1 4-1-16,-2 3-2 0,-5 5 2 15,0 1-4-15,-2 2-4 0,0 3 1 0,0 0-1 16,-1 2-1-16,1-2-1 0,0-2 0 15,-1 0-2-15,3-4 0 0,1-2-3 16,-3-5-2-16,1-3-1 0,3-2-5 16,0 0-5-16,-2-7-7 0,3-4-7 15,-1-3-20-15,1-8-33 0,-2-4-28 16,2-6 3-16</inkml:trace>
  <inkml:trace contextRef="#ctx0" brushRef="#br0" timeOffset="-208069.32">6939 4292 199 0,'20'-35'104'0,"-2"6"1"15,-1 6-15-15,0 5-33 0,-1 8-38 0,-3 10 4 16,-3 0-3-16,-3 0 2 0,-3 7 1 16,-4 11 0-16,0 5 2 0,-10 9-1 15,0 7-4-15,-6 10-3 0,1 6-6 16,-7 5-2-16,-1 6-5 0,-3 4-4 16,0 2-2-16,-2 1-3 0,-2-1-8 0,0-1-8 15,1-2-8-15,1-2-10 0,1-6-25 16,1-5-63-16,0-7-3 0,2-8 5 15</inkml:trace>
  <inkml:trace contextRef="#ctx0" brushRef="#br0" timeOffset="-207004.77">3060 4818 128 0,'6'0'87'16,"0"0"-1"-16,4 0-7 0,1-11-19 16,2 11-24-16,3-8-22 0,6 8-2 15,1-13-1-15,6 7 1 0,1-3-2 16,4 1 1-16,4-2-2 0,6 0 0 0,-1 2 0 16,5 0-1-16,4 1-1 0,5 7-2 15,0-11 2-15,5 11-2 0,0 0-1 16,3 0 2-16,1 0-2 0,2 0 0 15,1 0 1-15,0 0 1 0,0 1-2 16,2 2 2-16,-1 1 0 0,1 1-2 0,-1-2 0 16,-1 1-1-16,2-1 0 0,-2 2-1 15,-1 0 0-15,-4 1 0 0,2 0 0 16,-2 1 0-16,-6 2 1 0,1 2 2 16,-5 0 1-16,-2 1 0 0,-3 2 1 15,-3 0 0-15,-2 2-7 0,-3 0 7 0,-2 1-1 16,-4-1 1-16,0 1-2 0,-2-1-1 15,0-1-3-15,-4 0 1 0,1 0-1 16,-1 1 0-16,0-1 1 0,-2 2 0 0,1-2 3 16,-1 1-1-16,-2 0 1 0,0 1 0 15,-1 0 2-15,0 0-2 0,1 0-1 16,0 0 2-16,-3-2-3 0,1 0-1 16,1-1 0-16,-1-2-3 0,0-1 2 15,0-1 1-15,-1 0 1 0,-1-2 1 0,1-1 1 16,-4 0 1-16,0-1 1 0,0-3-2 15,-2 2-1-15,-2-1 2 0,0-1 0 16,-1 1-1-16,-2-1-1 0,-1 0-1 16,1 0-2-16,-3 1 0 0,0-2-1 15,0 1 2-15,0-1 1 0,0-1-2 0,-2-1 1 16,2 1 3-16,-2-1-1 0,2 0 0 16,-2 0 3-16,1 0-4 0,0-8 0 15,-1 8 0-15,1-8 1 0,-1 8-2 16,0-8-1-16,0 8-2 0,0-8 2 15,-1 8-2-15,1-8-3 0,1 8 1 0,1-7-1 16,0 7-5-16,-3 0-9 0,2-9-9 16,0 9-13-16,0 0-18 0,-2 0-63 15,-2 0-18-15,-2 0 1 0,-1 0 0 16</inkml:trace>
  <inkml:trace contextRef="#ctx0" brushRef="#br0" timeOffset="-206254.53">7611 4816 216 0,'0'1'88'0,"0"0"-15"0,0-1-28 16,0 0-25-16,0 0-9 0,0 0-4 15,0 0 4-15,0 2 2 0,0-2 0 16,0 1 3-16,4 1 0 0,5 0 1 16,-1 0-1-16,6-1-1 0,0 0-5 15,3 1-1-15,4-2-2 0,1 0-2 16,4 0-1-16,1 0 2 0,4 0 2 0,4 0-2 16,0-8-1-16,4 8-8 0,0-9 7 15,2 9 0-15,-2-10-1 0,2 10 2 0,-2-12-1 16,1 12-1-16,-4-12-5 15,-2 12 2-15,-3-12-2 0,-4 12 2 0,-2-8-4 16,-6 8-3-16,-1-8-3 0,-5 8-7 16,-1 0-5-16,-5 0-8 0,-2 0-28 15,-3 0-55-15,-2-6 0 0,0 6 3 16</inkml:trace>
  <inkml:trace contextRef="#ctx0" brushRef="#br0" timeOffset="-205921.32">8353 4538 154 0,'0'-13'100'0,"-12"2"-1"0,12 2-2 0,-11 9-39 15,11-9-57-15,0 9 0 0,-8 0-1 16,8 0 0-16,0 3-3 0,1 2 2 16,1 1 2-16,3 3 3 0,4 4 2 0,2 0 0 15,2 2 4-15,3 2 1 0,3-1 1 16,1 0 0-16,3 0-2 0,2-3-1 15,1 1-4-15,2-2 1 0,-1 0-2 16,0-1-3-16,1 2 0 0,-1 0 1 16,-2 0 1-16,-4 3 3 0,-5-1-2 0,-4 3 0 15,-9-1 3-15,-3 4-2 16,0-2 0-16,-10 4 0 0,-7-1 0 0,-6 0-2 16,-5 0-2-16,-4 0-2 0,-3-1-2 15,-2-1-4-15,0-2-4 0,-2 0-4 16,4-6-4-16,2 3-6 0,4-5-5 0,5-3-20 15,7-5-38-15,5-2-22 16,12 0 2-16</inkml:trace>
  <inkml:trace contextRef="#ctx0" brushRef="#br0" timeOffset="-205355.93">9287 4264 126 0,'6'0'95'16,"-1"0"0"-16,-3 0-1 0,-2 5-15 15,0 5-22-15,0 3-34 0,-18 6-2 16,5 0-6-16,-6 3-1 0,0 3-6 16,-4 1-3-16,-1 0-4 0,-4 0-1 0,-1 0-3 15,1 0-2-15,0-2-1 0,0-2-2 16,1-3-3-16,2-2-3 0,3-3-1 16,3-3-1-16,3-5-3 0,3-4-3 15,3-2-3-15,10 0-13 0,0-8-11 16,0 0-2-16,0-3 2 0,0-2 6 0,8 1 11 15,3 1 23-15,1 0 13 0,5 1 9 16,0 3 12-16,2 7 15 0,3-8 11 16,-1 8-1-16,3 0 0 0,-2 6-5 15,0 5-20-15,-1 5-3 0,-3 7-2 16,-2 3 2-16,-1 5-1 0,-4 6-2 0,0 1 2 16,-2 4-1-16,-5 2-2 0,1 1 1 15,-2 1-4-15,-1 0-3 0,0-1 0 16,-2-1-3-16,0-3 0 0,0-3-5 15,0-5 1-15,0-4-2 0,0-2-3 0,0-7-1 16,0-2-2-16,0-6-5 16,-9-1-3-16,9-7-4 0,0-1-12 0,0-3-6 15,-10 0-11-15,10 0-37 0,0-12-45 16,0 0 2-16,0-3 3 0</inkml:trace>
  <inkml:trace contextRef="#ctx0" brushRef="#br0" timeOffset="-205184.91">9321 4790 166 0,'11'-16'107'0,"-2"5"0"16,0 11 1-16,-2 0-42 0,-1 0-55 0,2 3-3 15,-4 8 0-15,2 5-4 0,-2 4-2 16,0 1-1-16,1 1 0 0,-1-1-1 16,1 1-1-16,-1 0-1 0,2 0-2 15,-2-4-1-15,0-2-3 0,-1-4-1 16,-2-3-7-16,0-4-22 0,-1-4-49 0,0-1-21 15,0 0 2-15</inkml:trace>
  <inkml:trace contextRef="#ctx0" brushRef="#br0" timeOffset="-204372.19">9797 4256 252 0,'14'-15'128'0,"-5"8"0"0,-3 7-3 15,-6 0-29-15,0 1-96 0,0 7-5 0,-14 4-5 16,3 0-14-16,0 3-10 0,0-2-5 16,1-1-5-16,0 0 6 0,10 3 6 15,-13 3 8-15,13-1 11 0,0 0 8 16,0-1 11-16,0-5 9 0,6-2 4 16,2-2 3-16,4-2-2 0,2-1-1 15,3-1-7-15,0 1-3 0,1 0-4 0,2 2-4 16,2 3-1-16,-2 4-1 0,2 2 1 15,-5 2 0-15,-3 5-1 0,-1 0-1 16,-5 4 0-16,-6 2 3 0,-2 0 0 16,0 0 1-16,-11 0 1 0,-3 1 0 15,-6-4 1-15,-3-2-3 0,-6-1 1 0,-4-3 0 16,0-3-2-16,-4-4 0 0,2-2-1 16,0-4 1-16,1-4-2 0,3-2-1 15,2 0-1-15,4 0 2 0,6-14-1 0,2 2 0 16,8-3 2-16,9 0 0 15,0-3 2-15,0-1 2 0,0 0 1 0,1 1-1 16,9 3 2-16,5 2-1 0,4 2 0 16,4 4-3-16,1 7 2 0,4 0 1 15,2 0-6-15,2 0 2 0,2 2-1 16,0 4 0-16,0 2-1 0,0 1 2 0,0 0-1 16,-4 1 2-16,-1-3-2 0,-2 1 0 15,-3-3 3-15,-3 0 0 0,-5-1-3 16,-5 1 2-16,-4-1 0 0,-5 2-1 15,-2 0 0-15,0 1 0 0,-14 1 0 0,1 2-1 16,-3-1 0-16,-2 2-1 0,-3 0 2 16,0-1 0-16,1 3-2 0,-1-4 1 15,-2 3 2-15,4-3 0 0,1 0 0 16,4-2 0-16,3 0 0 0,11-1-1 16,0 0 1-16,0 1-1 0,0 0 0 0,0-1 0 15,9 4-1-15,2-1 1 0,2 3-2 16,1-1 1-16,1 3 1 0,2 0 1 15,-4 2-1-15,3-3 2 0,-3 1 1 16,-1 0 1-16,-5-1-2 0,-4 1-1 16,-3-1 1-16,0 1 0 0,0-1-1 0,-15 0-1 15,4-2 1-15,-3 2 0 16,-1-2-2-16,2 1 1 0,0-1-1 0,-1 2 1 16,3-1 0-16,2 0-1 0,9 1 1 15,-14-2 2-15,14 0 1 0,0-1 1 16,0-1 0-16,0 0 4 0,5-3 2 0,1 0-1 15,2 0 2-15,-5-2-6 0,2-1-4 16,-5 0-1-16,0-1-6 0,0 1-7 16,-13 1-7-16,-1 1-15 0,-5 1-28 15,-3 0-51-15,-2 1-7 0,-5 0 4 16</inkml:trace>
  <inkml:trace contextRef="#ctx0" brushRef="#br0" timeOffset="-202890.98">10312 4360 156 0,'2'0'105'0,"-2"0"-1"0,0 1-1 16,0 2-34-16,0 2-45 0,0 3-18 16,-14 0-1-16,14 2 0 0,-16 1-4 15,7 2 0-15,-3 0-1 0,3 0 0 0,9 1-1 16,-13-2-2-16,13-1 1 16,0-2 1-16,0-2-1 0,0-3 1 0,9-3 0 15,4-1-1-15,4 0 1 0,3 0 2 16,5-11-2-16,1 11 3 0,3-13-2 15,-1 13 2-15,0-11 0 0,-2 11 0 0,-7 0 2 16,-4 2-2-16,-6 8 1 16,-6 7-3-16,-3 4 2 0,0 6-3 0,-14 3 1 15,0 5-2-15,-4 1 0 0,-3 0-2 16,-3 2 1-16,0-4 2 0,-1-2-2 16,0-2 2-16,1-5-2 0,3-3 3 15,3-8 0-15,3-7 0 0,4-5 0 16,0-2-1-16,11-12 1 0,0 1 1 15,1-2 0-15,1 0 0 0,2 2 0 16,0 2 0-16,2 9 1 0,2-11 0 16,0 11 1-16,2 0 0 0,1 3 0 0,2 5-2 15,0 3 0-15,2 3 1 0,0 4 0 16,1 2 1-16,0 2 3 0,0-1 0 16,0 0 2-16,-1-2 5 0,0-1 0 15,-2-2 1-15,0-4-1 0,-5-3 2 16,2-4-3-16,-4-3-5 0,-1-2-4 15,-2 0-3-15,-1 0-5 0,-2-11-5 0,0 5-8 16,0-2-7-16,0-3-7 0,0 0-13 16,0-3-31-16,0-1-42 0,1-3 1 15,3-2 5-15</inkml:trace>
  <inkml:trace contextRef="#ctx0" brushRef="#br0" timeOffset="-201909.59">10735 4305 216 0,'11'-14'108'0,"1"0"1"16,0 3-2-16,1 1-76 0,4 0-28 15,0 2-3-15,4 1-2 0,0 0-5 16,3 0-4-16,3-1 0 0,-2 8-2 16,3-9-1-16,-1 9 2 0,-2 0 2 15,-2 0 2-15,-1 0 0 0,0 0 3 0,-3 0 2 16,0 0-1-16,-5-7 3 0,-2 7-1 15,-4-8 0-15,-2 8 4 0,-4-9-4 16,-1 9 5-16,-1-8 0 0,0 8 5 16,0 0 3-16,0 0 1 0,0 1 1 15,-13 6 1-15,13 3 0 0,-18 4 0 0,6 5 1 16,-7 5-1-16,-1 5-5 0,-4 3 0 16,-3 5-4-16,-2 3 0 0,-3 3-3 15,-2 0-2-15,-1 1 2 0,0 0-1 0,-2-4 1 16,1-3-1-16,3-2 0 0,3-6-1 15,4-2 1-15,3-8-2 0,3-3 1 16,5-7-3-16,3-4-6 0,12-5-2 16,0 0-4-16,0-9-1 0,0-2 0 15,4-6 1-15,11-1 1 0,1 1 4 0,5-1 5 16,2 4 10-16,2 0-3 0,0 2 7 16,2 6 7-16,0 6-1 0,-1 0 1 15,-3 0 1-15,-5 0 0 0,-1 10-1 16,-6 3-1-16,0 6-2 0,-7 1-1 15,-2 4-4-15,-2-1-7 0,0 0 5 0,0 0-1 16,0-1-1-16,-13-3-1 0,13-4-2 16,-12-1-2-16,12-2 1 0,-10-5-3 15,10-5-1-15,0-2-1 16,0 0 1-16,0-9-2 0,6-1 2 16,6-3-1-16,5-3 2 0,8-4 0 0,3 0 0 15,5-1 6-15,5 0 1 0,2 1 0 16,5 1 3-16,1 3-1 0,2 3 0 15,0 3-2-15,1 10 1 0,-6 0-1 0,-3 0-1 16,-6 0-1-16,-8 8-1 16,-8 7-1-16,-7 1-2 0,-4 3 2 0,-7 4 0 15,0-1 0-15,0 0 0 0,-20-3-2 16,3 0-1-16,-2-1-2 0,-4-3 1 16,-3-3 0-16,-1-3-1 0,0-3-1 0,0-4 0 15,-1-2 1-15,3 0-5 16,-1 0 3-16,0-15-3 0,2 4 2 0,2-5-4 15,2-4 2-15,2-3-2 0,4-5 0 16,3-3 2-16,11-3 1 0,-10-2 4 16,10 0 2-16,0 1-2 0,0 2 4 15,0 2 3-15,3 2-2 0,4 2 5 16,0 4 2-16,3 4 1 0,3 6 1 0,-2 5 3 16,1 8 0-16,1 0 5 0,-3 3 1 15,-2 9-1-15,1 6 0 0,-4 7-1 16,1 7 1-16,-3 4-3 0,0 6-3 0,0 6-2 15,-1 2-1-15,-2 6-3 16,0 3 1-16,0 2 1 0,0 2-2 0,0 3-1 16,-11-4 4-16,11 2-1 0,0-3 4 15,-10-4-2-15,10-5 2 0,0-4 1 16,0-4-2-16,0-4 1 0,-9-5 0 0,9-3-4 16,0-4 1-16,-11-4-7 0,11-2-1 15,-15-4-2-15,0-2-7 0,1-1-8 16,-3-5-7-16,-4-1-12 0,0-3-7 15,-1-2-25-15,-3-4-65 0,-2 0-5 16,-1 0 3-16,2-14 5 0</inkml:trace>
  <inkml:trace contextRef="#ctx0" brushRef="#br0" timeOffset="-201059.96">8710 5382 130 0,'-14'0'94'15,"3"0"-1"-15,11 0-10 0,-11 0-36 16,11 0-38-16,0 0-5 0,1 0 3 0,5-9 1 15,4 9 5-15,7 0 4 0,1 0 2 16,4 0 3-16,3 0 4 0,2 6-3 16,1 1 0-16,2 2-2 0,-1 1-2 15,2 3-4-15,1 1-3 0,0 2-4 16,1 1-4-16,2-1 2 0,0 0-4 0,2-2 0 16,2 0 5-16,2-4-4 0,0-2-1 15,3-3 0-15,1-4-2 0,-2-1 1 16,5 0 1-16,-3-8-2 0,2-2-1 0,0-3 2 15,1-3-7-15,-1-2 5 16,-2 0 2-16,1 0-1 0,-2 1 3 0,1 1 0 16,-2 1-3-16,0 4 3 0,3 3 0 15,-2 8-2-15,2-10 3 0,0 10-2 16,1 0-1-16,1 1 1 0,-1 2-2 0,1 1 0 16,1 1 0-16,0-3 1 15,-1 1-1-15,1-1 1 0,-1-1-1 0,-1 0 0 16,-3-1 1-16,0 0-1 0,-4 0 1 15,-2 0 0-15,-1-8-1 0,-2 8-1 16,2 0 1-16,-1-10-1 0,2 10 1 16,1 0-1-16,3 0 0 0,1-8-1 0,2 8 1 15,2 0-2-15,3 0 2 0,-3 0 0 16,2 0 1-16,0 0-2 0,-1 1-1 16,-4 1-1-16,-1-1-7 0,-6-1-2 15,-3 3-8-15,-5-1-6 0,-5 2-15 0,-5 0-44 16,-2-1-36-16,-5-1 0 0,-1 0 2 15</inkml:trace>
  <inkml:trace contextRef="#ctx0" brushRef="#br0" timeOffset="-196963.22">2272 12220 158 0,'8'-19'86'0,"-1"1"-23"0,2-1-9 15,-1-1-16-15,-1 0-18 0,-1-1-8 16,3 0-1-16,-5-1 5 0,0 2 1 0,0 2 2 15,-2 1-2-15,-1 2-2 0,-1 1-2 16,0 3-1-16,0 3-4 0,-11 8-3 16,2 0-3-16,-2 0-1 0,-4 0 0 15,-3 8 0-15,-2 6 0 0,-5 5-1 16,1 7 5-16,-5 6 1 0,-2 6 2 0,-3 6 3 16,-2 5 0-16,0 5 2 0,-3 5 0 15,-1 3 0-15,-3 4 0 0,1 2-3 16,-1 1-1-16,1 0-3 0,1 1-2 0,2-4-1 15,0-3 0-15,5-5 1 16,2-3-2-16,2-8-1 0,5-5-1 0,3-5 0 16,0-7 0-16,4-5 0 0,4-7-2 15,3-5-6-15,11-7-5 0,-13-6-8 16,13 0-5-16,0-7-8 0,0-5-31 16,2-7-53-16,3-5-3 0,5-5 2 15</inkml:trace>
  <inkml:trace contextRef="#ctx0" brushRef="#br0" timeOffset="-196681.22">2049 12071 186 0,'23'-17'98'16,"0"4"2"-16,0 5-25 0,-2 8-36 15,2 0-28-15,-3 0-1 0,3 1 0 0,1 8 1 16,0 3 2-16,4 6 0 15,1 5 2-15,4 6-3 0,2 4 1 0,0 3-2 16,4 2-1-16,2 1 0 0,1 0-2 16,0-1 0-16,0-3-2 0,0-1-2 15,0-4 3-15,-2-4-3 0,-1-2 1 0,0-6 3 16,-4-3-5-16,0-4-2 16,-3-2-1-16,-1-4-1 0,-1-1-5 0,-5-2-5 15,-2-1-7-15,-2 2-7 0,-3 0-9 16,-7 1-42-16,-6-1-43 0,-4 1 0 15,-1 2 3-15</inkml:trace>
  <inkml:trace contextRef="#ctx0" brushRef="#br0" timeOffset="-196046.61">2088 13334 180 0,'-27'9'95'0,"3"0"-1"16,-3 3-18-16,4-1-56 0,-1 1-19 16,2 2-1-16,-1 0 1 0,1 1 0 15,3 3 2-15,-2-2 2 0,5 3 3 16,3 3-1-16,3 1 3 0,10 1-2 0,0 1 2 16,0 1 0-16,0-2-2 0,3 1 1 15,6 1-4-15,6-1 0 0,3 0 1 16,6-1-1-16,2 0 2 0,3 2 0 15,1 1 1-15,2 1 3 0,-2 2 1 16,1 3 2-16,-5 1 0 0,-4 4 0 0,-2 2-1 16,-6 0-1-16,-4 2 3 0,-9-1-2 15,-1 1 0-15,0 0-4 0,-11-3 0 16,-5-2-3-16,-2-1 1 0,-7-5-1 16,-3-2-4-16,-4-7-2 0,2-3-2 15,-3-7-2-15,1-6-7 0,1-5-3 0,3-1-3 16,2 0 0-16,6-12-1 0,4-2-1 15,4-5 2-15,12-4 3 0,0-5 5 16,0-3 4-16,5-1 5 0,7-3 5 16,6-1 2-16,5 0 1 0,8-1 0 15,4-1 0-15,5 3-2 0,5 0-1 16,2 2-3-16,3 2 0 0,2 1-1 0,3 3-1 16,-2 1-3-16,0 3-2 0,1 1-2 15,-2 2-2-15,-6 1-1 0,-1 3-5 16,-7 0-2-16,-7 1-8 0,-4 1-4 0,-11 1-9 15,-4 0-17-15,-10 1-21 0,-2 0-14 16,0-1 0-16</inkml:trace>
  <inkml:trace contextRef="#ctx0" brushRef="#br0" timeOffset="-195832.05">2460 13597 133 0,'-23'-12'74'16,"3"1"-1"-16,4 2-4 0,5 9-17 16,11-9-19-16,-12 9-17 0,12 1 1 15,0 3 3-15,4 4 2 0,3 5 2 16,-1 5 1-16,0 1-2 0,1 5-2 15,1 4-3-15,0 3-1 0,-3 4-2 16,1 1-4-16,-1 2-2 0,1-1-3 0,-1 1-2 16,-4-4-1-16,0-1-2 0,0-2-1 15,1-3-1-15,-1-3-4 0,0-4-2 16,0-4-4-16,2-3-2 0,2-5-6 16,-1-4-8-16,5-4-8 0,-1-1-38 15,1 0-44-15,2-12 2 0,1 0 3 0</inkml:trace>
  <inkml:trace contextRef="#ctx0" brushRef="#br0" timeOffset="-195381.89">2934 13661 219 0,'11'-13'95'0,"-4"0"-13"15,-2 1-32-15,-3-1-29 16,1 1-18-16,-3 1-1 0,0 0 0 0,0 3 2 15,-11 8 1-15,11-10 2 0,-15 10 6 16,6 0 2-16,-2 5 4 0,-3 4 5 16,2 3-1-16,-2 5 1 0,-1 5 0 15,1 3-2-15,0 4-1 0,2 5-6 16,2 0-3-16,10 3-4 0,-9-1-4 0,9-1 0 16,0 0-2-16,2-4 0 0,3-4-2 15,7-5 0-15,0-7-2 0,7-5 0 16,1-8-2-16,5-2-1 0,2 0 0 15,2-18-5-15,0-1 0 0,2-6-6 16,-3-3 1-16,-2-5-1 0,-1-1 2 0,-1-1 1 16,-4 1 3-16,-2 2-1 0,-3 2 7 15,-3 3 3-15,-1 5 5 0,-5 4 3 16,-2 4 1-16,-3 7 3 0,-1 7 0 0,0 0 3 16,0 2 0-16,0 4-3 15,0 5 0-15,0 2-1 0,0 1-3 0,0 1-1 16,0 1-2-16,0-1-2 0,0 0-1 15,4-1-1-15,0 0-1 0,2 0-5 16,1-5-2-16,0 0-6 0,2-2-3 16,2-2-9-16,-2 0-16 0,2-3-42 0,0-2-37 15,-1 0 0-15,1 0 5 0</inkml:trace>
  <inkml:trace contextRef="#ctx0" brushRef="#br0" timeOffset="-195083.2">3378 13526 133 0,'-12'0'114'0,"12"0"-1"0,0 1 1 15,0 1-2-15,0-1-88 0,0-1-19 0,10 0-5 16,2 0-5-16,6 0-3 0,4-9-2 16,2 0 0-16,3 0-1 0,1 1 0 15,1-2 1-15,2 1 0 0,1 1 2 16,-4-2 0-16,-4 0-3 0,-3-1-5 16,-7 1-20-16,-5 1-36 0,-4-2-27 15,-5 1-2-15</inkml:trace>
  <inkml:trace contextRef="#ctx0" brushRef="#br0" timeOffset="-194448.82">3615 13341 135 0,'0'0'109'0,"-14"0"4"16,14 5-5-16,-8 4-19 0,8 4-43 0,0 4-25 15,0 5-5-15,0 3-2 0,0 1-3 16,-9 4-2-16,9 1-4 0,0 1-2 16,3 1 0-16,-1-1-5 0,2-1 4 15,1-3-2-15,0-3 0 0,2-6 0 0,0-4-4 16,4-7-2-16,0-5-3 0,2-3-2 15,2 0-6-15,2-15-2 0,-1 0-1 16,4-5-2-16,0-6 3 0,3 0 4 16,0-2 7-16,0-1 3 0,-1 1 6 0,2 2 6 15,0 2 8-15,1 2 2 16,-1 4 3-16,-3 3 1 0,-1 5 1 0,1 10-4 16,-4 0 0-16,-2 0-4 0,0 0 0 15,-3 3-6-15,2 6-4 0,-6 4-4 16,1-1-1-16,-2 4-8 0,-3-1-3 15,-3 1-6-15,-1 0-6 0,0-1-3 16,0-1-4-16,-13-2-1 0,13-3-3 0,-16-2 0 16,5-6 0-16,-3-1-2 0,1 0 0 15,0-14 5-15,2-2 13 0,0-5 21 16,0-7 6-16,11-3 4 0,-11-3 7 16,11-3 2-16,0 1 7 0,0 0 4 15,0 2-2-15,7 3-7 0,2 4-18 0,3 4-4 16,1 6-1-16,4 7-1 0,1 10-3 15,4 0 0-15,0 0-2 0,0 3 0 16,2 6-1-16,2 2 0 0,0-1 2 0,0 1 1 16,-1-6 1-16,0 1 2 15,-2-2 2-15,0-3 1 0,-1-1 3 0,-4 0 0 16,-1 0 2-16,-4 0 1 0,0-9-1 16,-5 9 2-16,-3-10 1 0,-4 10 6 15,-1 0 3-15,0 0 3 0,0 0 2 16,-12 3 1-16,1 7 1 0,-1 4 1 0,-4 4-2 15,3 2 1-15,-2 5-8 0,4 3-3 16,1 2-4-16,10 1-2 0,-13 1-3 16,13 0-2-16,0-1-1 0,1-2-3 15,6-3 1-15,4-2-2 0,3-6-2 16,5-6 0-16,4-1-5 0,4-6-6 0,1-4-5 16,3-1-12-16,0 0-12 0,0-12-44 15,1-1-42-15,-4-4 1 0,0-3 1 16</inkml:trace>
  <inkml:trace contextRef="#ctx0" brushRef="#br0" timeOffset="-193748.94">5094 13098 138 0,'0'-8'98'16,"-11"8"1"-16,11 0-1 0,-14 0-38 0,14 1-45 16,-16 9-3-16,16 4 2 0,-16 7 3 15,7 5 3-15,0 5 2 0,1 5 2 16,8 6-2-16,-16 5 0 0,16 5-1 16,-17 5 0-16,17 1-3 0,-17 4-3 15,7 1-3-15,-2 0-2 0,1-1-1 16,-1 0-3-16,-1-6-2 0,-1-3-1 0,0-4-2 15,3-6-1-15,-3-2-1 0,3-7-3 16,0-4-4-16,2-6-4 0,9-4-8 16,-12-7-7-16,12-8-9 0,0-5-29 15,0 0-60-15,5-12-4 0,2-5 4 16</inkml:trace>
  <inkml:trace contextRef="#ctx0" brushRef="#br0" timeOffset="-193300.68">5724 13021 182 0,'3'0'99'0,"-3"0"3"0,0 4-22 15,0 6-40-15,0 3-30 0,0 5 4 0,0 3 4 16,0 6 0-16,0 3 2 0,0 4 2 15,0 4-1-15,2 5 3 0,2 4 0 16,1 4-2-16,0 0-1 0,-1 3-5 16,-1 3-2-16,-1 0 0 0,-2 0-5 0,0 1-2 15,0-4-4-15,0-3-2 0,-7-3 2 16,7-5-3-16,-12-4 0 0,12-4-3 16,-17-2-2-16,5-6-6 0,-4-1 1 15,1-5-9-15,-1-9-5 0,-2-1-6 16,0-7-9-16,-3-4-6 0,0 0-28 0,-5-9-27 15,0-4-16-15,-3-2 20 0,2 0 37 16,0-2 50-16,3-1 11 0,2-1 8 16,5-2 9-16,1-1 29 0,6-1 30 15,10 1 21-15,0 0-18 0,0 0-31 16,0 3-44-16,11 2-5 0,10 1-1 16,4 1-2-16,7 0-1 0,2-2-1 0,1-1-1 15,3 0-3-15,2-1 0 0,0 1-4 16,-3 1-8-16,-1-3-34 0,-2 2-46 15,-4 1 0-15</inkml:trace>
  <inkml:trace contextRef="#ctx0" brushRef="#br0" timeOffset="-193118.38">5968 13542 165 0,'5'6'117'0,"1"-1"1"0,-2 3 0 0,0 0-9 15,0 0-80-15,-1 1-18 0,-1 1-6 16,2 2-5-16,-3-1-1 0,0 2-4 15,-1 1-1-15,1 0-1 0,1 2-3 16,-2 3-3-16,5 0-2 0,-4 0-5 0,2 1-1 16,-1-1-3-16,-2-2-5 0,0-5-17 15,0-3-32-15,0-4-30 0,-10-5 3 16</inkml:trace>
  <inkml:trace contextRef="#ctx0" brushRef="#br0" timeOffset="-192084.62">5904 13550 161 0,'-13'-29'106'15,"13"2"0"-15,0 3 0 0,0 4-35 16,0 3-63-16,0 3-4 0,8 6-3 16,3 8-1-16,1-13-2 0,3 13-1 15,-1-8 1-15,3 8-1 0,0 0 0 16,3 0 0-16,1 0 1 0,-1 0 0 0,2 1-1 16,1 1 2-16,-5 0 2 0,0 3 2 15,0-1-1-15,-4 4 4 0,-2 1 2 16,-1 3 2-16,-4 2 3 0,-1 1 2 15,-1 5-1-15,-1-1 2 0,-3 3 0 16,1 1-1-16,-2 0-3 0,0 1-2 0,0-1-2 16,0-1-3-16,0-2-2 0,-9-1 1 15,9-3-2-15,0-2-2 0,-9-3-1 16,9-3-2-16,0-4-1 0,0-2-3 16,0-2-5-16,4 0-4 0,1-13-3 0,1 1-1 15,5-2-1-15,0-2 2 0,2-2 1 16,-1 0 3-16,3 0 4 0,3 0 5 15,0 0 5-15,2 2 4 0,0 0 0 16,2 3 2-16,-1 3 3 0,0 10 4 16,0-6-2-16,-1 6 1 0,-2 2 0 0,-1 3 1 15,-2 3-1-15,0 2-2 0,1 1 0 16,-2 0-2-16,1 1-4 0,0 0-1 16,-1-1-2-16,1-1 0 0,2-2-3 15,-3-2-3-15,4-3-3 0,2-3-2 0,-1 0-3 16,2 0-3-16,2-8-1 0,-1-1 1 15,2-4 2-15,0-3 4 0,1-4 4 16,-2-2 7-16,0-3 6 0,-1-2 2 16,-5-2 4-16,0 1 1 0,-6 1 1 15,-3 1 2-15,-4 3-1 0,-4 6 0 0,0 4-4 16,0 6 4-16,-17 7 0 0,3 0 4 16,-5 3-2-16,-2 9 0 0,-3 4-1 15,0 5-2-15,-2 3-3 0,2 5-1 16,3 2-4-16,1 1-3 0,3 0-3 15,5-3-2-15,2 0-1 0,10-5-1 0,-11-2-3 16,11-5-2-16,1-4-1 0,5-6-4 16,3-4-3-16,3-3-1 0,4 0-2 15,1-8 3-15,3-3-2 0,1-4 4 16,1-1 4-16,1-2 6 0,1 0 4 16,0-1 4-16,-2 1 2 0,1 1 5 0,-1 0 1 15,-2 2-1-15,-2 4 3 0,1 2-3 16,-4 9-1-16,0-9-2 0,-2 9 1 15,-2 0 0-15,-1 3-2 0,-1 1-1 16,1 1-3-16,2 1-1 0,-4 0-1 16,2-1-1-16,1-1-2 0,-1 0-4 0,1-2-3 15,1-2-5-15,-1 0-2 0,1 0 1 16,-1-10-5-16,0 0-4 0,2-4 0 16,-3-4-2-16,2-7 2 0,1-4 6 15,1-7 6-15,-1-3 7 0,1-5 5 16,1-3 10-16,0-1 6 0,-1-1 7 0,-2 1 5 15,-1 3 0-15,0 1-3 16,-1 3-2-16,-2 5-5 0,2 5-3 0,-3 5-3 16,1 9-1-16,-2 5 1 0,-1 12 1 15,0 0 2-15,-1 0 1 0,-1 7 4 16,1 7 0-16,-2 6 0 0,3 4 2 0,-4 5-3 16,1 5-3-16,-1 7-1 0,1 5-3 15,-2 3 1-15,0 4-5 0,0 3 0 16,0 1-1-16,0 1-2 0,-11 0 1 0,11-1-2 15,0 0 0-15,-13-3-2 0,13-3 0 16,-10-4 1-16,10-4 1 0,-9-8-2 16,9-4-1-16,0-5 0 0,-10-4-4 15,10-4-6-15,0-4-10 0,0-2-13 16,-10-2-14-16,10-1-44 0,-10-3-54 0,10-3 0 16,-14-3 1-16,4 0 1 0,-4 0 143 15,0-14 0-15</inkml:trace>
  <inkml:trace contextRef="#ctx0" brushRef="#br0" timeOffset="-190853.05">2118 14659 149 0,'-19'-7'90'16,"0"-1"1"-16,5 0-21 0,1 1-42 16,2-1-27-16,11 0-1 0,-14 0 0 0,14 1 3 15,0 7-4-15,0-12 7 0,0 12 4 16,0 0 3-16,3 0 4 0,4 0 2 15,5 1 1-15,-1 4 4 0,4 0 2 0,-1 2-2 16,2-2-3-16,1 2 0 0,2 0-4 16,1 1-5-16,3-1-1 0,2 0-3 15,2 0-1-15,2-1-3 0,4-1-2 16,2-2-1-16,3-3 0 0,2 0-1 16,6 0-1-16,-1 0 0 0,6-11-1 15,5 1-2-15,1-2-1 0,5-5-1 0,2-1 2 16,4-3 1-16,2-1-3 0,3-2 3 15,-1 0 1-15,2 1 2 0,-1 2 2 16,-3 1 1-16,2 2 2 0,-4 1 0 16,1 3 0-16,-5 2 1 0,-2 2 0 0,-1 3 0 15,-4 7 0-15,-1-10-1 0,0 10-1 16,-1-7-1-16,1 7 1 0,2-12-1 16,2 5-1-16,-2-3-1 0,3 0-1 15,-3-2 0-15,3-3-1 0,1-1-1 16,-2 0 0-16,1-4-2 0,1 3-2 15,0-3 0-15,-1 2-2 0,-2 1 0 0,2 2 0 16,-1 0 2-16,1 2 0 16,2 1-1-16,3 1 3 0,3 1 3 0,-1 1 1 15,5 2 2-15,-1 7 3 0,3-11 2 16,-2 11 0-16,2-11 2 0,-1 11 0 16,2-14 0-16,0 5-2 0,0 1-2 0,-3-3 1 15,2 0-3-15,-1 0 0 0,-1 0-2 16,1 0-1-16,-2 0 0 0,-1 1 0 15,2 0 0-15,0 1 0 0,-2 0 1 16,1 2-1-16,0 7-1 0,-2-12 0 16,3 12 0-16,-5-10 0 0,0 10-4 0,-1-7-2 15,-1 7-8-15,-1-8-10 0,0 8-22 16,-2-8-69-16,-2 8-7 0,-5-10-1 16,-1 10 1-16</inkml:trace>
  <inkml:trace contextRef="#ctx0" brushRef="#br0" timeOffset="-186939.7">1960 11976 194 0,'0'0'76'15,"-15"-8"-13"-15,15 8-20 0,-11-12-19 0,11 5-15 16,0-1-4-16,0 8 1 0,0-13 3 15,0 13-1-15,0-12-1 0,1 12 0 16,1-12 1-16,2 12 0 0,-2-8-2 16,1 8-3-16,-1 0-1 0,1-9-2 15,-2 9 2-15,5 0 1 0,-2 0 0 0,0 0 2 16,3 0 0-16,-1 0 2 0,2 0-1 16,3 0 1-16,-1 0 1 0,3 0-3 15,-1 0 0-15,2 1 0 0,0 0 1 16,2 1-2-16,1-2 1 0,1 3 0 15,-1 0-1-15,0-1-1 0,1 2 0 0,2 1 1 16,0 1 0-16,0-3-1 0,2 3 1 16,-1 0-1-16,1 0 1 0,4 0 2 15,-3 0-1-15,4 1 0 0,-2-1 2 16,1 0-2-16,0 1 1 0,1-1-1 16,0 0 1-16,-1 0-1 0,2-1-1 0,-1 2 2 15,0 0-6-15,-3-1 5 0,4 2-2 16,-1 0 2-16,0-1-2 0,3 0 1 15,0 0-4-15,2 0 1 0,2-1 1 16,2 1-1-16,-2 0 0 0,5 0-1 16,1 0 0-16,-1 0 0 0,-2-1 0 15,3 1-1-15,-2 0 3 0,-2-1-1 0,0 0 1 16,-5 1 0-16,1 0 1 0,-4 0 0 16,-3 0 1-16,1 1-5 0,-3 1 3 15,-4-1 2-15,2 2-1 0,-2-2-1 0,2 2-3 16,-1-1 3-16,1 2 1 0,0-1-3 15,-1 1-1-15,2-1 3 0,-1 2-1 16,2-2-2-16,-3 0 0 0,0 0 1 16,2-1 0-16,-4 0 0 0,-1-1-2 15,0-1 4-15,-1 1-1 0,-2-1 0 0,1 0 1 16,-1 0 0-16,0-1 0 0,3 1 2 16,-1-2-2-16,3 2 0 0,-2 0-1 15,5 2-1-15,1-1 0 0,2 2 0 16,0 0 1-16,1 2-1 0,2-2 0 15,-1 1 0-15,1 1 0 0,-1-1 1 0,-2 0 2 16,-1 0 2-16,-1-1-1 0,0-1 0 16,-1 0-1-16,-2 0 1 0,0-2 0 15,1-1 0-15,-2 0-1 0,1-1-1 16,2 0-1-16,-2-2-1 0,2 2 1 16,1-1 0-16,-1 0-1 0,2 1 1 0,-2-1-1 15,1 0-1-15,-2 0 0 0,1 0 0 16,-3 0 1-16,-2 0 1 0,-1-1-2 15,0 1 0-15,-3-1 2 0,0 0-1 16,-2 0 2-16,1-2 1 0,-1 2-2 0,-1 0 1 16,1-2-1-16,-1 1-1 0,2 0 1 15,-4 0-1-15,2 0 0 0,1 0 1 16,-1 1-2-16,-2-2 1 0,0 1 1 16,0 0-2-16,-1 0 1 0,-2-1 1 0,0 1 0 15,0-1 0-15,0 1 0 16,-4-1 0-16,1 0 1 0,1 0 0 0,-2 1-1 15,1-2 1-15,0 0-1 0,-1 1 1 16,0-1 0-16,0 0-1 0,0 1-1 16,1-1 1-16,-2 0-1 0,0 0 1 15,0 0 3-15,0 0-1 0,0 0-1 16,0 1-1-16,0-1 1 0,0 0 1 16,0 0-2-16,0 0-4 15,0 0-9-15,-10 0-13 0,10 1-17 16,0 2-65-16,-15 2-26 0,4 1-1 0,-1-4-1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2:02:06.2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26417 3524 140 0,'-11'3'99'0,"11"0"0"15,0-1-2-15,-11 0-31 0,11-2-47 16,0 1-18-16,-10-1-1 0,10 0 2 16,0 0 1-16,-11 0 2 0,11 0 0 15,0-7 2-15,-8 7 0 0,8 0 1 16,0 0 0-16,0 0-3 0,0 0 1 0,0-8-2 15,0 8-2-15,0 0-1 0,0 0 1 16,0 0-1-16,0 0 1 16,0 0-1-16,3 0 0 0,1-7 3 15,0 7-3-15,3 0 1 0,0 0 0 16,0-10 0-16,2 10 1 0,3-12-1 16,0 5 0-16,2-5-1 0,2 0 1 0,2-2 5 15,2 0-3-15,2-4 0 0,3 0-1 16,2 0 3-16,2-3-3 0,2 1 2 15,1-1 0-15,0-1 0 0,2 1-2 16,0-1 0-16,0 3 1 0,-2 0 1 0,-1 2-1 16,-1 1-1-16,-2 0 0 0,-1 3 0 15,-3-1 3-15,-2 1-4 0,-2 3-1 16,-2 1 0-16,-4 2 1 0,1 7 0 16,-6-13 0-16,0 13 1 0,-2-7 0 15,0 7-1-15,-2 0-2 0,-1-9 1 0,-1 9 0 16,-1 0 0-16,-1 0 0 0,0 0-1 15,1 0 0-15,0-7 1 0,0 7-2 16,2-8 1-16,0 8-1 0,-1-8 3 16,2 8-1-16,0-9-1 0,0 9 1 0,0-9 0 15,1 9 0-15,-2-8-1 0,1 8 3 16,-1-8-1-16,0 8 1 0,-1 0 0 16,-1 0 0-16,0 0 2 0,-1-7-2 15,0 7-3-15,1 0-2 0,-1 0-5 16,-1 0-6-16,2 0-7 0,0 0-9 15,1 0-38-15,1 0-57 0,1 0 0 16,1 0 3-16</inkml:trace>
  <inkml:trace contextRef="#ctx0" brushRef="#br0" timeOffset="1157.82">27607 1981 189 0,'10'-11'94'0,"-1"1"-5"0,0 1-23 0,0-1-31 16,-2 2-25-16,-1 0-8 0,-2 8 0 15,0-10 2-15,-2 10 1 0,0 0 3 16,2 0 1-16,-1 1 1 0,0 5-1 16,1 4 3-16,1 2-1 0,1 4 1 15,1 4-1-15,3 0-2 0,-1 5 0 0,0 3-2 16,2 4 2-16,-1 1 1 0,0 2-4 15,1 3 1-15,-1 1 1 0,-1-2 1 16,1 2 1-16,-3 0-1 0,0 0 2 0,-2 0-4 16,-2-2 1-16,1 1-1 15,-3-1-1-15,-1-1-2 0,0 0 1 0,0-2-2 16,0-2 0-16,-9-1-1 0,9-2-2 16,-10 0 2-16,10-4-1 0,-12-3 3 15,12-3-1-15,-14-2-3 0,14-5-1 16,-12-2-2-16,12-7-6 0,-13-3-3 15,13 0-3-15,-12 0-7 0,12-19-2 0,-10 5-9 16,10-6-17-16,-11-3-21 0,11-5-28 16,-12-2-13-16,12-3 4 0</inkml:trace>
  <inkml:trace contextRef="#ctx0" brushRef="#br0" timeOffset="1289.24">27630 2360 185 0,'0'-14'99'0,"-14"5"3"0,14 9-14 16,-16-9-27-16,7 9-29 0,1 3-24 0,-3 3-4 15,0 5-4-15,-3 4 0 0,0 3-6 16,-4 2-3-16,-2 3-12 0,-2 1-21 16,-1 2-38-16,-3-2-23 0,0 0-5 15</inkml:trace>
  <inkml:trace contextRef="#ctx0" brushRef="#br0" timeOffset="1456.63">27496 2344 189 0,'36'-11'109'0,"-2"11"1"16,-2 0-2-16,-2 0-33 0,-2 0-71 0,-2 4-4 15,-1 5-5-15,-3 1 0 0,1 3-2 16,-1-1-4-16,0-2-1 0,0 0-9 16,1-1-18-16,0-1-24 0,2-1-35 15,-2-5-6-15,3-1 2 0</inkml:trace>
  <inkml:trace contextRef="#ctx0" brushRef="#br0" timeOffset="2872.36">28560 1766 205 0,'0'10'105'0,"0"3"-2"0,0 5-23 16,-8 1-23-16,-2 3-30 0,-3 1-17 16,-3 2-1-16,-3 1-4 0,-2 0 0 0,-1-1 0 15,1 0-2-15,0-2 0 0,3 0-1 16,1-4-1-16,3-4 0 0,4-1 0 16,10-4 3-16,-10-4-4 0,10-4 0 15,1-2 0-15,5 0 0 0,4 0-1 0,3-10 1 16,4 1-1-16,1-2 2 0,3 0-1 15,1-2-3-15,0 2 4 0,2-1-1 16,-1 4 0-16,1-1 2 0,-2 9 0 16,0-10-1-16,0 10 1 0,-1 0-2 15,-1 0 2-15,-1 0-1 0,-1 3 1 0,1 3 0 16,-2 4-2-16,-3 0 1 0,-2 3 0 16,-2 2 0-16,-3 3 1 0,-5 0-1 15,-2 3 0-15,0 1 1 0,0 0 0 16,-13 5-1-16,0-2-1 0,-3 3-1 15,-4-1-4-15,-2 1 1 0,-2-2-2 0,-1-2-3 16,1-2 0-16,1-2-2 0,3-5-4 16,1-4-4-16,4-5-2 0,4-4 1 15,11-2 1-15,-11 0 5 0,11-9 6 16,0-3 4-16,0-1 3 0,4-3 6 16,1 0 8-16,1-2 3 0,0 2 2 0,1 0-1 15,-2 2-1-15,-1 4-6 0,0 2-2 16,-2 8-3-16,0 0 2 0,-1 0-5 15,-1 3-1-15,1 5 1 0,0 3 1 16,-1 2 0-16,0 2-1 0,2 2 2 16,-1-1-2-16,1 2 0 0,2-2-2 0,-1 0 2 15,2-1-2-15,1-2 1 0,1-2 2 16,4 0-1-16,1-2-2 0,1 0 1 16,4-2 3-16,0 2-1 0,1 0 0 0,2 1-1 15,0-1 3-15,2 3 0 0,1 2-2 16,0-2 1-16,-2 5 2 0,0-1 2 15,-3 3 1-15,-3 0 0 0,-5 3 0 16,-1 0 0-16,-8 2-1 0,-1 2 1 16,0 1 1-16,-13-1-3 0,0 3-2 15,-5-1 0-15,-3 0-1 0,-5-1-1 16,-2-1-1-16,-1-1 1 0,0-4-1 0,1-2-2 16,1-4-1-16,3-4-2 0,3-5-2 15,2-5-6-15,5-1-3 0,1 0-4 16,4-16-2-16,9-2-2 0,-9-6 0 0,9-4 0 15,0-4 2-15,0-4 3 16,0-1 4-16,-10-3 4 0,10 0 5 0,0-2 2 16,-9 3 0-16,9-1 2 0,0 2 0 15,-9 3 2-15,9 2 0 0,0 4 1 16,0 1 2-16,0 4 1 0,5 2-3 0,2 3 2 16,3 1 2-16,4 2 1 0,2 2-2 15,4-1 5-15,1 3-6 0,4 1-1 16,-1 1-1-16,4 1 1 0,-2 0 1 15,2 9-4-15,-2-12 2 0,-2 12-1 16,-2-9 2-16,-2 9-3 0,-3 0 3 0,-3 0 0 16,-5 0 0-16,-1 0 1 0,-5 0-3 15,-3 5 1-15,0 1-1 0,0 1 0 16,-15 3-2-16,3 1 0 0,-5 1 0 16,-2 3 0-16,-3-2-1 0,-2 5 0 15,-4-1-1-15,0 1 0 0,-2 1 2 0,-1-1-2 16,0 2 0-16,-1-2 2 0,2 0 2 15,1-1-4-15,1 1 2 0,3-3-3 16,0 0 4-16,4-2 2 0,2 0-4 16,2-2 1-16,2-2 2 0,3-1 1 15,2-1-6-15,10 0 4 0,-15 1 0 0,15-2 1 16,-9 0-2-16,9 2-1 0,0-2 1 16,0 1 0-16,0-1-1 0,0-1-2 15,0 1 5-15,0-3 1 0,0 1-1 16,7-3 2-16,3-1 3 0,3 0 0 15,1 0 2-15,6 0-1 0,3-8-2 0,3 8 0 16,3-15 0-16,2 5 1 0,2 1-3 16,1-1-2-16,2 0 0 0,-1-1 1 15,-1 2-2-15,-2 1 1 0,-2 1 3 16,-4 7-5-16,-2-11 0 0,-5 11 0 16,-3 0 0-16,-4-9-4 0,-3 9-2 0,-4 0-6 15,-3 0-2-15,-2 0-10 0,0 0-10 16,0 0-22-16,-11 1-45 0,11 0-25 15,-18 1 4-15,8-1 2 0</inkml:trace>
  <inkml:trace contextRef="#ctx0" brushRef="#br0" timeOffset="3937.87">27219 3190 130 0,'7'1'99'16,"2"1"-11"-16,2-2-21 0,1 0-14 15,2 0-3-15,-1 0-24 0,3 0-15 0,1 0-2 16,4-8 3-16,-1 8-2 0,4 0 3 15,1-8 3-15,2 8-4 0,3 0-1 16,2-9 0-16,2 9-1 0,3 0-2 16,3-9-3-16,3 9-1 0,3 0-1 15,3-8-2-15,2 8-2 0,0 0 2 0,4-8 1 16,0 8-1-16,1 0 0 0,-1-10 0 16,0 10 0-16,0 0 2 0,-2-9 2 15,-2 9-1-15,-1 0 1 0,-1-8-1 16,-5 8-1-16,-1 0 0 0,-2 0 0 0,-2-8 0 15,0 8 0-15,0 0-2 0,-2 0 0 16,1 0 1-16,-1 0-2 0,1 0 0 16,1 0 0-16,-1-8 1 0,0 8 0 15,-1 0-1-15,1 0 0 0,-3 0 1 16,-2-7-1-16,-3 7 0 0,-1 0 0 0,-6 0 0 16,-1-9 3-16,-4 9-3 0,-3 0 1 15,-2 0 1-15,-3 0 0 0,-4 0-1 16,-1 0 0-16,-2 0 1 0,0 0-1 15,-3 0 0-15,0 0 0 16,0 0-2-16,0 0 2 16,0 0-3-16,0 0 1 15,0 0 1-15,0 1 0 16,0-1-1-16,0 2 2 0,0-1-1 16,0 1 0-16,0-1 0 0,0 1 1 15,0-1 0-15,1 0 0 0,1 0 1 0,0 2 1 16,-1-2-1-16,1 2-1 0,0-2 2 15,0 1-2-15,1-1 1 0,-1 2 0 16,-1-2-1-16,1 1-1 0,0-2 0 16,0 1 1-16,-2 1-1 0,2-2 2 15,-2 0-2-15,1 1 1 0,-1-1 0 0,0 0 1 16,0 1 0-16,1-1 0 0,-1 0 1 16,0 0 0-16,0 0 1 0,0 0-1 15,0 0-1-15,0 0 1 0,0 0-1 16,0 0-1-16,0 0 1 0,0 0-1 15,0 0 1-15,0 0-1 16,0 0-4 0,0 0 0-1,0 0-3-15,0 0-6 0,0 1-8 16,0 3-12-16,0 0-51 0,-12 1-44 0,12 1 0 16,-22 1 3-16</inkml:trace>
  <inkml:trace contextRef="#ctx0" brushRef="#br0" timeOffset="8432.89">24800 5961 142 0,'6'-8'58'0,"1"8"0"0,-3 0-5 0,-1 0-5 16,-1 0-10-16,0 0-2 15,0 0-3-15,-2-7-5 0,0 7-4 0,0 0-6 16,0 0-8-16,0 0-2 0,-13 0 0 15,13 0-1-15,-12 0-1 0,12 0 0 16,-18 0-1-16,6 0-2 0,0 3-1 0,-3 0 2 16,-2 3-2-16,-2-1 0 0,0 3-2 15,-3 0 0-15,0 2 1 0,0 1 0 16,-1 0 0-16,1 0 1 0,1 1 0 16,2-1-1-16,1 1 0 0,4 1 1 15,1-3 2-15,5 2 1 0,8 1-3 16,0-2 0-16,0 1-1 0,0-1 1 0,0 2-1 15,1-1 0-15,8 0-1 0,2 2 2 16,1 0-2-16,3 0 0 0,0 1 0 16,3 1 3-16,0 0-1 0,2 0 1 15,0 0-1-15,0 3 0 0,2-1-1 0,0 1-1 16,-1 0 1-16,1 2-1 16,0 1 1-16,-4 1 0 0,2 2 1 0,-3-3-2 15,-3 3 1-15,-3-1 1 0,-1 1 1 16,-3-2 0-16,-3-1 0 0,-2-1 1 15,-2 0 3-15,0-2-3 0,0-1 1 0,-9-3 0 16,9-2 0-16,-16-1 0 0,7-2 2 16,-2-3-1-16,-1 0 1 0,0-2 1 15,-1-1-3-15,-1-1 3 0,1-2-1 16,-2-1-1-16,-1 0 0 0,-1 0-2 16,-1 0 0-16,0 0-4 0,-3 0 5 0,2-9-2 15,-2 9 0-15,-1-8-2 0,0 8 1 16,1-9 0-16,0 9-1 0,1-12 1 15,2 12 1-15,0-12-3 0,2 12-1 16,1-14-2-16,2 14 0 0,1-13-1 16,2 13-5-16,2-12-4 0,8 12-9 0,-14-12-3 15,14 12-7-15,-9-13-22 0,9 13-59 16,0-12-15-16,0 3 2 0,-9-1 4 16</inkml:trace>
  <inkml:trace contextRef="#ctx0" brushRef="#br0" timeOffset="8865.74">25090 6489 171 0,'0'13'98'0,"0"-1"0"16,0-1-29-16,0 0-27 0,2-2-18 0,2-4-15 16,3 1-3-16,1-5 2 0,4-1 0 15,1 0 2-15,3 0 0 0,2 0-1 16,3-12-1-16,2 5-1 0,0-1-1 16,2 0-1-16,1-1-3 0,-1-1-2 15,0 2-2-15,-1-1-4 0,-3 1-5 0,0 8-5 16,-1-11-16-16,-4 11-30 0,0-10-36 15,-3 10-10-15,-3 0 2 0</inkml:trace>
  <inkml:trace contextRef="#ctx0" brushRef="#br0" timeOffset="9111.65">25406 6284 173 0,'-11'0'101'0,"11"4"1"0,-11 3-1 0,11 2-46 16,0 4-48-16,-9 3-6 0,9 1-1 16,0 3 0-16,0 1 2 0,-9 3 0 15,9 0 2-15,0 3 0 0,0-1 0 0,0 0 2 16,0 0-1-16,0-3 0 0,0-2 0 16,0-3-3-16,0-2-2 0,0-2-1 15,-9-4-5-15,9-2-2 0,0-1-6 16,0-1-16-16,0-2-23 0,0-3-35 15,0-1-17-15,0 0 0 0</inkml:trace>
  <inkml:trace contextRef="#ctx0" brushRef="#br0" timeOffset="9615.78">25601 6288 205 0,'6'0'104'16,"2"0"-1"-16,0 4-7 0,1 4-54 16,2 0-40-16,-2 5 0 0,1 1-2 0,0 4 2 15,-1 2 0-15,0 4 1 16,-3 2 1-16,0 1 1 0,-1 4 0 0,-2-1 2 16,0-1 1-16,-2-1 2 0,-1-1 1 15,0-4 0-15,0-2-1 0,0-3-1 16,0-3 0-16,-10-4-3 0,10-4-3 0,0-7-1 15,1 0-1-15,3 0-2 0,3-13-2 16,5 0 1-16,5-4 1 0,4-3 0 16,0-1-1-16,5-2 0 0,1-1 2 15,2-1 0-15,1 1-1 0,0 2 1 16,-2 1 0-16,-1 2 1 0,-2 5 2 16,-4 2-1-16,-2 12 2 0,-6 0 0 0,-1 0 2 15,-7 0-1-15,-1 6 0 0,-4 5 1 16,0 4-2-16,0 2-2 0,0 0-1 15,-12 1 0-15,12-2-1 0,-13 1 0 16,13 0 1-16,-13-5-1 0,13 3 1 0,-11-4-1 16,11-2 0-16,0 0 0 0,-11-3 0 15,11 2 0-15,0 0-1 0,0-2 0 16,-9 3-2-16,9 1 0 0,0 1 0 16,-9-1-2-16,9 1-1 0,0 0-5 15,-11 1 0-15,11-2-6 0,-11 0-8 0,11-2-13 16,-13-3-27-16,13-1-41 0,-14-4-9 15,14 0 3-15</inkml:trace>
  <inkml:trace contextRef="#ctx0" brushRef="#br0" timeOffset="10164.82">26058 6173 126 0,'0'-8'107'16,"0"8"-2"-16,0 0-1 0,-9 0-10 16,9 0-62-16,0 0-33 15,0 1-1-15,0 1-1 0,3 0 1 16,1 0-2-16,2 1 3 0,0-1 0 16,3 2-1-16,0 0 0 0,2-1 1 0,3 0 0 15,-2-1-1-15,2 0 1 0,-1 0 1 16,1 0 1-16,0 1 1 0,0-1 1 15,2 3 1-15,-1 0 4 0,1 3 0 0,-1 1 2 16,0 4-1-16,-2 3 0 0,0 3-1 16,-4 4 0-16,-2 3-2 0,0 5-1 15,-5 1-1-15,-2 2-1 0,0 2-1 16,0-1-1-16,-9 0 0 0,9-1 2 16,-17-3-2-16,5-3 0 0,0-2 0 15,1-5-1-15,-1-4-4 0,2-7-2 0,2-4-4 16,8-6-1-16,-10 0 0 0,10-8-3 15,0-3 2-15,4-4 2 0,5-3-1 16,1-3 6-16,4-2 3 0,0 1 2 16,5-1 1-16,-1 0 2 0,2 1 0 0,1 3-2 15,0 0-1-15,1 3 3 0,-1 2-1 16,-3 4-1-16,1 10 1 0,-3-9 1 16,0 9 0-16,-4 0 1 0,0 0 2 15,-3 4-1-15,-1 2-2 0,-2 3 0 16,0 0-2-16,-1 0-1 0,-1 3-2 0,-1-2-2 15,-1 0-3-15,1 0-3 0,-1-2-7 16,1-2-6-16,0-2-8 0,2-3-3 16,0-1-12-16,3 0-12 0,0 0-4 15,3-14 0-15,0 3 2 0,3-3 15 16</inkml:trace>
  <inkml:trace contextRef="#ctx0" brushRef="#br0" timeOffset="10697.39">26673 6433 153 0,'22'-23'42'0,"1"-1"16"0,-1-2 5 0,1 1 0 15,1-2 5-15,0 2-10 0,-2-1-15 16,0 3-29-16,-2 2-9 0,-4 4-1 15,0 2-1-15,-5 4 0 0,-2 4 1 16,-5 7-1-16,-4 0 2 0,0 0 1 0,0 4-1 16,-11 8 2-16,2 5 1 0,-4 7-1 15,-2 2 1-15,-1 4-1 0,2 1-2 16,-1 3-2-16,3-1 1 0,1 0-2 16,1-2-1-16,10-2-1 0,0-6 1 15,0-4-1-15,0-5-1 0,0-6 0 0,10-6-2 16,1-2-1-16,5 0-1 0,1-12 1 15,2-2-1-15,0-4-1 0,1-3 0 16,1-1 0-16,-1-4-1 0,1 2 3 16,-2-2-1-16,-2 2 4 0,0 3-4 15,-3 2 0-15,0 2 3 0,-3 4 0 0,-1 3 2 16,-1 10 2-16,-1 0 3 0,-2 0 0 16,-2 0 5-16,-1 5 2 0,-1 10-1 15,-2 5 0-15,0 6 0 0,0 4-1 16,0 7-2-16,0 3-1 0,0 4-3 0,0 3 1 15,-9 2-3-15,9 1-1 0,0 0 0 16,-8 0 0-16,8-1 0 0,-11-4-1 16,11-2 2-16,-15-3-2 0,6-6 1 15,-3-3 0-15,-1-6 0 0,-3-3 1 0,-3-2-2 16,-3-5 0-16,-1-1 0 0,-3-3 1 16,0-3-1-16,-2-1 0 0,1-2 1 15,1-2 0-15,1-1 3 0,2-2-2 16,3 0 1-16,3 0 1 0,3 0-1 15,5-13 1-15,9 4-1 0,0-4-1 0,0-1 0 16,7-4-2-16,4-1-1 0,6-2 0 16,3-1-3-16,5-1-5 0,3-3-3 15,1 2-4-15,2 0-8 0,1-1-10 16,-1 1-35-16,-1 2-45 0,-1 0-5 16,-2 2 2-16</inkml:trace>
  <inkml:trace contextRef="#ctx0" brushRef="#br0" timeOffset="11447.05">27840 5984 137 0,'1'0'102'0,"-1"0"-1"0,0 0 0 16,0 0-38-16,0 4-35 0,-13 3-21 15,13 2-1-15,-14 3-1 0,6 3 5 16,-2 3 1-16,0 4 5 0,-1 4 0 0,-2 5 3 16,1 7 1-16,-2 5-1 0,-2 5-2 15,0 4 0-15,-1 3-4 0,-3 1-1 16,2 1-4-16,-3 0 1 0,2-2-4 15,0-3-1-15,0-3-2 0,2-5 1 16,1-5-2-16,3-4-1 0,0-5-3 0,4-8-2 16,9-5-4-16,-13-6-5 0,13-5-4 15,0-4-8-15,0-2-7 0,0 0-21 16,2-11-38-16,2-1-27 0,2-2-1 0,2-5 4 16</inkml:trace>
  <inkml:trace contextRef="#ctx0" brushRef="#br0" timeOffset="11979.82">28386 5950 210 0,'0'0'81'0,"-11"0"-9"16,11 0-10-16,-12 0-14 0,12 0-12 16,-13 3-15-16,13 4-12 0,-15 3 3 0,15 2 3 15,-18 3-1-15,9 4-1 0,-1 1 0 16,-3 5 1-16,0 3-2 0,-4 4 0 15,2 3 1-15,-3 2-3 0,-1 4-4 16,-2 0 0-16,-1 1 1 0,1-1-1 16,-1 0-3-16,-1-5 2 0,3 0-2 0,1-4-2 15,1-5-1-15,2-1-2 0,2-6-3 16,3-4-3-16,1-4-7 0,10-4-5 16,-16-6-9-16,16-2-25 0,0 0-37 15,-8-11-28-15,8-3 3 0,1-4 1 0</inkml:trace>
  <inkml:trace contextRef="#ctx0" brushRef="#br0" timeOffset="12246.78">28379 5872 135 0,'14'0'103'0,"-3"0"1"15,-2 0-2-15,-3 3-35 0,-2 10-30 16,0 5-24-16,-2 5-3 0,0 5 3 0,-1 5 1 15,0 2 3-15,0 6-2 16,0 4 3-16,0 3 1 0,0 5-1 0,2 1-1 16,1 1-1-16,-1 1-3 0,0-2-1 15,0 0-4-15,0-3-1 0,-1-3-4 16,0-3-3-16,-1-4 0 0,0-4-3 0,0-5-1 16,-1-5-2-16,0-4-4 15,0-6-3-15,0-6-6 0,0-5-7 0,0-4-2 16,-12-2-9-16,12 0-13 0,-11-14-22 15,11 1-23-15,-15-6-18 0,6-3-1 16</inkml:trace>
  <inkml:trace contextRef="#ctx0" brushRef="#br0" timeOffset="12413.22">28228 6488 194 0,'-14'0'109'0,"2"-10"-6"0,1 10-11 15,11 0-19-15,-12 0-28 0,12 0-33 0,0 0-4 16,2 0-3-16,4-7-3 0,5 7-2 15,2 0 0-15,6-10-1 0,0 10-3 16,5-12-4-16,1 12-2 0,1-14-7 16,2 6-12-16,-2-1-28 0,0 0-33 15,-1-1-21-15,-3-1 0 0</inkml:trace>
  <inkml:trace contextRef="#ctx0" brushRef="#br0" timeOffset="13021.79">28555 6296 204 0,'1'0'105'16,"1"0"-2"-16,-1 0-18 0,0 0-29 0,0 0-36 16,1 1-12-16,2 4-3 0,-2 2 4 15,0 4-2-15,0 2 1 0,-2 4 2 16,1 4 0-16,-1 4-1 0,0 3 1 16,0 1-2-16,0 4 1 0,0 1-4 0,-12 0 1 15,12 0-1-15,-9-2 3 0,9-2-2 16,-12-1 0-16,12-4-2 0,-14-2-1 15,14-6-2-15,-14-4-1 0,14-3-1 16,-12-6-4-16,12-4-2 0,0 0-4 16,0 0-1-16,0-13-1 0,0 2 0 0,5-5-1 15,3-4 0-15,3-1 2 0,3-4 5 16,1 0 1-16,3-2 1 0,1-1 3 16,2 0 2-16,2-1 1 0,0 3 1 15,-2-1 2-15,1 4 0 0,-1 0-1 16,-3 5 1-16,-1 3 0 0,-2 2 0 0,-2 3 0 15,-2 10 0-15,-3-7 1 0,0 7 2 16,-2 2-2-16,-2 3 1 0,-1 3 0 16,-3 4 0-16,0 2-1 0,0 3 0 15,0 2-1-15,0 1-1 0,0 1 1 16,-9-1 0-16,9 1 2 0,-9 0 0 0,9-2 0 16,-11-1-2-16,11-4 1 0,-11-1-2 15,11-3-2-15,-11-4-1 0,11-3-2 16,0-3-1-16,0 0-4 0,0-9-4 0,0-1 0 15,4-3 1-15,5-6-3 0,4 0 2 16,3-4 4-16,1-2 1 0,5 0 1 16,1-2 3-16,3 1 3 0,0 0 1 15,0 2 2-15,1 0 0 0,-2 4 0 16,-2 3-1-16,-3 3 0 0,-3 6 0 0,-3 8 0 16,-2-8-3-16,-5 8 0 15,-3 1 0-15,-3 3-2 0,-1 1-2 0,0 2 1 16,0 0-1-16,0 0-2 0,-11 2-3 15,11-2-4-15,0 0 1 0,-11 0-4 16,11-1-6-16,0-1-13 0,0-2-17 16,0 0-21-16,0-1-26 0,0-1-6 0</inkml:trace>
  <inkml:trace contextRef="#ctx0" brushRef="#br0" timeOffset="13495.14">29448 6263 220 0,'7'-13'108'0,"-4"13"-2"15,-3 0-5-15,0 0-51 0,0 0-48 0,-10 0 0 16,10 0-1-16,-16 0 2 0,2 6 5 16,1 1 0-16,-3 4 3 0,0 3 1 15,-2 2-1-15,2 4 3 0,-1 2-1 0,1 3-3 16,2-1 0-16,1-1-4 15,1 4 0-15,2-4-3 0,1 2 0 16,9-1-1-16,-14-3 0 0,14-3-1 0,0-3-1 16,0-3 0-16,0-5-3 0,0-2 0 15,0-5-2-15,3 0-3 0,7 0-2 16,0-14-2-16,2 1-2 0,4-2 0 16,0-3 3-16,2-2 1 0,1 1 2 0,-1 0 1 15,2-1 4-15,-2 2 3 0,1 0 4 16,0 4 3-16,-3 1 0 0,1 3 3 15,-2 10-1-15,-1 0 3 0,-4 0 0 0,-1 0 0 16,-2 6 0-16,-1 6-1 16,-3 2-3-16,0 3 1 0,-1 2-3 0,-1 0-1 15,0 1-1-15,0 0-1 0,0 0-3 16,-1-2 0-16,0 0-2 0,1-3-3 16,0-2 1-16,-1-2-2 0,1-1-4 15,-1-5-3-15,1-4-5 0,0-1-4 16,1 0-6-16,0 0-10 0,3-11-16 0,-1 2-24 15,0-3-31-15,1 1-5 0</inkml:trace>
  <inkml:trace contextRef="#ctx0" brushRef="#br0" timeOffset="13744.62">29708 6333 189 0,'0'-8'110'0,"0"8"1"15,0-10-1-15,-8 10-31 0,8 0-62 16,0 0-12-16,0 0-2 0,0 1 1 16,1 6 1-16,1 3-1 0,1 2 2 15,1 3 0-15,-1 3-2 0,1 1-1 16,1 2-1-16,0 1-2 0,1 1 0 16,0-2-2-16,0-2-3 0,-2-1-3 0,1-1-5 15,-1-6-2-15,0-1-3 0,0-4-14 16,0-4-15-16,0-2-17 0,0 0-23 15,0-10-19-15,-1 0 1 0</inkml:trace>
  <inkml:trace contextRef="#ctx0" brushRef="#br0" timeOffset="13961.94">29854 6321 142 0,'8'-14'97'0,"-1"4"-3"0,0 10-12 16,0-9-17-16,0 9-16 0,-1 3-22 15,-2 5-11-15,-1 4-1 0,-1 4 0 0,-2 6 0 16,0 4 1-16,0 5-1 0,0 2-2 15,-9 5-1-15,9 3-1 0,-16 2-4 16,6 2-1-16,-3 2 2 0,-1-1-5 16,-1 0 0-16,-4-1-2 0,0-1 0 15,-1-4-1-15,0-3 0 0,0-5-2 0,2-4-2 16,0-6-5-16,1-3-10 0,1-6-6 16,3-5-24-16,-1-6-39 0,4-2-31 15,10 0-1-15,-14-11 1 0</inkml:trace>
  <inkml:trace contextRef="#ctx0" brushRef="#br0" timeOffset="14727.34">30345 5916 216 0,'0'-8'98'0,"-14"0"-10"0,14 8-22 0,-14-9-28 15,14 9-28-15,-14 0-7 0,14 0 6 16,-16 4-2-16,16 5 2 0,-14 5 1 16,14 2 4-16,-16 6 0 0,16 4 1 15,-15 5 0-15,15 3 1 0,-18 7-5 16,8 2 2-16,0 3-3 0,-3 5 1 0,1 2-2 16,-2-2 1-16,3-3-1 0,0-1-2 15,0-4 2-15,3-4-1 0,8-5 2 16,-11-5-5-16,11-4 0 0,0-7-2 15,1-6-3-15,6-6-1 0,4-6-2 16,4 0-5-16,7-10-7 0,2-2-5 0,5-4-6 16,2-2 0-16,2-2-8 0,3-2-7 15,-1 0-8-15,-1-2-10 0,-1 2-4 16,-2-2 3-16,-3 1 14 0,-3 2 22 16,-4 1 26-16,-3 2 11 0,-6 3 12 15,-2 2 12-15,-4 1 18 0,-4 2 4 0,-2 2 3 16,1 8-9-16,-1-11-20 0,0 11-20 15,0 0-3-15,0 0-4 0,-9 0 1 16,9 1 0-16,0 6-2 0,0 2 5 16,0 4 0-16,0 3 2 0,0 3-2 15,0 3-3-15,0 2-1 0,0 4-2 0,0-1-4 16,0 3-5-16,0-3-3 0,-11-1-5 16,11-3-6-16,0-4-7 0,-9-5-12 15,9-5-22-15,-9-7-27 0,9-2-28 16,-9 0 0-16</inkml:trace>
  <inkml:trace contextRef="#ctx0" brushRef="#br0" timeOffset="15626.33">30550 6099 238 0,'1'-8'115'0,"-1"8"0"0,1 0-3 0,-1 0-52 15,0 0-55-15,0 3-5 0,0 5-1 16,0 1-2-16,0 0-2 0,0 2-1 15,0-2 0-15,0 1 0 0,0 1-1 0,0-2 2 16,0 1 1-16,0-2 2 0,0-3-1 16,4 0 1-16,0-3-3 0,1-2 2 15,1 0 0-15,0 0-2 0,1 0-3 16,1-8 0-16,2 8-1 0,1-9 3 16,1 9 0-16,2-11 3 0,-1 11 2 15,2-7 3-15,-2 7 0 0,3 0 4 0,-4 0 2 16,2 0 4-16,-3 0-2 0,-1 3 0 15,-1 2 0-15,-2 3-2 0,-1 0 1 16,-2 3-2-16,-1 0 1 0,-1 1-3 16,0 3 0-16,0-1-1 0,0 2 1 15,2 1-2-15,-1 1 1 0,1 0-1 0,0 3 1 16,0 0 0-16,1 1-1 0,1 2-2 16,-2-1 3-16,-1 1-2 0,-2 0-1 15,-1 0-1-15,0 0 0 0,0 0 0 16,-16 0-2-16,5-3 1 0,-6 0-2 0,-4-1 0 15,-3-4-5-15,-4-3 4 0,-1-3 2 16,-1-3 1-16,1-3-1 0,2-4 1 16,3 0 1-16,6 0 0 0,2-8 2 15,9 0 1-15,7-4-1 0,0-2-1 16,1-1 0-16,9-2 1 0,7-2 0 0,6 0 1 16,3 0-2-16,3 2 0 0,5 0 0 15,0 2-1-15,-1 2 1 0,0 1 0 16,-2 0 0-16,-2 4-2 0,-2 1 0 15,-3 7 0-15,-1-13 0 0,-2 13-1 0,-3-10-1 16,-1 10 2-16,0-9-2 16,-4 9-1-16,0-10-2 0,0 10-2 0,-2-12-1 15,0 12-2-15,-1-12-1 0,-1 12 0 16,-1-13 0-16,1 4-2 0,-2 9 2 16,-1-12 4-16,-1 12 0 0,-1-14 3 15,1 14 4-15,-2-10 5 0,-1 10 2 0,-1-11 1 16,-1 11 2-16,1-8-1 0,-1 8 1 15,0 0-4-15,0-10 0 0,0 10 0 16,0 0-3-16,0 0-1 0,0-7 0 16,0 7 1-16,0 0-5 0,0 0 5 0,-10 0 2 15,10 0 0-15,0 0 3 0,0 3 0 16,0 0 0-16,0 2 1 0,0 1-2 16,0 1 1-16,0 1-1 0,0 2-3 15,0 0 1-15,0 1 0 0,-9 1-1 16,9 1 3-16,0 2 2 0,0-1-1 0,-9 2 2 15,9 1 0-15,0 0 0 0,0 0-2 16,0-1 2-16,0 0-2 0,0 0-2 16,0-1 1-16,0 1-2 0,2-4 0 15,3 1-2-15,3-2 2 0,2-2-1 16,0-1-1-16,2-3 0 0,3-2-1 0,1-2-1 16,2-1-3-16,0 0 0 0,0 0-4 15,1-7-1-15,-2 7-5 0,0-11-4 16,-2 11-6-16,-1-14-8 0,-2 8-16 15,-2-3-24-15,-3 0-40 0,-1 0-10 0,-3-1 2 16</inkml:trace>
  <inkml:trace contextRef="#ctx0" brushRef="#br0" timeOffset="17292.37">24887 6921 130 0,'-20'-9'74'15,"0"9"-8"-15,-2-10-7 0,0 10-7 16,1-9-7-16,-1 9-11 0,1 0-14 16,2-11-11-16,-1 11-6 0,2-9 1 0,2 9 1 15,0-8-1-15,3 8 1 0,0-8 0 16,0 8 3-16,4-9-1 0,9 9-1 16,-15-7 2-16,15 7-2 0,0 0 3 15,0-7-3-15,0 7 6 0,0 0 1 16,0 0 0-16,1 1 3 0,8 3 0 15,1 3 0-15,3 1 2 0,4 4 1 0,2 2-3 16,3 2-5-16,2 2-2 0,4 1 0 16,2 0-4-16,3 1 0 0,3 1-2 15,2-2-1-15,2-2 2 0,-1-1-3 16,2-4 2-16,1-2 1 0,1-6-1 0,-1-3 1 16,3-1 0-16,-2 0-1 0,3-9 0 15,0-2-2-15,3-3 0 0,3-2 0 16,-1-2-1-16,5-2 0 0,3 0 1 15,2-1 2-15,2 3-2 0,1 2 2 0,2 4 1 16,0 3 3-16,2 9 0 16,-1 0 0-16,0 0 2 0,-2 0-1 0,-2 7 0 15,-2 4-1-15,-2 4-2 0,-3 3-1 16,-3 1-2-16,-1 2 0 0,-2 0 0 16,-2-1-1-16,1-4-1 0,0-3-1 0,1-5-1 15,1-4-1-15,3-4 1 0,0 0-2 16,3-8 1-16,3-3-1 0,1-3 0 15,2-2 0-15,0-3 0 0,1 0 3 16,0-1 2-16,-2 2-1 0,0 2 0 0,-2 2 4 16,-1 3 0-16,-3 11 1 0,-3-10 2 15,-4 10-2-15,-2 0 0 0,-4 3 1 16,-1 3-1-16,-3 2 0 0,-1 2-2 16,-2 0 0-16,1 1-2 0,-3-3 0 15,1 0 0-15,0-1 0 0,0-3 0 0,0-1-1 16,1-1 0-16,0-1 0 0,0-1 0 15,1 0 1-15,-1 0-1 0,1 0-1 16,1-10-3-16,1 10-1 0,1-12-1 16,1 4 0-16,3 0-2 0,2-2 1 15,1 2-3-15,4-2-1 0,0 0 5 16,5 1 1-16,0 2 0 0,1 7 4 0,1-12 1 16,-1 12 4-16,-1 0-3 0,0 0 1 15,-3 0 1-15,-3 1 0 0,-2 4 0 16,-4 5 0-16,-3 0-1 0,-3 3-1 15,-4 0 0-15,-2 1 0 0,-1-1-1 16,-1 0-1-16,1-3 0 0,0-2-2 0,4-2-2 16,2-2 1-16,4-3 2 0,4-1-1 15,3 0-2-15,3 0 1 0,4-8 2 16,3 8 0-16,3-13 1 0,-1 13-2 0,2-14-1 16,-2 6-1-16,0 2-2 15,-1 6-1-15,-1-13 1 0,-5 13 2 0,0-10-4 16,-2 10 0-16,-4-10 1 0,-2 10 2 15,-5-12 0-15,-1 12 2 0,-3-12 0 16,-2 3 0-16,-4 2-1 0,-1-3-3 0,-4 0-5 16,-3 0-7-16,-2-1-15 15,-5 0-35-15,-3 0-47 0,-4-2-2 0,-4 1 0 16</inkml:trace>
  <inkml:trace contextRef="#ctx0" brushRef="#br0" timeOffset="18644.79">23817 6165 144 0,'2'0'22'0,"0"0"-7"0,1 0 1 15,-1 0 9-15,1 0 12 0,1 0 0 16,0 0 3-16,1-9-1 0,0 9 4 16,3 0-5-16,0-8-5 0,0 8-7 15,1 0-10-15,2 0-11 0,-1 0-2 0,1 0 1 16,2 0-2-16,-1 0 1 0,2 2-3 15,0 5 5-15,2 2 2 0,-1 1 2 16,2 3-1-16,0 2-1 0,1 1 0 16,-1 2 2-16,2 1 0 0,0 1 0 0,0 0-3 15,0 0 2-15,1 1-2 0,-1-1-1 16,0 0 2-16,-1-1 1 0,2 0-2 16,-1-1 0-16,-1-2 0 0,2 1 0 15,-1-2 0-15,0-4-2 0,1 2-1 16,-2-2 0-16,2-3-3 0,-2 0 0 0,-1-2-2 15,-1-1-4-15,-2-1-6 0,-3 0-7 16,-1-2-12-16,-5 0-27 0,-3-2-46 16,-2 0-14-16,0 0-1 0</inkml:trace>
  <inkml:trace contextRef="#ctx0" brushRef="#br0" timeOffset="19056.89">23787 6167 150 0,'-8'5'103'0,"8"0"0"16,0 2 1-16,0 0-33 0,0 1-41 0,1 3-27 15,1 2 0-15,1 3-1 0,1 2 0 16,0 2 0-16,-1 3 2 0,0 1 0 15,-1 4-2-15,2-2 0 0,-1 2 1 0,0-3-1 16,0 0 0-16,-1-2 2 0,-1-2-4 16,1-3-4-16,0-2-5 0,-2-3-15 15,2-3-24-15,-1-4-40 0,-1-3-20 16,0-3 1-16</inkml:trace>
  <inkml:trace contextRef="#ctx0" brushRef="#br0" timeOffset="19274.32">23846 6198 140 0,'5'-8'98'15,"2"8"2"-15,-1-8-6 0,0 8-33 16,0 0-34-16,2 0-23 0,-1 0-1 16,-1 2 0-16,1-1 2 0,2 0-1 0,1 1 3 15,-1-2 1-15,3 0-1 16,2 0 0-16,-1 0 0 0,3 0-1 0,0-9-2 15,3 9-4-15,0-12-1 0,0 4-1 16,2-1-7-16,1-3-15 0,0-1-36 16,3-1-45-16,0-1-3 0,-1 0 0 0</inkml:trace>
  <inkml:trace contextRef="#ctx0" brushRef="#br0" timeOffset="21005.78">27384 3030 140 0,'1'7'102'0,"0"1"1"0,1 3-3 16,-1 1-38-16,1 2-31 0,0 2-23 16,3 0-3-16,-1 1 2 0,2 0-2 15,2-3 1-15,2 1 2 0,2-1 0 0,1 0 2 16,5-3 0-16,0 1 2 0,2-5-2 16,3-1 1-16,2-3-3 0,2-3-2 15,2 0-4-15,2 0-1 0,3-10-1 16,1 4-2-16,4-3-3 0,3-3-3 15,4 1 1-15,0 2-2 0,3-3 1 0,2 3-1 16,-2-1 3-16,2 3 0 0,-1 7 3 16,-1-12 4-16,0 12 3 0,-1-9 1 15,-2 9 2-15,-2 0 3 0,0-8-1 16,-3 8 2-16,-2 0-1 0,-2 0-1 0,2-7-1 16,-1 7-3-16,0 0-4 0,1-7-1 15,2 7 0-15,1-8-9 0,5 8-5 16,0-10-10-16,4 10-20 0,0-14-44 15,3 6-30-15,0-2 1 0,1 0 6 16</inkml:trace>
  <inkml:trace contextRef="#ctx0" brushRef="#br0" timeOffset="21573.21">29568 2035 145 0,'2'0'100'0,"-1"2"0"15,-1-1 1-15,0 3-35 0,0 0-36 0,0 3-27 16,0 2 0-16,0 0 0 0,0 2 0 15,0 1-1-15,-10 1 2 0,10 3-3 16,0-1 0-16,-12 2 0 0,12-1 2 16,0 1-3-16,-9-1 0 0,9-1-7 0,0-2-2 15,0 0-13-15,-8-4-36 0,8-3-41 16,0-1-4-16,0-4 0 0</inkml:trace>
  <inkml:trace contextRef="#ctx0" brushRef="#br0" timeOffset="21722.28">29588 1894 143 0,'1'0'105'0,"1"-13"-1"0,0 13 2 16,0 0-6-16,1-6-87 0,2 6-13 15,2 1-19-15,2 0-27 0,1-1-43 16,1 0-18-16,3 0 2 0</inkml:trace>
  <inkml:trace contextRef="#ctx0" brushRef="#br0" timeOffset="22320.59">29852 1901 190 0,'8'2'106'16,"-3"2"0"-16,-2-1-14 0,-1 3-27 16,0 3-37-16,-2-1-23 0,0 3-4 15,0 2-1-15,0 0 0 0,0 2-1 0,0 0 0 16,0 2 0-16,-8 0-1 0,8 0 0 15,0 1-1-15,0-2 1 0,-10 0 1 16,10-4 0-16,0-1 0 0,0-3 0 16,0-2-1-16,0-2 0 0,0-2 0 15,0-2 1-15,3 0-1 0,3 0-1 0,-1 0 0 16,2 0 0-16,1-8 2 0,1 8-1 16,1 0 5-16,0 0 0 0,0 0-2 15,1 0 1-15,-2 0 1 0,1 0 0 16,-3 0-2-16,-1 3 0 0,-1 0-2 0,-1 0 0 15,-2 1-3-15,0 2-4 0,-2-3 0 16,1 1-3-16,-1-1 0 0,3 1 0 16,-2-3 1-16,3 0-1 0,1-1 4 15,4 0 4-15,6 0 2 0,2-11 2 0,6 4 3 16,6-2 2-16,5-3 1 0,3 1-1 16,7-3 0-16,2-2 1 0,4 0-2 15,0 0-1-15,3-1 1 0,-2 0 1 16,-1 1-2-16,-1 1-3 0,-4 1-1 15,-3 1-1-15,-5 3-1 0,-6 1-3 16,-5-2-3-16,-4 2-7 0,-7 1-9 0,-5 0-13 16,-4-1-10-16,-5 1-6 0,-1-1 1 15,0 0 7-15,-11-1 18 0,1 2 23 16,-4-1 14-16,0 1 10 0,-3 2 12 16,0 6 10-16,-2-10 10 0,0 10 2 0,-1 0-2 15,1 4-18-15,1 3-20 0,0 5-7 16,3 6-1-16,-1 2 1 0,2 6 1 15,1 3-3-15,2 4-1 0,2 1 0 16,9 1-2-16,-12 2 0 0,12-1 3 16,0-1-4-16,0-2 0 0,0-1-1 0,0-3-2 15,1-4-2-15,3-2-5 0,3-5-10 16,-1-3-25-16,1-5-42 0,0-3-24 16,0-3 4-16</inkml:trace>
  <inkml:trace contextRef="#ctx0" brushRef="#br0" timeOffset="22864.47">29361 2456 187 0,'1'3'74'16,"6"-2"-4"-16,1 2-2 0,3 0-6 15,5-2-9-15,1 3-14 0,4 0-23 16,4-1-5-16,3 0 0 0,4-1-2 0,4 2 0 15,4-3 0-15,3 1-2 0,3-1-4 16,3-1 1-16,2 0-2 0,3 0 0 16,0 0-1-16,2 0 0 0,-1 0 0 15,0 0-1-15,-2-8 0 0,-2 8 0 0,-5 0 1 16,-2 0-1-16,-5-7 0 0,-4 7-1 16,-5 0 0-16,-4 0-1 0,-5 0 1 15,-3 0-1-15,-5 0-5 0,-2 0-3 16,-5 0-7-16,-1 0-16 0,-1 0-41 15,-3 0-36-15,0-8 1 0,-1 8 1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28:11.9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1716 1865 180 0,'3'22'104'0,"-2"-6"-1"0,3-2 1 0,2-1-63 16,2-5-28-16,7-5-2 0,2-3 2 15,6 0 2-15,4 0 1 0,3-18 0 16,5 4 2-16,4-3-1 0,3-1-4 16,5-2-5-16,0-1 2 0,4-2-3 15,-3 2-7-15,2 0-3 0,-2 1-7 0,-1 0-6 16,-6 4-12-16,2 2-17 0,-8 1-44 15,-5 1-29-15,-3 2-2 0,-8 1 2 16</inkml:trace>
  <inkml:trace contextRef="#ctx0" brushRef="#br0" timeOffset="399.29">2162 1144 136 0,'5'5'101'0,"-2"-1"1"16,1 5-2-16,1-5-29 0,-2 2-64 15,0 3-5-15,3-1-2 0,-1 3-1 0,2 1 1 16,-2 3 3-16,2 2 1 0,2 3 1 16,-1 5 7-16,3 8 0 0,0 5 0 15,2 7 5-15,0 7 1 0,-1 4 0 16,2 6-1-16,-2 2 0 0,0 5-4 16,-1 3-4-16,0 1 0 0,-1 2-2 0,0 0-3 15,-2 0 3-15,2-3-4 0,-1-3 0 16,-2-5 0-16,-1-4-2 0,2-8 2 15,-2-5 0-15,-1-7-4 0,-1-5 1 16,-2-4-11-16,1-4-8 0,-3-4-14 16,0-5-36-16,0-3-53 0,0-9-2 0,-12-3 0 15</inkml:trace>
  <inkml:trace contextRef="#ctx0" brushRef="#br0" timeOffset="666.22">2355 2168 244 0,'3'-12'131'0,"-3"5"-3"16,0 7-8-16,0 0-8 0,-18 3-112 15,6 7-15-15,-5 4-4 0,-2 4-6 0,-3 3-6 16,-2 3 4-16,-4 2-1 0,-3-1 2 16,2 4 8-16,0 4 5 0,1 0 9 15,2-2 2-15,2-4 2 0,3-4 1 16,1-6-2-16,7-5 1 0,0-6-6 15,13-4-1-15,-11-2-4 0,11 0-1 0,1-7-4 16,2-2 1-16,7 0 3 0,1-3 5 16,4-1 0-16,2 0 3 0,3-1 2 15,1 0-1-15,4 0-3 0,2 1-12 16,0 0-20-16,-2 0-39 0,1-1-12 16</inkml:trace>
  <inkml:trace contextRef="#ctx0" brushRef="#br0" timeOffset="868.09">2627 1934 156 0,'9'0'105'0,"-3"0"-2"0,2 1-4 15,-2 5-13-15,1 1-86 0,3-1-15 0,-3 0-3 16,3 1-11-16,1-1-18 0,-2-3-7 15,2 1 4-15,3-4 6 0,-2 0 7 16,2 0 3-16,0 2 0 0,4-2-2 16</inkml:trace>
  <inkml:trace contextRef="#ctx0" brushRef="#br0" timeOffset="1432.8">3076 1680 198 0,'7'-16'101'15,"-4"7"0"-15,-3 9-14 0,0 0-39 16,0 0-39-16,-13 8-9 0,3 7-6 0,0 5-9 16,0 3-4-16,10 0-8 0,-13 2-12 15,13-3-6-15,0 0-1 0,2 1 9 16,8-2 24-16,3-1 15 0,7-3 7 16,4-4 6-16,5-4 11 0,5-3 16 0,5-2 8 15,2 1 2-15,4-4-3 0,-4 4-19 16,2 2-6-16,-2 3-4 0,-3 5-1 15,-4 5-2-15,-5 4-3 0,-1 5-4 16,-5 4-1-16,-4 5-4 0,-1 1-1 0,-3 4-2 16,-2 0-1-16,-4-1 0 15,-3 3-2-15,-5-3 1 0,-1-2-2 0,0-1-2 16,-10-4 0-16,-1-4-1 0,-6-5-3 16,-3-4-2-16,-6-7 1 0,-4-4-2 15,-9-6 1-15,-2-5-3 0,-4 0 6 0,-6 0 0 16,0-16 1-16,4 1 0 0,1-3 3 15,3-3 0-15,5-2 3 0,6 0-3 16,2-1 3-16,7 1 5 0,7 2-4 16,5 5 5-16,11 1 0 0,0 6 4 15,0 9-2-15,0 0 0 0,7 0 0 0,5 0 4 16,-1 9-2-16,0 1-3 0,1 3-2 16,-1 0-1-16,0 1-3 0,3-2 1 15,0-1-1-15,1-4-2 0,0-1 0 16,3-5-6-16,3-1-8 0,0 0 3 15,3 0 2-15,4-11-2 0,1 3 6 0,0-3-1 16,3 1 3-16,-2-1 5 0,-2 1 7 16,0 1 3-16,-4 2-1 0,-2 7-3 15,0 0-5-15,-6 0-2 0,-1 0-7 16,-4 0-16-16,-1 3-48 0,-3 2-43 16,-2-1-5-16,0-3 2 0</inkml:trace>
  <inkml:trace contextRef="#ctx0" brushRef="#br0" timeOffset="2015.6">4217 1388 218 0,'5'-11'110'0,"-3"4"-4"16,-2 7-4-16,0 0-61 0,0 0-36 15,0 0-2-15,-16 6-2 0,5 3-2 16,-1 4-1-16,-2 2-4 0,0 2-1 0,2 3 1 16,0 3 2-16,4 1 2 0,8 2-4 15,-15 0 3-15,15 0 1 0,0-4 2 16,0 0 3-16,0-3 1 0,0-3 4 0,4-1-4 15,2-3-1-15,0-1 1 0,2 0 2 16,2-1-2-16,-2 1-1 0,0-1 0 16,-2 2 0-16,-1 1-3 0,2 0 0 15,-2 2 4-15,0 1-3 0,0 1-2 16,-2 0 4-16,1 1-1 0,2 1-2 0,-4-1 2 16,2 2 2-16,-3-2 3 0,2 0 1 15,-2-2 2-15,-1 1 0 0,0 0 3 16,0-1-7-16,0 0 4 0,0-1 1 15,-10 0-4-15,10 1-1 0,-11 2-1 16,11 0-3-16,-10 2-1 0,10 3 0 0,-8 0-1 16,8 2 4-16,0 4-4 15,0-1-1-15,1 1 0 0,6 0 1 0,4 1-1 16,6-2 0-16,2-2 2 0,5-1 1 16,3-3 2-16,3-2-6 0,3-5 4 15,2-3 1-15,6-4 0 0,2-3-1 0,2-5-1 16,2 0 0-16,0 0 1 15,1-7-3-15,-1 7-2 0,-5-15-3 0,0 6-3 16,-2-2-6-16,-6 3-8 0,-5-2-21 16,-6 0-51-16,-2 1-26 0,-7 0-3 15,-7-2 2-15</inkml:trace>
  <inkml:trace contextRef="#ctx0" brushRef="#br0" timeOffset="2325.17">4623 1467 225 0,'-8'4'113'0,"8"1"3"0,0 3-1 16,0 0-58-16,0 3-45 0,0 0-10 0,0 1-1 15,5-2-3-15,1-1-3 0,2-4-4 16,3 0 4-16,1-2-4 0,3-1-6 16,1-2-2-16,2 0-7 0,-2 0 3 15,2 0-31-15,-3 0-42 0,0-10-13 0,-3 2 1 16</inkml:trace>
  <inkml:trace contextRef="#ctx0" brushRef="#br0" timeOffset="2847.34">4774 1367 147 0,'-11'-11'118'0,"-1"11"-2"16,1 0 10-16,-1 0-5 0,-3 6-76 16,4 4-33-16,0 3-6 0,3 4-6 15,8 1 0-15,-14 1 0 0,14 1-1 16,0 2 3-16,0 0-7 0,0 5 0 0,0-1 0 15,0 2 3-15,0 1 1 16,2-1 1-16,-1 2 0 0,0-3 0 0,-1 1-2 16,0-1-1-16,0 0 0 0,-12-2-1 15,5 0-1-15,-5 0 1 0,-3 0-1 16,0-4 1-16,0 0 1 0,-1-2 1 0,1-3 1 16,6-6 2-16,9-1-1 15,-11-3 1-15,11-4 0 0,1-2 0 0,4 0-1 16,6 0 1-16,7-9-1 0,1 1 1 15,7 0 1-15,2-1 1 0,1 0 1 16,4 0 0-16,-3 2 0 0,0 7 2 0,-3-9 0 16,-3 9-1-16,-7 0-1 0,-5 4 1 15,-6 6-4-15,-6 1 1 0,0 5-2 16,0 4 0-16,-20 3 1 0,6 2-2 16,-2 1 2-16,-2-1 0 0,3 2 1 15,3 0 0-15,1-2 0 0,11-2 3 0,0-2-2 16,0-3 0-16,0-4-2 0,6-4 0 15,7-3-1-15,6-6 2 0,5-1-1 16,2 0 2-16,5 0 0 0,-2-14-2 16,0 3 4-16,-1-3 3 0,-5 2 1 15,-1-4-1-15,-8 0-2 0,-4 1-1 0,-3 0 0 16,-6 2-7-16,-1 0 2 0,0 4-3 16,-14 0-6-16,2 9-8 0,-6-7-9 15,-1 7-9-15,-2 0-16 0,-1 0-43 16,-1 1-34-16,2 1 4 0,2-2 2 15</inkml:trace>
  <inkml:trace contextRef="#ctx0" brushRef="#br0" timeOffset="4428.67">5654 1363 187 0,'0'-7'93'0,"0"-1"-4"0,0 8-14 16,0-11-22-16,0 11-20 0,-11 0-18 15,11 0-5-15,0 0 3 0,-9 0 0 0,9 0-1 16,0 0-2-16,2 0 2 16,4 0-3-16,2 0 3 0,7 0-3 0,4 0-1 15,3 0-1-15,6 0-1 0,5-10-3 16,1 10 1-16,5 0-2 0,-2-7 0 15,2 7 3-15,-1 0-7 0,-3 0 4 0,-1 0 0 16,-7 0-1-16,-2 1-2 0,-7 4-1 16,-6 3-2-16,-3 0-1 0,-9 5-1 15,0 1-4-15,0 0 6 0,-11 2-3 16,4 2 2-16,-4-1-1 0,1 1 4 16,0 0 2-16,2 1 4 0,8 1 2 0,-15 1 0 15,15 3 0-15,0-1 0 16,0 3 4-16,0 4 1 0,0 0-1 0,0 2 5 15,3 3-3-15,2 0 2 0,2 3 0 16,-2 0 2-16,2 1 2 0,-1 0 0 16,-1 1 4-16,1-3-5 0,0 0-2 0,-2 0 2 15,-1-2-3-15,0-1-4 0,-3-1 0 16,0-2-3-16,0-1-7 0,0-3 4 16,0-1-3-16,0-3 3 0,-11-2-1 15,11-3-6-15,-12-3 1 0,12-2 0 16,-17-4-3-16,5-5-3 0,1-4-2 0,0 0-9 15,-3 0-8-15,1-11-3 0,-1 0-7 16,-2-4 4-16,0-2-5 0,1-3 1 16,-2 0 5-16,3-2 7 0,-4-3 7 15,3 1 5-15,1-1 4 0,0 1 9 16,3-2 2-16,2 3 5 0,9 0 0 0,-11 1 1 16,11-2 2-16,0 2-2 0,0 1-1 15,1 2 2-15,6 0-5 0,3 3 0 16,2 4-1-16,0-1 1 0,4 6-2 0,-2 7-1 15,2 0 0-15,0 0 1 16,-3 3 1-16,1 7 0 0,-6 4 0 0,-1 6 2 16,-4 1-1-16,-3 6 2 0,0 0 2 15,0 3-1-15,-10-3 3 0,10 2-2 16,-16-3 1-16,7-1-1 0,-2-6-1 16,2-3-4-16,9-4-3 0,-8-7-1 15,8-5-5-15,0 0-4 0,6-7-4 0,5-6-1 16,3-5-2-16,5-5 1 0,5-4 6 15,4-4 4-15,3-3 6 0,2-1 5 16,2-1 3-16,-1 3 3 0,0 2 0 16,-3 1 2-16,-3 8 0 0,-5 4-2 15,-5 9 0-15,-5 9 0 0,-6 0 0 0,-3 3 4 16,-3 8-1-16,2 6 0 0,-3 5-1 16,0 3 0-16,0 2-3 0,1 1-2 15,0 0-4-15,3-1-4 0,5-4 0 0,4-3-3 16,5-5-4-16,4-6-3 15,3-4-2-15,2-5-3 0,3 0-1 0,2 0 0 16,-2-11-1-16,-3 0 0 0,-4 0 3 16,-6-3 4-16,-5-2-1 0,-6-1 0 15,-6 0 3-15,0 0-5 0,-10 1-4 0,-5 0-5 16,-6 0-12-16,-6 0-37 16,-3 0-47-16,-8-2 0 0,-2 4 5 0</inkml:trace>
  <inkml:trace contextRef="#ctx0" brushRef="#br0" timeOffset="4896.34">5911 1849 138 0,'-51'0'115'0,"3"3"1"0,-1 3-1 0,3 1-21 16,2 3-49-16,4 3-27 0,3 2-4 15,-1 3-6-15,4 2-1 0,4-1-4 16,5 3-1-16,2 2-1 0,4 1 2 16,7 3-2-16,12 2 1 0,-12 2 6 0,12 2-1 15,0-2 4-15,7 0-2 0,3-3 0 16,2-2 1-16,7-4-2 0,7-5 0 15,2-2 0-15,3-4-5 0,3-5-1 16,4-4-2-16,2-3-1 0,3 0 2 16,1 0-1-16,3-11 0 0,1-1 0 0,3-1-1 15,1-3 0-15,2-3-1 0,3-2-1 16,-2 0-1-16,4-1-3 0,-1-2-5 16,3-1-2-16,-3 0-6 0,2 0-4 15,-1-3 0-15,-5 1-2 0,1-1 2 16,-2-2 0-16,-4-1 3 0,-3-1 9 0,-3 0 1 15,-7 0 7-15,-1 1 10 0,-9 0 2 16,-3 2 8-16,-6 2-4 0,-5 2 1 16,-2 2 4-16,-4 4 0 0,-4 6 2 15,-2 4 3-15,0 9-4 0,0 0 1 16,0 4 1-16,-13 8-5 0,13 7 5 0,-16 5-3 16,16 6-6-16,-17 2 0 0,17 4-1 15,-12 1-4-15,12 5 0 0,-15 1 0 16,15 0-4-16,-9 0 1 0,9-1 0 0,-9-3-3 15,9-3 0-15,0-1-4 16,-12-2-5-16,12-1-7 0,0-1-8 0,-12-3-10 16,12 2-15-16,-11-4-44 0,11-4-41 15,0-5 0-15,-12-5 5 0</inkml:trace>
  <inkml:trace contextRef="#ctx0" brushRef="#br0" timeOffset="5412.29">7169 935 158 0,'0'-9'117'0,"0"9"1"0,0 0 1 0,0 4-1 16,2 0-84-16,2 4-27 0,2 1-5 15,-1 2-2-15,4 1-2 0,-1 4-2 16,0-1 1-16,1-1-2 0,2 4-1 16,0 2-7-16,2 5-6 0,-2 1-2 0,0 1-6 15,2 0-22-15,-2-5-38 0,-1-3-28 16,-1-2 4-16</inkml:trace>
  <inkml:trace contextRef="#ctx0" brushRef="#br0" timeOffset="5744.46">7578 1098 230 0,'26'-21'110'0,"1"4"4"0,0 1-2 16,-3 5-58-16,0 2-49 0,-2 9 0 15,-2-9-3-15,-6 9-1 0,-2 0-2 16,-4 4 1-16,-2-2 1 0,-6 4 4 0,0 4-2 16,0 4 4-16,-11 2-3 0,-5 2 1 15,-3 2-2-15,-3-1 1 0,-9 5-1 16,-6-1 1-16,-4 3-3 0,-6 0-4 15,-5 2 2-15,-2-1 0 0,-1 1 4 16,3-2 0-16,0-1 3 0,4-2 2 0,7-1 1 16,8-3-1-16,8-3 0 0,8-6 1 15,7-1-2-15,10-5 0 0,1-4-3 16,9 0-1-16,7 0-3 0,10-15 0 16,8 3 3-16,8-7-3 0,4 1 2 0,5-2-3 15,1-3-1-15,1 0-1 16,-1-2-4-16,-2 1-9 0,-2 1-2 0,-3 0-6 15,-4 1-9-15,-5 1-11 0,-2 1-28 16,-6 0-27-16,-5 1-24 0,-4 2 6 16</inkml:trace>
  <inkml:trace contextRef="#ctx0" brushRef="#br0" timeOffset="6110.65">7471 755 199 0,'0'-16'100'15,"0"1"-1"-15,-10 1-18 0,10 2-36 0,0 0-33 16,0 2-1-16,0 1-5 0,0 9 1 16,1 0-3-16,1 0-1 0,-1 0 3 15,1 0-8-15,1 4 10 0,-1 8 6 16,-1 4 1-16,0 3 1 0,1 7 3 15,-2 3 2-15,0 6-1 0,0 4 2 0,0 8-2 16,0 1-4-16,0 9-1 0,0 1-1 16,0 1-7-16,0 3 1 0,1 2-3 15,0-2 0-15,2 3-2 0,-2-4 0 16,2-2 0-16,1-3 3 0,-1-5 0 16,1-6-2-16,1-6 0 0,-1-4-3 0,1-4-1 15,-3-7 0-15,1-2-5 0,-3-4-10 16,0-5-9-16,0-4-10 0,0-5-13 15,-11-4-32-15,11 0-50 0,-14-11-4 16,14-4 2-16</inkml:trace>
  <inkml:trace contextRef="#ctx0" brushRef="#br0" timeOffset="6293.66">7471 1548 192 0,'0'-25'104'0,"2"5"-9"16,-1 3-6-16,1 7-30 0,-2 10-40 15,0 0-9-15,0 0 4 0,0 0 1 16,-14 7-2-16,14 2 3 0,-9 4-6 0,9 1 0 15,-14 0 3-15,14 4-8 0,-18 1 1 16,8 0-6-16,-2 2-4 0,-1 0-2 16,0-1-5-16,-2-1-8 0,-1-1-5 15,0-1-11-15,1-1-28 0,-1-3-27 16,1-1-26-16,4-3 7 0</inkml:trace>
  <inkml:trace contextRef="#ctx0" brushRef="#br0" timeOffset="6559.81">7369 1680 230 0,'32'-20'113'0,"-2"1"-6"16,3 0-14-16,1 0-31 0,0 0-49 0,-3 2-3 16,-1 2-4-16,-3 2-5 0,-1 1 2 15,-3 2-5-15,-5 3 0 0,-3 7-2 16,-4 0 4-16,-4 0-5 0,-2 0 10 0,-5 3 4 16,0 10 3-16,0 3 4 0,-17 4-1 15,7 4 4-15,-2 3-1 0,-3 4 2 16,1 1-5-16,-2 2-5 0,2 4-4 15,0-1-2-15,2 1-2 0,0 1-2 16,2-3-1-16,10-2 0 0,-12-3-2 16,12-2-3-16,0-3 0 0,0-4-4 0,0-3-5 15,0-2-6-15,0-4-5 0,3-4-8 16,4-5-13-16,0-4-38 0,4 0-39 16,-2-8 3-16,2-5 3 0</inkml:trace>
  <inkml:trace contextRef="#ctx0" brushRef="#br0" timeOffset="7226.16">7726 1933 214 0,'11'-15'123'0,"0"4"0"0,-7 11-5 16,3 0-25-16,-6 0-60 0,0 3-11 16,0 13-8-16,0 6-5 0,-1 3-3 15,0 1-3-15,0 3-2 0,0 0-1 16,0 2 0-16,0 1-4 0,-11 0 0 0,11-3-2 16,-13 0 4-16,3-4 1 0,-2-3-1 15,-2-6 0-15,-1-3 1 0,-4-5 1 16,1-6-2-16,-3-2 2 0,0 0-5 15,-2-9-1-15,4-3-1 0,-1-6-2 0,7-6 2 16,2-5-2-16,11-6-1 0,0-3 4 16,0-4-2-16,9-1 0 0,4-3 4 15,9 0 1-15,4 0 3 0,5 0 2 16,5 2-1-16,4 1-3 0,4 2 4 16,3 2-2-16,2 4 2 0,1 1-2 0,-1 4 0 15,-1 4 5-15,-1 1-2 0,-3 4-2 16,-3 2 0-16,-3 2 1 0,-4 4-1 15,-6 1 1-15,-5 4-2 0,-6 8 4 16,-3 0 1-16,-7 0-8 0,-5 0 1 16,-2 3 2-16,0 8 5 0,-10 3 0 0,-1 3-6 15,-2 3 0-15,-1 1 5 0,3 2-7 16,2 2 1-16,9 1 4 0,-12 0 1 16,12-1-3-16,0 1 1 0,7-1 0 15,3 0 6-15,3-2 0 0,5 0-2 16,3-2 5-16,2 0-1 0,2-2 7 15,0-1 3-15,-2 1-2 0,-3-2 1 0,-5 2-3 16,-5 0 1-16,-8 0-2 0,-2 3-3 16,0-1-5-16,-13 1-6 0,-3 1-3 15,-6-1-6-15,-5 0-4 0,-3 0-4 0,-3 0 0 16,-4-3-6-16,0-2 0 16,0-2-2-16,0-6-1 0,1-2 1 0,3-4 3 15,3-3 3-15,2 0 4 0,2 0 2 16,6-15 8-16,5 5 4 0,3-4 6 15,12 0 7-15,-12-2 3 0,12 0 3 0,0 2 2 16,2-1 1-16,5 4 4 0,6 3-4 16,1 8 1-16,6-8-4 0,2 8 1 15,4 2-3-15,3 2-4 0,2 3 0 16,3 3-3-16,3 2-4 0,1 1-2 16,1 1-3-16,0 1-4 0,2 2-6 0,-6 0-5 15,1-2-5-15,-3 0-8 0,-1-2-11 16,-4-2-21-16,-3-5-49 0,-3-1-28 15,-5-5 4-15,-1 0 5 0</inkml:trace>
  <inkml:trace contextRef="#ctx0" brushRef="#br0" timeOffset="7925.73">9213 1010 221 0,'0'0'101'15,"0"0"-3"-15,0 0-28 0,0 3-40 16,0 3-20-16,0 1 2 0,0 4 2 16,1 2 5-16,-1 3 2 0,0 4 9 15,0 6 3-15,0 4 2 0,-10 5-3 0,10 9 2 16,-19 6-4-16,5 7-6 0,-5 10-2 16,-4 5-5-16,-1 3-6 0,-4 4-2 15,-5 2-2-15,-2 0 2 0,-2-1-5 16,1-2 0-16,0-2 5 0,0-4 2 0,1-5-3 15,2-6 5-15,2-7-2 0,2-8-3 16,4-10 0-16,4-5-3 0,-1-8-5 16,6-3-3-16,0-8-13 0,3-2-13 15,1-4-13-15,0-6-26 0,2 0-53 16,0 0-31-16,10-12 0 0,-14-3 0 0</inkml:trace>
  <inkml:trace contextRef="#ctx0" brushRef="#br0" timeOffset="8559.73">9254 1608 184 0,'0'5'121'0,"0"-2"0"0,5 0 1 15,5-2-8-15,5-1-102 0,6 0-9 16,4 0-3-16,5-8-1 0,4 0-3 15,3-2 2-15,6-3-5 0,-1-1 7 16,2 3-3-16,2-3 7 0,-2 2-9 16,-1 0 6-16,-4-1-3 0,-4-1-1 15,-5 1-6-15,-7 0-12 0,-6 0-17 0,-7-2-51 16,-6 2-29-16,-4-2-1 0,0 1 9 16</inkml:trace>
  <inkml:trace contextRef="#ctx0" brushRef="#br0" timeOffset="8841.26">9489 1130 168 0,'-15'-13'113'0,"0"3"2"15,4-1-3-15,3 4-15 0,8 7-85 16,0 0-6-16,0 0 1 0,0 1-4 0,0 7 0 16,3 6 1-16,6 4 2 0,2 4 1 15,3 10 7-15,2 7-2 0,0 8 4 16,0 7 6-16,1 8-3 0,0 4 0 15,-4 3 1-15,0 1-4 0,-1-1-2 16,-5 2-4-16,0-2-1 0,-3-5-3 16,-2 0-1-16,-1-4-1 0,0-4 0 0,-1-5 2 15,0-4-2-15,0-7 0 0,0-7-2 16,0-3-4-16,-9-5 2 0,9-5-7 16,0-3-11-16,-11-3-17 0,11-4-2 15,-11-3-20-15,11-5-58 0,-15-2-23 0,4 0 1 16,2-13 2-16</inkml:trace>
  <inkml:trace contextRef="#ctx0" brushRef="#br0" timeOffset="9142.34">9436 1867 257 0,'0'-10'136'0,"0"10"1"16,0 0-1-16,0 0-3 0,0 10-128 15,-10 4-5-15,10 5-5 0,-19 3-19 16,6 4-10-16,-1-3-6 0,-3 4-5 15,-2-4 5-15,1 1 1 0,1 0 2 0,1-1 9 16,1-2 9-16,6-4 12 0,9-8 7 16,-10-6 8-16,10-3 7 0,2 0-3 15,6 0 1-15,0-16 1 0,7 3 4 16,2 0-2-16,2-2-1 0,5 0 0 0,1 2-1 16,3 2 0-16,1 0-3 15,0 4-1-15,4 7-1 0,-1-7-6 0,0 7-1 16,0 0 0-16,1 0-2 0,-1 0-1 15,-1 1-3-15,0-1-6 0,-1 0 0 16,-2 0-4-16,0 0-9 0,-1-10-6 0,-3 3-23 16,-1-6-34-16,-3-3-30 0,0-3 3 15</inkml:trace>
  <inkml:trace contextRef="#ctx0" brushRef="#br0" timeOffset="9608.65">10127 1420 129 0,'11'-35'125'0,"-3"7"2"0,-1 5 0 15,-2 8 1-15,-4 15-43 0,-1 0-69 16,2 0-8-16,-2 2-8 0,0 12-4 16,1 2-3-16,1 3-1 0,1 0 2 15,3 0-1-15,5 3-2 0,0 1 1 0,6 2 6 16,1 0 0-16,4 0 11 16,4 1 0-16,1-2 2 0,1 1 4 0,1 3-4 15,-1-1 2-15,-2 3-2 0,-2 3-3 16,-4 0 0-16,-5 4-1 0,-3 2-2 15,-7 0-5-15,-4 2 2 0,-1 0-7 0,0-3 0 16,-15 0-1-16,0-2-2 0,-5-4-1 16,-4-4-1-16,-6-6-2 0,-4-5 2 15,-2-4 1-15,-3-8-1 0,-5-4 1 16,0-1 2-16,-2 0 1 0,0-12 4 16,0 0-4-16,2-6 1 0,3-1 0 0,2-3 4 15,6-1 1-15,4 1 0 0,6 1 2 16,4 2 2-16,6 4 0 0,13 2 5 15,-12 4 3-15,12 9 0 0,3 0-1 16,3 0 2-16,4 0 1 0,2 5-1 16,5 6-2-16,-1 3 1 0,3 1-1 0,1 1-4 15,-1 0 0-15,0 0-1 0,0-3-3 16,0-1-2-16,0-4-1 0,-2-2 0 16,1-2-3-16,0-3-2 0,1-1-3 15,-2 0-2-15,-1 0-3 0,1 0-6 16,-4-9-2-16,-1 9-5 0,1-10-11 0,-3 10-11 15,0-9-35-15,-3 9-45 0,2-10 2 16,-4 10 4-16</inkml:trace>
  <inkml:trace contextRef="#ctx0" brushRef="#br0" timeOffset="10091.07">10615 1086 219 0,'0'-12'126'0,"0"12"-1"16,0-8-5-16,0 8-21 0,1 0-99 15,4 1-2-15,-2 3-13 0,0 2-25 16,-1 2-62-16,-2-1-23 0,0 2-2 15,0 2 3-15</inkml:trace>
  <inkml:trace contextRef="#ctx0" brushRef="#br0" timeOffset="10523.77">10550 1323 186 0,'0'10'122'0,"0"-3"3"0,0 0-2 16,0-1-2-16,0-1-92 0,0 0-17 15,6 1-11-15,2-2 0 0,3 1-6 16,3 2-1-16,0-1 2 0,1 0-3 15,0 4 4-15,2 0 1 0,-1 6-1 0,1-2 4 16,-2 5 1-16,-1 0-1 0,-2 1-3 16,-2 1 3-16,-4-1-3 0,-5 3 0 15,-1-1-5-15,0-1 0 0,-9 2 0 16,-1-1-6-16,-1-1 2 0,-2 0 2 16,1 1 7-16,1-3-3 0,2 0 7 15,9-2 2-15,-10 1 3 0,10-2 4 16,0 0 0-16,0-1 1 0,4-1 0 0,4 0-2 15,4 0 0-15,3-2-3 0,2 0 3 16,0 0-3-16,0 1 3 0,-3 3-3 16,0-1 1-16,-7 2-2 0,-3 2-3 0,-4 3 2 15,0 2-2-15,0 1-1 0,-16 3 0 16,2 0 1-16,1-1-2 0,0 1 3 16,2-2 2-16,11 0 0 0,-11-2 2 15,11-4-1-15,0-2 0 0,5-4 0 16,6-3-3-16,6-4-2 0,5-4-2 0,6-3 0 15,6 0-7-15,5 0-1 0,1-9-4 16,1 9-3-16,1-15-5 0,-1 4-8 16,-3-1-6-16,-2 0-10 0,-5-2-28 15,-3 0-43-15,-5-3-11 0,-3 0 2 16</inkml:trace>
  <inkml:trace contextRef="#ctx0" brushRef="#br0" timeOffset="11306.72">10967 1030 192 0,'0'0'111'0,"-11"1"-4"16,11 8-1-16,0 2-44 0,0 4-62 16,-10 1-1-16,10 3-8 0,0 0 2 15,0 1-4-15,1-3-2 0,3 0-3 16,1 1 5-16,1-1-1 0,1-2 3 0,4 0 0 15,-1-7 5-15,2-1 0 0,2-5 1 16,-1-2 0-16,4 0 1 0,-2-11-1 16,1 1 2-16,0-5-1 0,1-2 4 15,-2-2 3-15,0 0 1 0,0 0-2 0,-2 3 6 16,-1 2 0-16,-2 3 3 0,0 11 4 16,-2-9 1-16,-2 9-7 0,-1 2 4 15,-2 6 2-15,-1 3 0 0,-1 6-1 16,-1 5 0-16,0 3-1 0,0 4-5 15,0 1 0-15,-11 4-1 0,11-2 3 16,-14 2-8-16,0-1 2 0,-1-1-6 0,-2-3 3 16,-5-1-4-16,2-4-1 0,-1-1-3 15,0-2 0-15,4-4 0 0,1 0-6 16,4-4 6-16,12-2-4 0,-11-3 7 16,11-1-2-16,2-3 1 0,4-1 0 15,7-1 6-15,5-2 0 0,4 0 2 16,1 0 6-16,4 0 2 0,2 0-1 0,-3 0 7 15,0 0-3-15,-3 0 1 0,-5 0 0 16,-4 2 3-16,-7 4-3 0,-7 4-5 16,0 2 0-16,0 5-1 0,-19 1-7 0,5 4-3 15,-4 2 1-15,1 1-2 0,-3-1 0 16,6 3-3-16,-2 0-1 0,5-1-1 16,11-1-1-16,-12-3-1 0,12-2-1 15,1-4 2-15,6-3 0 0,2-6 0 16,6-3 2-16,4-4 3 0,3 0 0 0,0 0 1 15,1-9 5-15,-2 0 4 0,-2-2-1 16,-2-4 2-16,-6 0-2 0,-3 0-1 16,-7 0-6-16,-1 0-1 0,0 1-6 15,-11 0-3-15,0 4-12 0,-4 0-10 16,0 3-7-16,-2 7-17 0,1-12-31 0,1 12-47 16,2-7 1-16,4 7 6 0</inkml:trace>
  <inkml:trace contextRef="#ctx0" brushRef="#br0" timeOffset="11722.69">11794 964 136 0,'0'-16'109'0,"0"4"3"0,1 2 0 0,0 3-3 16,0 7-86-16,1 0-23 0,1 0-1 16,0 0-2-16,0 0-1 0,2 2-2 15,-2 5 2-15,2-2 0 0,0 4-1 16,1 0 2-16,-1 5-1 0,-2 1-2 16,0 1-4-16,-3 1-6 0,0 1-28 0,0-4-42 15,-14 1-19-15,3 1 0 0</inkml:trace>
  <inkml:trace contextRef="#ctx0" brushRef="#br0" timeOffset="11834.59">11661 1202 192 0,'-13'7'123'16,"4"-2"1"-16,9 1-4 0,0-3-23 0,0-2-56 15,0-1-23-15,0 0-4 0,10 0-9 16,4 0-5-16,0-10-1 0,4 10-7 16,-2 0-4-16,3 0-9 0,-3 0-5 15,0 0-5-15,-3 0-14 0,-2 6-34 0,-3 2-34 16,-4 3-5-16,-3 2 2 0</inkml:trace>
  <inkml:trace contextRef="#ctx0" brushRef="#br0" timeOffset="12205.12">11748 1445 179 0,'0'20'113'0,"0"-1"-2"15,0 0-1-15,5-1-24 0,5-2-58 16,5 2-17-16,6-3-8 0,4 1-2 16,4 1 6-16,2 3 0 0,1 1 1 0,1 1 4 15,1 1-1-15,-3 3 3 16,-1 3 0-16,-4 0 7 0,-5 2-2 0,-7 0-2 15,-5 1-3-15,-7 0-4 0,-2 1-3 16,0-2-3-16,-16 0-4 0,-1-2-1 16,-3-4 0-16,-7-1-5 0,-2-2-3 15,-2-6-4-15,-3 0-2 0,0-5-1 16,0-4-3-16,0-6-4 0,1-1-2 0,2 0 1 16,6-14 3-16,2-3 3 0,4-5 6 15,5-6 5-15,4-5 3 0,10-3 6 16,0-5 10-16,0 0 4 0,0-1 3 15,0 3 1-15,7 1 0 0,2 6-6 16,1 4 1-16,1 8-2 0,-1 7 0 16,-2 13-8-16,-3 0 0 0,-4 0 1 0,-1 9-5 15,0 11-1-15,-12 3-2 0,-1 6-3 16,-5 4-1-16,-3 2-5 0,-5 2-2 16,-1-2-6-16,-3 0-5 0,0-3-8 15,0-4-6-15,1-4-24 0,3-5-44 0,3-7-12 16,6-3 2-16</inkml:trace>
  <inkml:trace contextRef="#ctx0" brushRef="#br0" timeOffset="12573.81">12547 1306 227 0,'0'1'113'0,"0"1"3"0,0-1-22 0,8 2-37 16,1-1-42-16,2 2-4 0,3-2-3 15,1 1-1-15,3 3-5 0,0-1-2 16,2 1 0-16,1 1-4 0,-1 2-3 16,0 1-5-16,-2 1-5 0,-2 3-7 0,-4-1-36 15,-3 1-58-15,-4 0 5 0,-3-2-1 16</inkml:trace>
  <inkml:trace contextRef="#ctx0" brushRef="#br0" timeOffset="12738.88">12479 1617 154 0,'-17'14'141'0,"0"0"2"0,4 0-2 15,2 0-8-15,11 0-6 0,0-1-127 16,0-1-15-16,0-2-10 0,8-2-19 0,6-1-26 15,1-2-59-15,2 2-13 0,1-6 3 16,-3 6 7-16</inkml:trace>
  <inkml:trace contextRef="#ctx0" brushRef="#br0" timeOffset="12904.73">12546 1960 216 0,'-12'20'114'16,"1"-2"-6"-16,-1-1-9 0,3-1-32 15,1-2-46-15,8-3-5 0,-13-1-3 16,13-3-3-16,0-2 2 0,0-2-2 15,0-3 0-15,2 0-4 0,6 0-1 16,1-14-2-16,4 6-3 0,1-1-5 0,0-3-9 16,3 1-10-16,0-4-28 0,1-2-51 15,1-2-21-15,0-2 1 0,0-1 2 16</inkml:trace>
  <inkml:trace contextRef="#ctx0" brushRef="#br0" timeOffset="13103.77">12767 1595 126 0,'6'-12'134'0,"3"-1"6"0,2 0-4 16,3-2 2-16,2 3-9 0,3 2-127 15,4 0-2-15,3 1-13 0,3-1-12 16,2 0-9-16,2 0-8 0,0-3 1 16,0 2-2-16,-1 11 11 0,-3-8 4 15,-3 8 5-15,-2 0 4 0,-2 0 6 16,-3 0 1-16,-4 0-10 0,-2 0-28 0,-4-9-44 15,-4 9-3-15</inkml:trace>
  <inkml:trace contextRef="#ctx0" brushRef="#br0" timeOffset="13688.47">13137 1280 131 0,'-11'0'114'0,"1"0"6"0,2 4 1 15,8 4-21-15,-13 5-47 0,13 3-38 16,0 2-5-16,-9 3-7 0,9 0-3 15,0 3-1-15,0-1 1 0,0 2-5 0,0 3-1 16,0-2 1-16,0-1-1 0,-9 0 4 16,9-2 0-16,2 0 4 0,-2-3-2 15,3-2 2-15,1-4-3 0,2 0-1 16,3-3 6-16,1-2-4 0,1 0 3 16,0-2-3-16,3 0 1 0,-2 1 4 0,2 2 4 15,-6 0-1-15,-2 2 1 0,-4 1 1 16,-2 2-4-16,0 0 3 0,-12 4-1 15,-2 0 2-15,-5 3-7 0,-4 0-1 16,-3-1 0-16,-2 0 2 0,-2 1-4 16,1-1 1-16,1-1-1 0,1 0 0 15,3-3 0-15,3-2-5 0,5 0 0 0,4-2 0 16,12-5-6-16,0 0-2 0,0-5-1 16,0-1-4-16,4-2 3 0,10 0-2 15,4 0 2-15,3-11 2 0,5 2 0 0,3-2 6 16,1-3-2-16,3 1 6 0,2-3-1 15,-1-1 4-15,0 1 0 0,-3 0 1 16,1 0 3-16,-4 3 6 0,-3 2-1 16,-3 3 4-16,-5 8 5 0,-3 0 1 15,-3 0 1-15,-4 0 3 0,-2 0 1 0,-2 8-2 16,0 3-1-16,-1 0-4 0,-1 4-6 16,0-1-4-16,1 2-4 0,1-1-3 15,1 1-1-15,1-1-6 0,3 0-3 16,0-3-3-16,2 0-1 0,1-3 0 15,2 1 2-15,-2-3 0 0,1-1 1 0,-1 0 3 16,-2-3 2-16,1 1 3 0,-1-1 1 16,-3-2-1-16,1 1 2 0,-2-2 0 15,0 0-2-15,-3 0 1 0,1 0-1 16,-1 0-3-16,1 0-6 0,1 0-8 16,0-9-11-16,-2 9-40 0,2-7-47 0,0 7 2 15,0-9 1-15</inkml:trace>
  <inkml:trace contextRef="#ctx0" brushRef="#br0" timeOffset="15351.59">2287 3048 193 0,'4'-10'85'0,"0"10"-8"0,0-8-13 16,0 8-16-16,-1-9-19 0,1 9-17 15,1-8-5-15,-2 8 2 0,5-8-3 16,-1 8 2-16,1-7-1 0,3 7-1 15,4-11-2-15,0 11 0 0,4-13 0 0,4 13 0 16,4-13-1-16,3 5-1 0,4-1-1 16,2 0 1-16,6 1 3 0,4-1-1 15,2 1 4-15,5 1 2 0,1 7-2 16,6-10 1-16,-1 10-2 0,4 0 2 0,0 0-3 16,3 0 1-16,-2 0-3 15,4 0-3-15,-1 0 1 0,3 0-1 0,0 0-1 16,-1 0-1-16,4 0 3 0,-1 0 3 15,4-8 1-15,-1 8-1 0,4-12 2 16,1 3 3-16,0 0 0 0,3-2 0 0,-2 0 1 16,0-1-1-16,2 1-2 0,-3-1-2 15,0-1-2-15,1 3 1 0,-2 1-3 16,0-1-1-16,-1 2 0 0,-2-1-2 16,2 1 2-16,-3 0 0 0,3-1-3 15,0 0 2-15,0-1 2 0,3 0-3 0,0 0 0 16,-2-1 1-16,3 0 1 0,0 2 2 15,-5-1-3-15,3 2 2 0,-2-1 2 16,-1 2-3-16,-5 7 1 0,0-11-2 16,-3 11 7-16,-2-7 1 0,-3 7-2 15,-2 0-3-15,-1-9 5 0,-2 9-6 0,1 0-5 16,-1 0 8-16,0-9-3 0,-1 9 5 16,-2 0-8-16,1-8 0 0,0 8 0 15,-3 0 2-15,0-8-2 0,-4 8 2 16,-1 0 0-16,-1 0-2 0,-3 0 1 15,-5 0-2-15,-1-7 2 0,-3 7 0 0,-3 0 0 16,-4 0-1-16,-1 0 0 0,-4 0 1 16,2 0-1-16,-3 0 1 0,1 0 1 15,1 0-1-15,0 0 0 0,0 0-2 16,2 0 0-16,-1 0 3 0,0 3-2 16,1 0 1-16,-3 0 0 0,0 1 0 0,0 1 0 15,-3-1 1-15,-3 0 1 0,0-1 0 16,-5 2 5-16,1-1-1 0,0-1 1 15,-1-2 1-15,3-1 1 0,2 0 3 0,3 0-3 16,4 0-3-16,2 0 0 16,3 0-3-16,2-9-3 0,2 9 0 0,0 0 0 15,2-7-1-15,2 7-1 0,-2 0 1 16,-2-8 1-16,-2 8 3 0,-2 0-2 16,-2 0 0-16,-3-9-1 0,-3 9 0 0,0 0-9 15,0-7-10-15,-3 7-29 0,1 0-96 16,-5-8 3-16,-6 8-2 0,-3-13 0 15</inkml:trace>
  <inkml:trace contextRef="#ctx0" brushRef="#br0" timeOffset="20014.6">13893 1755 165 0,'13'7'93'0,"0"-2"-16"0,-1 1-7 16,2 1-22-16,-1-2-36 0,0 1-5 15,0 1 0-15,-1-2 5 0,2 0-1 0,-1 3 0 16,-1-1 4-16,1 1-3 0,0-1 0 16,0 0 2-16,0-3-3 0,2 1-1 15,-2-2-2-15,2-2-3 0,-2 0-3 16,1-1-1-16,-2 1-3 0,-1-1 0 15,-1 2-7-15,-2-2-2 0,-1 0-8 16,-3 2-13-16,-3 1-58 0,-1 0-17 0,0 2-1 16</inkml:trace>
  <inkml:trace contextRef="#ctx0" brushRef="#br0" timeOffset="20409.43">13897 2338 126 0,'0'12'98'0,"0"-2"3"16,0 0-3-16,0 0-18 0,0-2-72 0,3-1-2 15,4-3 0-15,0-1-4 0,2-3 0 16,3 0 0-16,2 0 0 0,1 0-2 16,1-8 0-16,-1 8-3 0,0 0-1 15,-2 0-6-15,1 0-9 0,-5 0-58 16,-4 2-23-16,-4 0-4 0</inkml:trace>
  <inkml:trace contextRef="#ctx0" brushRef="#br0" timeOffset="35950.01">1634 2501 150 0,'-9'0'80'0,"9"0"-11"16,0 0-7-16,0-8-10 0,0 8-14 16,0 0-15-16,0 0-12 0,-9 0-7 15,9-9 0-15,0 9-3 0,0 0 0 0,0 1-2 16,0 1 1-16,0 2 0 16,0 1 1-16,2 2-2 0,0 2 2 15,2 0 3-15,1 2 1 0,-3 2 0 16,5 0-1-16,-3 2-1 0,5-2 1 0,-2 2 1 15,0 0-1-15,2-1 3 0,2 0 0 16,-3 2-1-16,3-1-1 0,1-1 1 16,-1 2 0-16,4 0-1 0,-4 1-1 15,1 1 1-15,2 1-3 0,-1 0-2 16,0 0 1-16,2 3-2 0,-1-1 1 0,-3 0 1 16,2 0-2-16,2-3 1 0,-4 0 1 15,1-1 1-15,-1-1-1 0,0-1 0 16,0-1 0-16,-3-3 0 0,1 2 1 0,-1-3-2 15,0 0 2-15,-2 1 0 16,-3 0-2-16,2 2 0 0,-1 0 0 0,-2 0 2 16,1 3-2-16,-1-1 2 0,0 1-2 15,0-3 1-15,-1 1 2 0,-1-1-2 16,1 0 0-16,0-2 0 0,-1-1 0 16,0-1 1-16,2-3-1 0,-1 1-2 15,-1-5 2-15,0 2-2 0,0-3-2 0,0 2 5 16,0 0-1-16,1 2 1 0,-1-1-2 15,0 3 1-15,0-2 2 0,0 2 0 16,0-1 0-16,0 1-1 0,0-2-1 0,0 1 1 16,0-1-1-16,0 1 0 0,0-1 3 15,0-2-3-15,0 0 1 0,0-3 0 16,0 3-1-16,0-3 2 0,0 0 0 16,0-12-2-1,0 12 0-15,0-8-1 0,0-3 0 16,4 11 2-16,-1-14-2 15,5 7 0-15,0-2 2 0,1-1 0 0,0-1-1 16,3 1 4-16,1-1-2 0,0 0 0 16,3 0 1-16,-3-2-1 0,4 4 0 15,-1-4 0-15,2 3-1 0,-1-2 1 0,1 0-3 16,3 0-3-16,-4 1 6 0,5-1-1 16,-2 1-1-16,0-2 0 0,2 3 0 15,-2-2 0-15,1 2 0 0,0 0 0 16,-1 2 0-16,-2 1-1 0,1 7 0 15,-1-13 0-15,-4 13 2 0,1-8-1 0,-3 8-1 16,-1 0 1-16,-1 0 0 0,-3 0-1 16,0 0 0-16,-2 0 0 0,0 1-1 15,1 0 1-15,-2 1-3 0,-2-1 3 16,0 2 1-16,1-3-2 0,-2 3 1 16,0 0-2-16,2-1 3 0,-2-1 2 0,0 2-2 15,3 0 0-15,-2-1 1 0,2 1-3 16,-1 2 0-16,1-2 1 0,1-1-1 15,0 1 2-15,0-1-2 0,1 0 0 16,1-2 2-16,-1 0-3 0,1 0 1 16,1 0 1-16,1 0 0 0,0-11 0 15,1 11-1-15,-3-10 0 0,4 10 3 0,-3-10-1 16,1 10-2-16,-1-11 1 0,1 11 0 16,-1-10 0-16,1 10 0 0,2 0 0 15,-4-8 2-15,2 8-1 0,-1 0-3 16,0 0 1-16,0 0 1 0,2 0 1 0,0 0-1 15,1 0-1-15,3 0 1 0,-2 0 0 16,0 0-1-16,3 0 0 0,-2 0 1 16,1 0 0-16,0 0 1 0,0-6 0 15,0 6-2-15,-2 0 1 0,1-9-1 16,1 9 2-16,-1 0-2 0,-2-7 1 0,2 7 0 16,-1 0 1-16,2-10-2 0,0 10-1 15,1 0 2-15,-1-8 2 0,1 8-1 16,2 0-3-16,-4-11 2 0,4 11-1 0,-2 0-1 15,2 0 0-15,-3-9-2 0,2 9 2 16,-2 0-1-16,-1 0-2 0,-1 0-1 16,-1 0 2-16,0 0 3 0,-1 0-3 15,-2 0 1-15,3 3 1 0,-2-3 0 16,-1 0-2-16,3 0-2 0,-1 0-6 16,-1 0-5-16,2 0-13 0,-2 0-53 0,1 0-31 15,-3 0 1-15,0 0-2 0</inkml:trace>
  <inkml:trace contextRef="#ctx0" brushRef="#br0" timeOffset="55414.68">1654 1408 179 0,'9'1'103'0,"1"2"-1"16,-1-1-3-16,0-2-44 0,-3 3-55 16,1 0-3-16,2 0-4 0,-3 1 2 15,-1 0 0-15,-2 3 3 0,2 4 1 16,-1 4 4-16,3 6 8 0,-3 10 4 0,1 8 2 16,-2 7-4-16,2 7 2 0,0 6 0 15,-1 6 1-15,0 6-6 0,0 5 0 16,1 2-5-16,-1 3-4 0,0 1 4 15,3 1-3-15,0-1 2 0,0-5-4 0,-1-4-1 16,1-6-4-16,2-8 3 0,-3-6-5 16,-1-5-3-16,1-7-3 0,-1-6-11 15,-2-9-20-15,0-5-35 0,-3-9-35 16,0-7-1-16,0-5 3 0</inkml:trace>
  <inkml:trace contextRef="#ctx0" brushRef="#br0" timeOffset="57097.62">1620 1203 199 0,'0'0'109'16,"-9"-9"-2"-16,9 9-6 0,0-9-54 16,0 9-44-16,0-8 1 0,0 8 3 15,0-10-6-15,1 10-2 0,7-12 4 0,3 12-3 16,3-13 3-16,4 13 1 0,5-12 2 16,4 12 2-16,3-13 0 0,4 6 1 15,4-2 0-15,2 0 0 0,6 0-1 16,-1 0-2-16,2 1 3 0,3 0-5 15,2 1 1-15,1 7-4 0,2-10 1 0,0 10-2 16,2 0 2-16,0 0-1 0,0-8 2 16,2 8-3-16,0 0-2 0,-1 0 2 15,-1 0 1-15,5-9 3 0,-4 9 3 16,4-9 1-16,1 0 1 0,0-1-3 16,0-2-2-16,0-2 6 0,0 1-4 0,-2-3 0 15,0 1 0-15,0-1-5 0,-3 2 1 16,1 1-4-16,0 1 1 0,-5 3 1 15,2 2 1-15,-3 7-1 0,-1-10 0 16,0 10 3-16,0 0-4 0,-1-9 3 16,1 9-3-16,4 0 3 0,-3-9-2 0,3 9 0 15,0 0-1-15,1-10 0 0,-1 10-1 16,1-12 4-16,-1 12-3 0,-2-13 4 16,1 13 1-16,0-13 0 0,-4 13-7 15,-2-9 7-15,1 9-2 0,-4 0 1 16,-1 0 2-16,-1-7 0 0,2 7-5 0,-6 0-5 15,4 0 3-15,-3 3-1 0,1-2 3 16,1 2-5-16,1 0 3 0,-1-3 3 16,2 1-3-16,0-1-5 0,2 0 17 15,-2 0 2-15,3 0-11 0,-2-7-2 16,1 7 12-16,1-12-3 0,-1 4 1 0,-2 8-1 16,1-13-2-16,-1 13-5 0,2-13-8 15,-2 13-3-15,0-8 8 0,-1 8 2 16,2-8-8-16,-3 8 1 0,0 0-2 15,2 0 1-15,-4 0 1 0,3 0 0 0,-2 0 9 16,0 0-2-16,-1 0 4 0,0 2 2 16,0-1-11-16,2 1 12 0,-4 0-7 15,0-2-2-15,-2 3 1 0,1-1 1 16,-1 2-5-16,-1 1 9 0,-2 0-6 16,0 3-5-16,-4 0 12 0,-1 2-7 0,3-1 4 15,-6 1 3-15,1 0-1 0,0-1-1 16,-1 1 0-16,-1-3-8 0,3-1 7 15,-3 0 0-15,4-3-2 0,0-1 1 16,2-2 1-16,0 0-4 0,1 0 3 0,2 0-1 16,0 0 0-16,1-10 1 0,0 10 0 15,2-7-1-15,-2 7 0 0,-1 0 0 16,0-7 0-16,0 7-1 0,-1 0 1 16,-2 0 5-16,1 0-3 0,-2 0 1 15,0 0-1-15,0 1 0 0,-3 1 0 0,0 2-2 16,1-3 2-16,-1 2-2 0,-2 0-1 15,0 1 1-15,1-1 0 0,0 0-1 16,0-1 0-16,-1 1 2 0,1 1 0 16,-1-2 3-16,0 2-5 0,1-2 3 15,2 1-1-15,-3-2-3 0,0 1 4 16,-1-1-1-16,-1 1-1 0,-2-1 0 0,-1 0 0 16,-2-1-3-16,-1 1 5 0,-2-1-2 15,-1 0-1-15,-3 0 0 0,-1 0-1 16,1 1 1-16,-4-1 1 0,2 3 1 15,-2-3 1-15,4 1-1 0,-2 1-3 16,2-2 2-16,0 0 1 0,3 0-1 0,-1 0 0 16,2 1 0-16,-2-1 0 0,3 0-2 15,-3 1 2-15,2 0 1 0,-2-1-2 16,3 2 0-16,-5 1 0 0,3 1 3 0,-3 0-1 16,-1 2-2-16,1 1-1 0,-1 2 2 15,-3 0-1-15,4 0-1 0,-4 1 0 16,3 1 0-16,0-2-1 0,0 2 0 15,0 0 1-15,0-3 0 0,2 1 1 16,-2-3 2-16,-2 1-4 0,1 0 1 0,-1 0 4 16,-1 0-1-16,-3 2 1 0,0 0 0 15,-1 4-4-15,-3 1 4 0,0 2 1 16,0 4-1-16,0 2-1 0,-15 0 1 16,15 3 2-16,-16 4-1 0,5-2-3 15,2 1 1-15,0-2 1 0,-1 2-1 0,1-3-3 16,9-2 1-16,-16 0 3 0,16-1-2 15,-11-2 0-15,11-3 2 0,-10 3 2 16,10-2-1-16,0-1-1 0,-12 3 2 16,12 3 0-16,-10 2 0 0,10 2 1 15,-10 3-2-15,10 3-1 0,-13 1 0 0,13 2 2 16,-12-1-3-16,12 0 1 0,-9 0-2 16,9-1 0-16,0-2 4 0,-12-2-2 15,12-1 3-15,0-3 1 0,0-1-2 16,0-4-2-16,0 0 5 0,-8-2 0 15,8 1 0-15,0 0-6 0,0 3 4 0,0 2-3 16,-10 1 0-16,10 2 0 0,0 1-2 16,-13 3 3-16,13-1-3 0,-9 1 6 15,9 0-3-15,0 1 3 0,-11-4-3 16,11-1 4-16,0-2-4 0,0-4 3 16,-9 0-2-16,9-2 0 0,0-3-3 0,0 1-1 15,1-2 1-15,-1 0 0 0,0 0 0 16,0 0-2-16,0 3 4 0,0 0-3 15,0 3 1-15,0 0 0 0,-10 1 1 16,10-1 3-16,0 1-4 0,-10-4 2 16,10 0 0-16,0-2 0 0,-9 0 1 0,9-3-3 15,0-1 2-15,0-2-1 0,0-1 1 16,0 0-2-16,0 0 0 0,0 1 1 16,0 0-2-16,0 3-2 0,0 1-5 0,0 1-5 15,0 3-17-15,0 1-19 16,-11 2-52-16,11-1-52 0,-10-1 1 0,10-1-1 15,-16-4 2-15</inkml:trace>
  <inkml:trace contextRef="#ctx0" brushRef="#br0" timeOffset="60493.5">3615 3477 148 0,'7'0'106'0,"-2"-10"-3"0,0 10 3 16,-2 0-31-16,0 0-46 0,0 3-22 15,0 4-2-15,3 4-2 0,-4 4-1 16,2 4 3-16,2 5 3 0,-1 5 2 15,2 6 3-15,3 5 1 0,0 8 2 16,1 3 0-16,1 6 0 0,-1 5 0 0,1 7-1 16,0 1-2-16,-1 7-2 0,1 2-4 15,-1 2-2-15,0 0 0 0,0-2-1 16,-2-2 1-16,-1-2-3 0,3-4 1 16,-4-5-1-16,-1-3 0 0,0-8-1 15,-1-5-1-15,3-8-1 0,-3-6-2 0,0-7-6 16,-1-10-4-16,-1-6-6 0,0-6-6 15,-1-7-18-15,-2 0-25 0,0 0-50 16,0-18-6-16,0-1 1 0</inkml:trace>
  <inkml:trace contextRef="#ctx0" brushRef="#br0" timeOffset="60943.17">3573 3946 175 0,'-12'0'105'16,"0"0"2"-16,1 0-1 0,1 0-35 16,1 0-66-16,9 0-4 0,-11 0-1 0,11-9 2 15,0 9-1-15,0-13 1 0,0 1 5 16,0 0 0-16,5 1 2 0,1 1 1 15,6-2 1-15,-2-2 0 0,2-1-2 0,2-1-2 16,1-2 2-16,2-2-5 16,-1-2 0-16,2-1-3 0,0 0 1 0,-1-2-1 15,1 0-2-15,1 2-1 0,-2 1 2 16,-3 0 2-16,2 1-4 0,-3 4 4 16,1 0-2-16,-5 4 2 0,0 1 2 0,-1 12-1 15,-2-7 4-15,-2 7 1 16,0 2 2-16,-3 6 1 0,0 4 1 0,2 4 0 15,-2 3-2-15,-1 4 2 0,2 3 1 16,2 2-4-16,-2 2 1 0,3 1-2 16,1 1 0-16,-1 1-3 0,4 0 2 0,-1-3-3 15,2-1-4-15,-1-1-2 0,1-1-6 16,1-3-7-16,-1-1-8 0,-4-1-13 16,0-3-35-16,-4-2-64 0,-2 0 0 15,0-3 2-15,0-2 6 0</inkml:trace>
  <inkml:trace contextRef="#ctx0" brushRef="#br0" timeOffset="61409.63">3468 4738 144 0,'0'0'100'15,"2"0"0"-15,2 0-5 0,1 0-15 0,3 4-25 16,2 2-37-16,1 3-1 0,1 2-4 15,4 3 0-15,0 3 0 0,2 2-3 16,2 0-2-16,0 3-1 0,2 1-3 16,1 1 1-16,-1 1-3 0,1 1 0 15,1-1 0-15,0 1-1 0,-1-2-2 0,3 0 1 16,-3-1 1-16,0-3 1 0,1-1-1 16,-3-2 0-16,2-4 1 0,-3-1 1 15,-1-4 1-15,1-3 0 0,-3-5 1 16,2 0-5-16,-4 0 11 0,1-12-3 15,0 1 3-15,-4-4-1 0,2-3-5 0,-1-6-6 16,-2-2-2-16,1-1-4 0,-2-3-9 16,-1-1-4-16,3 1-35 0,-2-2-57 15,0 0-16-15,-1 1-2 0,0-1 5 0</inkml:trace>
  <inkml:trace contextRef="#ctx0" brushRef="#br0" timeOffset="61975.71">2246 5881 166 0,'-10'7'110'0,"10"-1"1"0,-16 0-1 16,16-1-30-16,-10 0-50 0,10-1-18 15,0 0-5-15,2 0-1 0,2 0 0 16,5-2 1-16,7-2 3 0,1 0 3 0,8 0-1 16,6 0 4-16,4 0-3 0,6-13 2 15,3 5-1-15,5-4-3 0,3-2-1 16,1-2-6-16,-1-3-4 0,0-2-3 16,-1-2-9-16,-2-1-13 0,-8 1-29 15,-4 0-71-15,-10 1-3 0,-6 1-2 0,-8 2 1 16</inkml:trace>
  <inkml:trace contextRef="#ctx0" brushRef="#br0" timeOffset="62275.18">2635 5360 172 0,'-17'-8'104'0,"17"8"-1"0,-12 0 0 15,12 0-35-15,0-7-67 0,0 7 3 0,0 0 3 16,0 0 2-16,0 2 2 0,0 1 6 16,4 5 2-16,2 2 4 0,5 6 2 15,1 5 1-15,2 6 0 0,6 7-4 0,-2 3-3 16,4 7-1-16,1 1-6 0,0 6-2 16,0 3-2-16,3 3-3 0,-1 1 0 15,1 1-3-15,-1-1 0 0,-1 1 0 16,1-4-1-16,-2-2 1 0,-2-4-1 15,-2-5-1-15,-2-4 0 0,-5-3 0 16,0-6-6-16,-4-3-7 0,-1-3-6 0,-5-2-10 16,-1-5-13-16,-1-3-23 0,0-8-45 15,0-4-23-15,-14-3 1 0,2 0 5 16</inkml:trace>
  <inkml:trace contextRef="#ctx0" brushRef="#br0" timeOffset="62474.61">2889 5916 224 0,'0'-26'124'16,"0"6"0"-16,-10 7 0 0,10 13-14 16,0-7-88-16,0 7-13 0,-8 5-3 0,8 6-4 15,-10 5 0-15,10 6 2 0,-18 1-1 16,7 2-1-16,0 4 0 0,-1 1 0 16,1 1-2-16,-1 0-2 0,2 1-5 15,0-4-6-15,-2 0-11 0,1-4-11 16,0-4-32-16,-2-4-53 0,1-6-8 0,1-3 0 15</inkml:trace>
  <inkml:trace contextRef="#ctx0" brushRef="#br0" timeOffset="62641.68">2684 6025 170 0,'13'-14'132'0,"3"3"4"16,2 11-1-16,2-10 3 0,0 10-54 15,2 1-64-15,0 4-9 0,2 2-5 16,-1 4-6-16,0 0-2 0,-1 0-8 15,0 0-5-15,1 1-5 0,1-1-6 0,1-3-5 16,0 2-6-16,-1-5-3 0,-2-2-19 16,-4-3-31-16,-2 0-28 0,-4 0-4 15,-2-12 7-15</inkml:trace>
  <inkml:trace contextRef="#ctx0" brushRef="#br0" timeOffset="62873.97">3079 5600 185 0,'5'-14'132'0,"1"1"-1"0,2 2 1 0,-1-1-2 15,0 3-52-15,5-2-74 0,3 1-3 16,5-1-1-16,0-2-3 0,5-4-1 16,3 0-3-16,2-3 2 0,1 2 0 15,3 0-2-15,3 3-1 0,-1 1-2 16,0-1-4-16,-2 2-3 0,-2 0-8 0,-7 2-7 15,-4 1-23-15,-4 0-38 0,-7 3-31 16,-5 7 3-16,-4 0 5 0</inkml:trace>
  <inkml:trace contextRef="#ctx0" brushRef="#br0" timeOffset="63307.96">3539 5321 130 0,'-8'8'127'16,"-3"0"6"-16,11 2 2 0,-15 3-8 16,15 3-27-16,-12 5-57 0,12 2-13 15,0 6-9-15,-9 4-4 0,9 3-6 16,0 5-8-16,0 3-3 0,-10 2-2 15,10 3-3-15,0 0-4 0,-10 1 0 0,10-1-1 16,0-4 2-16,0-4-1 0,0-2 4 16,0-8-1-16,-8-7 3 0,8-5 1 15,0-9 0-15,0-5 0 0,0-5 1 16,3 0-1-16,0-10-1 0,3-4 3 16,1-4-2-16,0-3 1 0,2-4 0 15,2 0 1-15,0-1-1 0,3-3 1 0,0 1-2 16,0 0 2-16,2 1-1 0,2 2-2 15,-2 1 1-15,1 3 0 0,-1 4 0 16,1 0-2-16,-4 5 3 0,2 3-1 0,-4 9 2 16,0-13 1-16,-1 13 2 0,-1 0 3 15,0 2-1-15,-2 4 2 0,-1 5 4 16,0 4 0-16,-1 5 0 0,0 7 0 16,0 3-3-16,2 5-1 0,-4 5 0 0,2 5 0 15,0 3-3-15,-1 2-1 0,2 4 0 16,-2 2 0-16,0 0-1 0,-1-1-1 15,-1-1-1-15,1-2-1 0,-3-2-6 16,0-7 0-16,0-2-4 0,0-6-5 16,0-6-3-16,0-5-3 0,-11-8-7 15,11-6-5-15,-11-7-3 0,11-3-5 0,-12 0-15 16,12-18-17-16,-15 1-20 0,15-6-22 16,-12-6 0-16</inkml:trace>
  <inkml:trace contextRef="#ctx0" brushRef="#br0" timeOffset="67087.98">4161 5641 128 0,'-7'11'120'16,"7"-3"-3"-16,0 2 2 0,0-1-2 15,0-2-39-15,0 0-78 0,1-1-1 0,5-5 1 16,3-1-5-16,4 0 0 0,3-7 3 16,2-4 3-16,5-4 1 0,1-2 3 15,7-3 3-15,4-1 2 0,0-3 0 16,0-2-3-16,3-2-1 0,-3-1-6 16,-1 0 0-16,-1-1-5 0,-2 2-10 0,-2-1-11 15,-3 4-28-15,-3 0-55 0,-1 2-15 16,-6 2 1-16,-2 4 2 0</inkml:trace>
  <inkml:trace contextRef="#ctx0" brushRef="#br0" timeOffset="67370.17">4534 5080 229 0,'-21'0'115'0,"3"-12"0"0,0 12-8 16,2 0-21-16,4 0-81 0,1 0-5 0,11 0-1 15,-10 6-1-15,10 2 5 0,0 6 3 16,0 3 8-16,1 5 4 0,5 7 5 16,4 11 3-16,3 8 2 0,3 7 2 15,2 4 0-15,1 5-7 0,-1 3-3 0,1 2-6 16,-1 0-6-16,2 1-2 0,-3 0-6 16,-1-3-2-16,-2-3-2 0,1-4-6 15,-4-5-2-15,-1-6-3 0,-2-8-3 16,-2-6-3-16,0-8-4 0,-4-4-7 15,0-8-4-15,-2-4-8 0,0-8-24 16,0-3-36-16,-11 0-24 0,11-13 4 0,-17-2 4 16</inkml:trace>
  <inkml:trace contextRef="#ctx0" brushRef="#br0" timeOffset="67503.89">4587 5909 209 0,'0'-36'132'0,"-9"5"1"0,9 4 0 15,0 3-21-15,0 5-53 0,-9 6-35 0,9 4-9 16,0 9-11-16,-12 0-4 0,12 0-4 15,-15 7-9-15,8 3-7 0,-3 4-9 16,2 2-17-16,-3 4-42 0,0 1-47 0,-2-2 1 16,0 1 4-16</inkml:trace>
  <inkml:trace contextRef="#ctx0" brushRef="#br0" timeOffset="67653.83">4518 5880 229 0,'23'-14'147'0,"1"-2"-2"16,0 4 2-16,2-1-2 15,-1 3-61-15,3-1-75 0,-3 3-9 0,-1 1-9 16,0 7-15-16,-2-13-12 0,-4 13-13 16,0-13-19-16,-3 13-36 0,2-11-37 15,-1 11 0-15,-1-13 6 0</inkml:trace>
  <inkml:trace contextRef="#ctx0" brushRef="#br0" timeOffset="68219.23">4940 5325 152 0,'0'-44'132'0,"0"1"3"0,0 5-2 0,0 4 2 16,0 6-45-16,-9 7-72 0,9 7-2 16,0 7-10-16,0 7-8 15,0 0-4-15,0 3-1 0,0 4-3 16,4 5-1-16,5 2 1 0,3 2-1 16,3 0 2-16,3-1 2 0,5 2 3 0,2-2 2 15,3-1 3-15,5 0 6 0,1 1 7 16,2 3 5-16,3 1 5 0,-1 3 0 15,3 4 2-15,-3 1-1 0,-1 4 1 16,0 3-3-16,-3 3-3 0,-6 4-6 16,0 0-5-16,-8 3-2 0,-4 0-4 0,-4-1-1 15,-6 1-2-15,-6-2-1 0,0 0-5 16,0-4-7-16,-19-1-3 0,2-3-4 16,-6-5-4-16,-5-4-2 0,-2-2 0 15,-4-7-2-15,-2-5 1 0,0-5 5 16,1-5 4-16,-4-1 4 0,4 0 1 0,2-15 6 15,3 0 4-15,3-5 4 0,1-1 4 16,7-5 4-16,1 3 2 0,3-1 2 16,2 0 2-16,2 4 0 0,1 4 4 15,1 6-1-15,9 10-1 0,-14 0-2 0,14 0-2 16,-13 1-3-16,13 11 0 0,-11 3-2 16,11 5 0-16,-11-1-6 0,11 4-2 15,0-1-1-15,-10 0-4 0,10 0-6 16,0-5-3-16,4-2-6 0,1-7-4 15,1-5-2-15,5-3-1 0,1 0 0 16,5-11 2-16,2-2 7 0,3-3 9 0,1-3 6 16,4-2 12-16,1-1 9 0,0 1 5 15,1 0 7-15,0 0-2 0,0 1 1 16,-1 4-4-16,0 2-5 0,-5 4-7 16,2 10-13-16,-2-9-4 0,-1 9-17 0,-2 0-25 15,-1 2-61-15,-3 2-36 0,0 0 0 16,0-1-1-16,-3-1 3 0</inkml:trace>
  <inkml:trace contextRef="#ctx0" brushRef="#br0" timeOffset="69185.64">5974 4996 194 0,'0'0'127'0,"0"-9"1"15,0 9-2-15,3-12 3 0,5 12-69 16,3-11-51-16,4 11-6 0,0-9-2 16,4 9-1-16,1 0 0 0,5-6 0 0,-1 6-1 15,0 0 1-15,4 3-1 0,-1 4 1 16,1 2-1-16,-5 2-2 0,-1 1-3 15,-4 2-2-15,-2 1-4 0,-4-1-3 16,-5 2-1-16,-2-2-1 0,-3 3-1 16,0-1 1-16,-2-1 6 0,0 1 3 0,0 1 6 15,0 0 6-15,0 1 8 0,0 1 5 16,0 0 3-16,3 3 5 0,1 1 1 16,2 1 4-16,1 2-2 0,2 1 1 15,2 1-2-15,-2 4-4 0,0 0-4 0,2 2-3 16,-4 0-2-16,-2 1-4 0,0 0-4 15,0-1-1-15,-4 1-4 0,-1-3-1 16,0 0-3-16,0-3-4 0,0 0-2 16,-9-2-4-16,9-5-4 0,-14-2-3 15,3-3-4-15,0-4-2 0,-1-5-3 0,-4-3 1 16,0-5 2-16,-3 0 2 0,-2 0 6 16,2-14 2-16,-4 1 7 0,1-4 5 15,-1-3 4-15,1-1 5 0,1-4 2 16,1 0 4-16,3-1-1 0,0-1-1 15,4 1 0-15,4 2-1 0,9 1-3 0,-12 2-1 16,12 4 2-16,0 3-3 0,0 4 0 16,3 10 1-16,4-8 2 0,1 8-3 15,-2 3 0-15,4 4 2 0,-2 4 0 16,1 4-3-16,-3 2-1 0,1 3 2 16,-2 0-3-16,1 4 0 0,-1-1-1 0,-2 0-1 15,0-1-1-15,-1 0-3 0,1-4 2 16,-3-3 0-16,2-4-4 0,1-7-4 15,0-4-2-15,4 0-4 0,-1-11 0 16,2-5-2-16,3-9 1 0,1-4 6 0,3-5 0 16,3-3 10-16,-1-1 6 0,5-1 6 15,-2 3 8-15,0 2 9 0,3 3 6 16,0 6 4-16,-2 7-3 0,-2 8 2 16,1 10-4-16,-4 0 0 0,-1 7-2 15,-2 10-4-15,-1 6-6 0,-3 7-6 0,0 2-3 16,0 2-3-16,-1 1-4 0,0 0-3 15,-1-2-4-15,3-3-5 0,-4-4-8 16,3-3-6-16,-1-5-5 0,1-5-5 16,-1-8-7-16,-3-4-5 0,-2-1-2 0,0 0 0 15,-3-10 1-15,0-1-5 16,0-3-10-16,-14-4-13 0,3-2-22 0,-4-3-15 16,-5 1 5-16</inkml:trace>
  <inkml:trace contextRef="#ctx0" brushRef="#br0" timeOffset="69419.08">6016 5523 196 0,'-28'5'136'0,"3"-1"-1"15,2 2 1-15,4 3-1 0,4 2-68 16,2 5-47-16,3 4-5 0,10 4-11 0,-12 6-2 16,12 2-1-16,0 4-1 0,0 1 0 15,0 2 2-15,0 4-1 0,4 0 2 16,4 2-2-16,3-5 0 0,5-3 2 15,0-4 1-15,6-9 0 0,1-5 0 16,0-7-1-16,6-7 0 0,1-5-2 0,3 0-3 16,3-7 1-16,2-4-6 0,2-4-13 15,3-3-12-15,0-4-16 0,2-1-49 16,-1-3-42-16,1 0 1 0,0-2 1 16</inkml:trace>
  <inkml:trace contextRef="#ctx0" brushRef="#br0" timeOffset="69618.19">6900 5525 157 0,'16'-20'159'0,"-2"4"2"16,-3 1 2-16,1 4-2 0,-4 11 0 0,1-8-89 15,-1 8-47-15,1 5-16 0,-3 5-7 16,0 6-2-16,-1 6-2 0,2 1-2 16,-2 5-1-16,0 5 2 0,1 3-3 15,-1 3 0-15,3 3-1 0,-1-1-2 0,1 2-9 16,-2-2-11-16,-1-3-12 15,-1-6-17-15,-1-5-42 0,-3-6-55 0,0-8 1 16,0-7 1-16,0-6 5 0</inkml:trace>
  <inkml:trace contextRef="#ctx0" brushRef="#br0" timeOffset="69922.28">7062 4618 177 0,'9'0'117'0,"-2"0"2"0,2 0-8 16,0 0-21-16,2 0-41 0,1 3-32 16,2 3-4-16,-1-1-5 0,-1 1-8 0,5 2 0 15,-5 0-12-15,2 1-11 16,-1 1-34-16,-1 1-59 0,-1-2-6 0,0 1-1 16,-1-3 3-16</inkml:trace>
  <inkml:trace contextRef="#ctx0" brushRef="#br0" timeOffset="70250.58">7484 4609 249 0,'22'-17'140'16,"-4"2"-1"-16,2 2-3 0,-4 4-3 15,-2 9-84-15,-3-11-48 0,-3 11 2 16,-5 3-8-16,-3 0-3 0,0 4-3 0,0 5 3 16,-17 1 2-16,5 4 4 0,-4 4 3 15,0 6-1-15,-3 1 4 0,-2 4-1 16,-1 2-1-16,-3 0-2 0,1 2 0 15,-4 0-2-15,1-1-4 0,2-3 2 16,1-2 1-16,3-4 3 0,2-3-2 16,5-3 1-16,5-4 4 0,9-3 3 0,0-6 3 15,0-4 1-15,0-3 2 0,10 0-3 16,6-9-2-16,6-2 2 0,2-1-2 16,6-5-3-16,2-1 0 0,4-1-4 15,1 0 0-15,0-1-5 0,0 1-3 0,-1 1-4 16,-4 1-8-16,-2 1-8 0,-3 3-6 15,-8 1-8-15,-2 0-17 0,-6 2-29 16,-3 0-31-16,-6 0-13 0,-2 0 6 0</inkml:trace>
  <inkml:trace contextRef="#ctx0" brushRef="#br0" timeOffset="70584.08">7354 4480 196 0,'-25'-16'115'0,"1"5"1"15,1 1 0-15,1 1-29 0,2 2-67 0,3 7-15 16,2-11-1-16,0 11-2 0,3-10 1 16,12 10 4-16,-12 0 4 0,12-8 0 15,0 8 5-15,2 4 2 0,4 0 3 0,3 3 4 16,2 3-2-16,1 2 0 16,5 5-4-16,0 0-5 0,1 5-2 0,1 3-2 15,4 2 1-15,0 4 1 0,0 2 2 16,1 4 4-16,-1 1 5 0,0 5 4 15,0 2-2-15,-1 3 4 0,-1 1 0 16,-1 4-1-16,-1 0-5 0,1 1-3 16,-4 1-4-16,-1 2-7 0,0-1-3 0,-1-1-2 15,-3-1-4-15,-1-3-1 0,-1-3-3 16,-5-5-7-16,-1-5-8 0,-2-5-9 16,-1-6-19-16,0-6-16 0,-7-9-30 0,-3-7-53 15,-3-5-23-15,-1 0 3 0,-1-12 6 16</inkml:trace>
  <inkml:trace contextRef="#ctx0" brushRef="#br0" timeOffset="71133.25">7442 5198 211 0,'0'-19'130'0,"2"2"-1"16,1 2-1-16,1 3-3 0,0 2-72 16,-1 1-53-16,1 9 0 0,-2-9-4 15,-1 9-4-15,-1 0 2 0,0 0 0 16,0 3 3-16,0 4 7 0,-11 2 2 0,11 3 6 15,-7 2-1-15,7-2 6 0,-12 1 2 16,12-1-3-16,-10 1 0 0,10-4-3 16,-11 0-4-16,11-1-1 0,-10-1-4 15,10-2 0-15,0 1-2 0,0-3-1 16,0 0-2-16,0 0-1 0,4 1-1 0,1-1-3 16,1 0-1-16,3-2-4 0,3-1 2 15,1 0-4-15,4 0 0 0,0 0 0 16,2-7 2-16,1 7 3 0,3-15 4 15,2 3 4-15,-1 0 2 0,2-5 3 16,-2-2 0-16,2-1-1 0,-3-1 1 0,-2-1-1 16,-2 1-4-16,0 1 0 0,-4 0-3 15,0 2-1-15,-2 0-1 0,-3 4-3 16,-2 1 3-16,-1 2 1 0,-2 2-2 16,-1 9 5-16,-1-13 2 0,0 13 5 15,-1 0-1-15,-1-8 3 0,-1 8 0 0,0 0 3 16,0 0-2-16,0 0 2 0,0 0-3 15,0 0-1-15,0 0-2 0,0 0 0 16,0 0 0-16,0 0-3 0,0 0-1 16,1 1 1-1,2-1-2-15,-1 2 1 16,2 0 0-16,0 0 1 0,-1 1 0 16,2 1-2-16,-1-1 1 0,2 1 1 15,-1 0-2-15,0 1-2 0,-2 0 2 0,2-1-4 16,-1 1-4-16,2 0-5 0,-4 0-8 15,1-2-9-15,-3 4-12 0,0-3-25 16,0 1-39-16,0-2-33 0,0 4 3 16,-12-3 3-16</inkml:trace>
  <inkml:trace contextRef="#ctx0" brushRef="#br0" timeOffset="72016.2">7784 5118 253 0,'-14'7'145'0,"1"0"0"15,-1 0 2-15,2 1-28 0,1-1-58 16,-1 2-21-16,2 1-8 0,10 1-5 15,-12 3 1-15,12 2-7 0,0 2 0 0,0 3-1 16,0 4-6-16,0 2-4 0,8 3-2 16,3 2-6-16,5 0-2 0,3 1-2 15,4-1-14-15,2-1-7 0,-1-2-10 16,3-3-8-16,-3-4-8 0,3-5-5 16,-4-6-8-16,-1-4-3 0,-4-7-11 0,-1 0-8 15,-3-8-8-15,-3-3 1 0,-3-7 13 16,-5-4 40-16,-2-4 42 0,-1-1 17 15,0-2 13-15,0 1 17 0,0 0 20 16,-11 2 18-16,11 0 9 0,-14 4-4 16,14 6-31-16,-16 3-32 0,16 13-5 0,-16-8-6 15,16 8 1-15,-14 5-1 0,14 8-3 16,-14 5-1-16,14 5 1 0,-13 3-2 16,13 5-2-16,-13 1-5 0,13 3 0 15,-14 3-8-15,14-2 0 0,-15 2-2 16,15-3-4-16,-16-1 0 0,8-4-4 0,-2-3-2 15,0-4 0-15,1-5-1 0,-1-5 1 16,1-6 1-16,-1-6 1 0,2-1-1 16,-2 0 2-16,10-17 3 0,-13-1 0 15,13-8 0-15,0-7-1 0,0-6-2 16,0-5-1-16,1-7 1 0,9-5 1 0,2-6-3 16,4-4 0-16,7-5 3 0,2-3-1 15,5-2 7-15,3-1 2 0,4 2 1 16,-1 3 2-16,4 4 4 0,-2 7 0 15,-2 7 2-15,-3 7-2 0,-3 11-1 16,-4 9-3-16,-7 12-1 0,-4 15-1 0,-7 0-1 16,-3 0-1-16,-5 15-3 0,0 6-1 15,0 7 0-15,0 4-1 0,-8 4 1 16,8 2 0-16,0 1 0 0,-10-1 2 16,10 0 3-16,1-3 7 0,3-2 5 15,4-3 5-15,2-2 4 0,6-3 4 0,0 1 1 16,4-2 3-16,1 1-1 0,-1 1-2 15,0 2-4-15,-1 1-4 0,-4 2-4 16,1 2-7-16,-5 2-4 0,-5 0-3 0,-1 1 0 16,-4 0-5-16,-1-1-2 0,0 1-4 15,-11-3-5-15,2-1-1 0,-4-3-7 16,-2-1 0-16,-4-6 2 0,-3-1-5 16,-1-7-2-16,-3-4-1 0,-1-7-4 15,-1-3 0-15,-1 0 1 0,-1-13 5 0,1-2 1 16,0-5 5-16,4-1 6 0,2-2 8 15,1-1 8-15,4-2 9 0,5 1 6 16,6 1 6-16,7 1 7 0,0 4 3 16,0 4 1-16,4 3 4 0,7 12 0 15,6 0 2-15,2 0 5 0,7 0-2 16,2 7 1-16,4 5-3 0,1 3-1 0,2 2-3 16,3 3-4-16,-1 0-6 0,1 0-9 15,-1-1-5-15,3 3-5 0,-5-3-6 16,0-1-1-16,-2-1-7 0,-3-1-12 15,-2-3-7-15,-5-2-15 0,-5-3-15 16,-4-1-21-16,-6-4-47 0,-5-3-54 0,-3 0 5 16,0 0 7-16,-11-11 8 0</inkml:trace>
  <inkml:trace contextRef="#ctx0" brushRef="#br0" timeOffset="73782.36">1931 5307 230 0,'-14'-15'111'0,"14"0"0"0,-13 0-12 15,13 0-54-15,-9 0-38 0,9 3-1 16,-10 2-1-16,10 2-1 0,0 1-1 15,0 7 2-15,0 0 2 0,0 0 2 0,0 0 3 16,7 12 4-16,5 8 4 0,2 6 2 16,5 8 3-16,2 11-2 0,1 7-1 15,2 7 0-15,4 8-3 0,0 5-1 16,1 6-2-16,3 5-4 0,-2 5-3 16,-1 2-1-16,1 2-1 0,-2 0-1 15,-1-2-3-15,-4-4 2 0,1-6-4 0,-2-6 1 16,-4-7 0-16,1-7 1 0,-5-6-3 15,1-6 0-15,-4-8-4 0,-2-6-2 16,0-7-4-16,-3-6-8 0,-1-4-3 16,0-7-10-16,-4-5-12 0,-1-5-31 15,0 0-62-15,0-8-2 0,0-6 2 0,-12-8 5 16</inkml:trace>
  <inkml:trace contextRef="#ctx0" brushRef="#br0" timeOffset="74964.1">2068 5305 230 0,'0'-18'106'0,"-12"4"0"15,12 1-13-15,-13 2-58 0,13 1-26 16,0 2-1-16,-9 8 0 0,9-13-1 15,2 13-4-15,0-11 7 0,4 11 1 16,3-10 4-16,4 10-3 0,3-8 2 16,3 8-2-16,5-12 2 0,4 12-1 0,4-14 3 15,6 5-4-15,0-1-2 0,5-2 0 16,2 1-2-16,5-1 0 0,2-1 1 16,0-2 0-16,6 1 0 0,3-1 0 15,1-2 0-15,1 2 2 0,6-3-1 0,1 0 0 16,1 0 1-16,2 1-1 0,2-1-1 15,-2 1 1-15,1 2-4 0,0-2-1 16,0 2 0-16,1 1-2 0,-1-2-1 16,3 1 2-16,-3 0-1 0,3 0 1 15,0 0-1-15,-2 0 1 0,2 1 0 16,0 0 2-16,0 0-2 0,0-1 3 16,0 1-2-16,0 0-1 0,-1 0-1 0,-1 1 1 15,3 0 0-15,-4 3 0 0,1-3-1 16,-2 3-1-16,1-1-2 0,-1 0 0 0,1-1 2 15,0-1-1-15,0 0 1 0,2 1 0 16,0-2-3-16,-1 1 1 0,-1 0 0 16,0 1 2-16,0-1-2 0,-1 1 0 15,-3 2 0-15,2 0 0 0,-4 0-1 16,-1 2 2-16,-2 1 0 0,1 7-2 0,-2-11 2 16,3 11-3-16,-4-9 1 0,0 9 2 15,1-9-1-15,-2 9-1 0,0-8 1 16,0 8-2-16,-1-7 0 0,-4 7 0 15,0-7 0-15,-1 7 2 0,-4-7 2 16,0 7-4-16,-3-10 2 0,-3 10 2 0,-3-8-2 16,0 8-2-16,-4-7 4 0,-3 7 0 15,1 0-1-15,-2-10-1 0,0 10-1 16,-2 0 1-16,1 0-2 0,0-6-2 16,-3 6-1-16,3 0 4 0,0 0-4 15,0 0-3-15,-1 0 4 0,1 2-1 0,-1-1 2 16,-3 2-3-16,2-2 6 0,-4 1 1 15,1 0 1-15,-4 1-4 0,1 0 3 16,-5 0 1-16,0 2-2 0,0 0 1 16,-5 2-2-16,2-1 0 0,0 1-1 15,-1 1 1-15,1-1-1 0,2 1-1 0,-1-1 1 16,3 0 2-16,0 1 0 0,0-1 0 16,1-1 5-16,-2-1-1 0,0 0-1 15,0-2 0-15,-2 0 2 0,-2 0-3 16,0 0 0-16,-2-2 0 0,-1 2-1 15,-2 0 0-15,-1 1-2 0,1-2 0 0,-1 1 0 16,0 0-2-16,-1 0 0 0,1-2 1 16,1 3-1-16,-1-2 0 0,0 1 1 15,0 0 0-15,0-1 4 0,-3 0-1 0,2 0 1 16,-2 1 2-16,0 1 1 0,-3 1-2 16,-2 3 1-16,1 1 1 0,-1 4-1 15,-1 3-1-15,-1 0-1 0,-1 2 0 16,0 1 2-16,0 2-1 0,1 1 0 15,-1 2 0-15,1 1 1 0,1 1 1 16,-2 1-1-16,1-1 0 0,-1 2 2 16,2 1-2-16,-1 0 0 0,1 1 0 0,-1 1 1 15,0 4-2-15,2 1 1 0,-2 3-2 16,1 1 1-16,1 2-2 0,-1 1 1 16,2 2 0-16,-1-1-1 0,0 0 1 0,2 1 2 15,1 1 4-15,-1-2 0 16,1-1 4-16,1-1-1 0,1-1 0 0,0 0 2 15,0 0 0-15,1 2-2 0,2-3-1 16,-3 4-3-16,3 1-3 0,-1 2 0 16,-2 1-3-16,2 1 0 0,-2 1 1 0,0-3-2 15,-1 1-1-15,1 0 1 0,-2-4-1 16,-1-1-6-16,0-4-1 0,-1-3-13 16,0-6-3-16,-3-3-13 0,-1-5-16 15,0-6-19-15,0-7-38 0,-9-7-58 16,9-2 2-16,-19 0 5 0,3-13 10 0</inkml:trace>
  <inkml:trace contextRef="#ctx0" brushRef="#br0" timeOffset="76312.48">3047 6939 182 0,'-28'4'110'0,"2"1"-2"0,2-3 1 0,1-1-37 15,0 0-65-15,2 0-5 0,3-1-1 16,0 0 1-16,2 0 1 0,-2 0 0 16,3 0 2-16,3 0 1 0,2 0 1 15,1 0 1-15,9 0 3 0,-9 0 3 0,9 3-4 16,0-2 3-16,1 0-1 0,4-1-1 15,5 0 1-15,1 0 0 0,6 0-1 16,4 0 0-16,4 0-2 0,8 0-5 16,5 0 6-16,4 0 0 0,7 0 0 0,5-7 0 15,4 7 1-15,5 0 3 0,4 0-4 16,5 0 3-16,2 0 1 0,1 0-3 16,5 0 0-16,3-9 2 0,-2 9 2 15,7 0-1-15,-1-9 0 0,1 9-2 16,1-13-1-16,0 5 2 0,2-1-1 0,-4-1 0 15,3 0-5-15,0-2-1 0,1 0-2 16,1 0 0-16,2 0 0 0,-2-1 0 16,-1 1-1-16,0 0 4 0,-1 0-4 15,-2-1-1-15,-2 3 3 0,-3-1-2 16,1-1-1-16,-4 2 1 0,-2-2 1 0,-3 3-2 16,-1-3-1-16,-4 0-3 0,1 0 3 15,-6-1 0-15,1-1-1 0,-3 1-1 16,-1-3 1-16,0 1-1 0,0-2-2 0,-2 0 2 15,0-1 0-15,-2 2 0 0,-1 0 0 16,-1 0 0-16,0-1 0 0,-5 2 1 16,1-1 0-16,-6 3 0 0,0 0 1 15,-2 0 0-15,-5 4-2 0,1-2-1 16,-4 2 1-16,1 1 1 0,-2 0 0 0,0 8-1 16,-2-13 1-16,1 13-2 0,1-11 0 15,-2 11-2-15,-2-8 5 0,-1 8-2 16,0-8 2-16,0 8-1 0,-2 0 0 15,1-10 1-15,-1 10 3 0,0 0-3 16,-1-9 0-16,2 9 0 0,0-7 0 16,-1 7-1-16,1-7 0 0,-1 7 0 0,0 0 1 15,1-9-1-15,-1 9-1 0,-1 0 1 16,0-9 2-16,-1 9 0 0,1 0-4 16,-3 0 4-16,0-7-2 0,-3 7 1 15,1 0-2-15,-2 0 2 0,0 0 1 0,2 0-2 16,-2 0 2-16,0-7-2 0,1 7 1 15,0 0 0-15,0 0 0 0,-1-9-1 16,1 9 1-16,-3 0-1 0,2-9 0 16,-5 9 3-16,2 0 0 0,-4-6 5 15,0 6-2-15,-3 0 0 0,-1 0 0 0,0 0 0 16,-3-8 2-16,0 8-3 0,1 0-1 16,-1 0-4-16,3 0 2 15,-1 0-5-15,1 0 2 0,2 0 0 0,-2 0 0 16,0 0 0-16,3 0 0 0,-2 0 1 15,0 0 1-15,0 0 2 0,-2 0 3 0,-1 0 1 16,-1 0 2-16,2-8 1 0,-1 8-1 16,-3 0 0-16,1 0-4 0,0-7-5 15,0 7 0-15,1 0-6 0,-1-8-14 16,1 8-15-16,-2 0-23 0,1-8-39 16,-5 8-76-16,0-10-1 0,0 10 4 0,0-15 3 15</inkml:trace>
  <inkml:trace contextRef="#ctx0" brushRef="#br0" timeOffset="80425.64">17327 1868 188 0,'-11'5'84'0,"11"-2"-6"15,0-2-23-15,0-1-49 0,0 0 3 16,0 0-8-16,0 0 0 0,0-7 7 16,0 7 4-16,0-10 6 0,0 10 9 15,2-11 7-15,0 11 4 0,-1-10-11 0,3 10-11 16,-2-11 1-16,0 11-3 0,1-13-6 16,0 13-1-16,0-13-2 0,1 13-3 15,1-13 2-15,-1 13 1 0,2-12 3 16,0 12-2-16,-1-10 2 0,0 10-1 15,-1-8 1-15,0 8-2 0,-2-11 0 0,1 11-1 16,-1-14-1-16,-1 7-2 0,-1-3 1 16,0 1-1-16,0-3 0 0,0 1 1 15,0 1-3-15,-11-1 3 0,11 1 2 16,-12-2 0-16,12 3-1 0,-17-1 0 16,7 10 0-16,-1-11 5 0,-3 11-1 0,0 0 0 15,-3 0-7-15,-1 0 2 0,-3 1-2 16,-1 6 3-16,-1 3-1 0,0 0 3 15,-1 3-3-15,0 3-1 0,-1 2-1 16,3 3 2-16,-1 2 8 0,2 3-1 0,3 2 1 16,0 2 0-16,4 4 1 0,1 0-2 15,3 4 3-15,10 1-1 0,0 0-3 16,0 0 1-16,0 3-1 0,0-4-1 16,8 0-1-16,4-2 2 0,4-2 2 15,1-1-5-15,3-3 2 0,2-5 1 16,2-2-1-16,2-5 1 0,2-4 3 0,5-3-1 15,0-6-2-15,3-2 2 0,2-3-2 16,2 0-2-16,3-8-1 0,0 0-3 16,0-2-3-16,2-3-8 0,-2-2-7 0,-1 0-10 15,-4-1-18-15,-2 0-21 0,-6-1-43 16,-4 1-57-16,-7 0 3 0,-5 1 3 16,-6 2 4-16</inkml:trace>
  <inkml:trace contextRef="#ctx0" brushRef="#br0" timeOffset="80774.56">17926 1989 231 0,'-15'5'126'16,"15"0"-5"-16,-10 1 0 0,10-2-13 16,0 1-105-16,6-1-2 0,4-1-1 15,3 1-3-15,6-4-1 0,4 0 0 0,2 0-2 16,5-8 12-16,1 8-1 0,5 0 2 15,-1 0 1-15,2-8-3 0,2 8 0 16,-1 0-5-16,-2-8 0 0,-1 8-7 16,-3-10-12-16,-3 10-23 0,-4-13-46 15,-3 5-37-15,-5-2-2 0,-4 2 3 0</inkml:trace>
  <inkml:trace contextRef="#ctx0" brushRef="#br0" timeOffset="81053.86">18308 1756 127 0,'-11'-19'136'16,"1"1"0"-16,2 1-1 0,8 1-2 16,-14 3-3-16,14 0-124 0,0 7-1 15,0 6 0-15,0 0-4 16,3 0-4-16,2 6 0 0,2 4 3 0,0 7 9 16,-1 9 1-16,0 6 4 0,0 4 1 15,1 6-3-15,0-1 2 0,-1 4-1 16,-1 0 0-16,-1-1 0 0,0-2-5 15,0-2-2-15,-1-3-3 0,-1-5 1 0,1-1-3 16,-1-5 0-16,1-4 1 16,-1-1-2-16,1-4 1 0,-2-3-2 0,1-5-3 15,-2 0-4-15,2-2-8 0,-2-4-13 16,0-1-9-16,0 0-19 0,0-2-59 16,0 0-30-16,0 0-2 0,-9-10 4 15</inkml:trace>
  <inkml:trace contextRef="#ctx0" brushRef="#br0" timeOffset="81324.3">18610 2055 198 0,'10'0'112'0,"-1"0"-1"0,1 0 2 15,3 0-6-15,1 0-104 0,5 0 1 16,1 1-1-16,5-1 4 0,3 0 8 0,6 0 3 15,3 0 4-15,6 0 5 0,4-8-2 16,3 8 2-16,4 0-4 0,3 0 0 16,0-11-7-16,1 11-6 0,-1-10-10 15,-2 1 0-15,-3 1-6 0,-5 0-8 16,-2 0-8-16,-8 0-8 0,-5-2-6 0,-7 3-12 16,-5-2-21-16,-6 1-49 0,-7-2-13 15,-5 0 2-15,-2-2 4 0</inkml:trace>
  <inkml:trace contextRef="#ctx0" brushRef="#br0" timeOffset="81624.4">19367 1657 205 0,'-15'-12'123'0,"2"3"-2"16,1 9 0-16,1-8-21 0,3 8-80 16,8 2-10-16,-12 2-5 0,12 3-1 15,0 3-4-15,0 5 10 0,0 4-3 0,0 4 9 16,0 6 0-16,0 4 4 0,0 7 3 15,1 4 1-15,-1 3 3 0,0 3-3 16,0 2 0-16,0 1-4 0,0 0-2 16,0-2-3-16,-12-1-6 0,12-3 4 15,0-2-4-15,-10-3-4 0,10-6 6 0,0-4-1 16,-10-3-1-16,10-4 2 0,0-6-3 16,0-1 2-16,0-5 2 0,0-4-12 15,0-3-2-15,0-2-3 0,0-2-20 16,0-2-18-16,0 0-22 0,0 0-68 15,-10 0-29-15,10-14 1 0,0 5-4 0,0-2 9 16,0-4 156-16,0 0 0 0</inkml:trace>
  <inkml:trace contextRef="#ctx0" brushRef="#br0" timeOffset="83289.2">16367 2690 126 0,'7'2'105'0,"2"2"-5"15,1 4-8-15,3 0-8 0,0 4-14 16,3 3-30-16,2 1-17 0,2 4 5 0,3 0-1 16,1 4 1-16,3-1-2 0,2 1 1 15,2-3-2-15,3-1-3 0,3-2-2 16,0-2-2-16,2-4-2 0,2-2-3 16,2-5-3-16,0-3-5 0,3-2-1 15,-1 0-3-15,3 0-1 0,0-13-1 0,2 4 0 16,0-5 0-16,1 1-3 0,0-3-2 15,0 0 2-15,0 1 3 0,-1 0-1 16,0 2 0-16,0 2 4 0,-3 1 2 16,1 10 6-16,-2-9 2 0,-2 9 5 0,-2 0 1 15,0 0 2-15,-3 1 1 0,-2 6-1 16,-1 1-1-16,-1 2 0 0,1 3-6 16,-1-1-3-16,-1-1-4 0,3 0-4 15,0-1-2-15,3-2-2 0,0-3-2 16,2-1-2-16,3-4-2 0,1 0-3 15,2 0 3-15,1-13-1 0,3 3 0 0,0-3 3 16,2 0 2-16,0-3 3 0,1 2 2 16,-2 0 1-16,-1 1 1 0,0 1 1 15,-1 4-1-15,-2 0 1 0,0 8 0 16,-2 0-1-16,1 0-1 0,-1 0 2 0,-3 0-2 16,-1 1 0-16,0 5 1 0,-1 0 0 15,-1 0 0-15,1-1-2 0,-3-1 0 16,0-1 1-16,-1-2-2 0,-2-1 0 15,-4 0-3-15,-1 0-3 0,-4 0-6 0,-3 0-7 16,-3-8-11-16,-4 8-16 0,-4-8-22 16,-2 8-65-16,-3-9-27 0,-4 9 5 15,-3-8 1-15,-1 8 6 0,0-12 148 16</inkml:trace>
  <inkml:trace contextRef="#ctx0" brushRef="#br0" timeOffset="85003.73">20096 1535 146 0,'0'-7'108'0,"0"7"1"0,0-9-2 0,0 9-16 16,1 0-64-16,3-9-17 0,1 9-7 15,3 0-2-15,1 0 3 0,3 0 4 16,1 0 0-16,5 0 5 0,2 2 3 16,4 0 2-16,2 3 3 0,2-1 2 15,4 0 2-15,4-1-4 0,1-2-2 0,3-1-7 16,-2 0-5-16,0 0-5 0,-2 0-2 15,-2-8-7-15,-3 8-10 0,-4-10-14 16,-4 10-6-16,-6 0-31 0,-6-8-61 16,-5 8 0-16,-6 0-1 0</inkml:trace>
  <inkml:trace contextRef="#ctx0" brushRef="#br0" timeOffset="85270.43">19890 1791 129 0,'-15'13'112'0,"15"0"2"0,0 3-13 16,0 0-11-16,0 2-16 0,0 3-38 15,0 3-10-15,0 0-2 0,0 3-3 16,2 5-6-16,2 0-3 0,-2 3-6 15,-2 1-6-15,0 0 0 0,0 2-12 16,0 0-6-16,0 0-9 0,-10-5-19 16,10 0-37-16,-9-5-41 0,9-5-4 0,-11-5 3 15</inkml:trace>
  <inkml:trace contextRef="#ctx0" brushRef="#br0" timeOffset="85952.69">19892 2196 191 0,'15'-31'119'0,"2"4"1"15,2 2-1-15,2 3-12 0,5 2-81 16,4 5-19-16,6 1-2 0,5 4-4 16,6 3 1-16,6 7 2 0,5-11 0 15,4 11 5-15,4 0 4 0,3 0 4 16,2 4 1-16,3 3 6 0,1 0-1 0,0 2 0 16,-4 0-1-16,-2 1-4 0,-5-1-5 15,-5 2-1-15,-8-2-3 0,-7 2-3 16,-8-2-3-16,-7 1-1 0,-11 1 1 0,-10-2-4 15,-8 2 0-15,0 1-2 0,-8-3-3 16,-10 1-4-16,-7-1-2 0,-6-1 0 16,-8-1-1-16,-4-2-2 0,-5 0 0 15,-1-4 4-15,-4 0 1 0,-1-1 2 16,2 0 0-16,2 0 0 0,2-14-1 0,4 2-4 16,2-3 0-16,2-4-5 0,4-2-5 15,2-2 1-15,3-1 1 0,2 0 1 16,3 1 0-16,4 2 4 0,1 2 4 15,1 2 5-15,4 3 7 0,1 6 7 16,4 8 2-16,1 0 4 0,10 0 5 16,-15 4 1-16,15 9 4 0,-9 6-1 15,9 3 1-15,0 5 1 0,0 3-4 0,0 2-2 16,0 2 1-16,0-1-5 0,0 2-1 16,0-2-5-16,0-1 0 0,0-3-5 15,0-2-3-15,0-4-1 0,1-3 0 0,-1-4-5 16,0-3-6-16,0-5-2 0,0-2-5 15,0-5-2-15,0-1-2 0,0 0 0 16,1-11-5-16,0 0-1 0,0-6 5 16,2-4 5-16,1 1 2 0,2-5 6 15,2 3 3-15,0-1 6 0,0 1 1 0,3 0 8 16,1 2 2-16,1 4 2 0,2 3 2 16,1 2 3-16,0 11 0 0,-1 0 3 15,2 0 1-15,-3 0 1 0,1 9-3 16,-2 3 0-16,1 2-2 0,-3 2-3 15,0 2-2-15,-1-1-4 0,-2 1-5 0,-3 1-2 16,-1-2-1-16,-4 0-1 0,0-3 1 16,0-1-1-16,0-3-1 0,-11-1-1 15,11-3-2-15,-17-3 2 0,7-3-1 16,-1 0-1-16,0 0 0 0,1 0-7 16,10-11-2-16,-13 11-9 0,13-14-5 0,0 5-28 15,0-3-56-15,2 1-12 0,7-2 1 16,4 0 0-16</inkml:trace>
  <inkml:trace contextRef="#ctx0" brushRef="#br0" timeOffset="90282.68">21274 1760 160 0,'-10'0'119'16,"10"-8"1"-16,0 8 0 0,0-11-15 16,0 4-45-16,5 0-38 0,2-3-8 15,3 2-3-15,5-3 3 0,2-1-5 16,4-1 4-16,3 0-4 0,3 4-1 16,3-1-4-16,3 1-2 0,1 9-5 0,2-10 2 15,0 10-3-15,0 0-11 0,-1 0-4 16,-1 0-7-16,-3 1 1 0,-1 2-8 15,-4 2 3-15,-5 2-1 0,-3-1-1 0,-6 1-4 16,-4-1 0-16,-6-3-10 0,-2 2-10 16,0-2-19-16,-10-1-4 0,-1-1-3 15</inkml:trace>
  <inkml:trace contextRef="#ctx0" brushRef="#br0" timeOffset="91347.4">21506 1714 174 0,'-26'20'110'0,"3"3"3"16,0 5 3-16,2 5-15 0,2 4-31 15,1 3-42-15,3 4-4 0,0 4-4 16,4 0-1-16,-1 4-5 0,1-2-4 16,1-2-6-16,-1-1-3 0,2-1-1 0,0-3-2 15,-1-4-5-15,10-4-4 16,-15-4-5-16,15-5-3 0,-12-3-2 0,12-6-6 16,-9-6-4-16,9-5-4 0,0-6-12 15,0 0-12-15,0 0 0 0,0-18 17 16,4 2 27-16,4-4 9 0,0-4 10 0,2-1 7 15,3-3 9-15,1-2 14 16,3-1 16-16,1 0 7 0,4-1-15 0,2 0-25 16,3 4-3-16,3 1-6 0,3 2-1 15,3 4-6-15,4 2 3 0,3 1-1 16,2 1 3-16,4 1-1 0,0 2 5 0,3 1-2 16,1 1 1-16,0 0 2 0,2 4 1 15,-3 8 0-15,-3-12-2 0,-3 12 1 16,-4 0 0-16,-6 2-3 0,-6 6 2 15,-5 4 1-15,-7 5-1 0,-6 5-1 16,-5 4 0-16,-4 5 2 0,-3 2-5 0,0 3 2 16,0 3-3-16,-12-2-3 15,12 1 0-15,-17-1-2 0,6-3 0 0,1-4-1 16,0-2-2-16,-1-6-5 0,1-3-1 16,-1-4-5-16,1-6-4 0,-1-6-3 0,-2-3-5 15,0 0-1-15,-2 0 0 0,0-18 1 16,-3 3 1-16,0-3 6 0,-1-3 3 15,0-1 11-15,-1-2 9 0,-1 2 4 16,3 0 4-16,0 2 3 0,1 4 3 16,-1 3 0-16,0 6-1 0,0 7 0 15,0 0-4-15,0 0-8 0,3 4 0 0,2 7 2 16,3 3-4-16,10 5 2 0,-11 0-1 16,11 2-4-16,0 0 4 0,2-2-4 15,3-2-3-15,4-4 7 0,3-4-4 0,5-6-1 16,2-3 1-16,4 0-3 15,0 0 0-15,-2-14 3 0,0-1-3 0,-2-2 2 16,-4-3 0-16,-3-2-3 0,-2-2 2 16,-4 1-1-16,-2 1-1 0,-2 0-4 15,-2 1-2-15,2 1 2 0,-1 4-1 16,0 2 0-16,1-1-1 0,2 5 1 16,5 0 1-16,2 2 3 0,7-1 7 15,5 1 0-15,6-2 3 0,10 1 2 0,5-1-1 16,7-1 4-16,5-2-1 0,4-1 5 15,4 0-5-15,3 0 5 0,0 1-3 16,0-1 0-16,-2 3-4 0,-1 2 0 16,-3 9 0-16,-4-8 1 0,-4 8 1 0,-9 0-6 15,-5 4-1-15,-7 4 2 0,-7 4 0 16,-6 3-2-16,-6 3-1 0,-5 1 2 16,-6 3-1-16,-2 1-4 0,0 0-2 0,-15 1 2 15,0-2 0-15,-5 1-6 16,-5-3 0-16,-3-3-2 0,-3-2 1 0,-2-2-1 15,-1-6-4-15,-1-2 3 0,0-3 3 16,0-2-3-16,1 0 5 0,3-8 2 16,4-1 2-16,4-2 0 0,5-3 2 15,3 0 5-15,7 1-1 0,8 0 0 16,0-1 0-16,0 5 4 0,2 1 1 0,7 8-1 16,5 0-2-16,2 0 0 0,3 0-2 15,2 0-1-15,2 10-2 0,0 2-1 16,0 2-2-16,-1 4-4 0,0-1-2 0,0 1 0 15,1-2 1-15,-1-2 2 0,2-2 2 16,3-5 3-16,0-3 4 0,3-4 1 16,3 0 3-16,2 0-1 0,4-11 2 15,3 1-2-15,1-3 0 0,6-1-5 16,1-3-2-16,1-3-4 0,1 1-9 0,-2-3 0 16,-1 2-6-16,-4 1-6 0,-5-2-9 15,-5 3-5-15,-5 0-14 0,-8-1-17 16,-6 0-16-16,-7 2-8 0,-5-2-6 15,-4-2 12-15</inkml:trace>
  <inkml:trace contextRef="#ctx0" brushRef="#br0" timeOffset="91598.52">23631 1867 149 0,'-20'-21'68'16,"-2"5"15"-16,-1 1 12 0,-1 7-2 15,2 8-13-15,0 0-25 0,1 0-32 16,3 11 3-16,0 8-5 0,2 7 1 16,1 7 6-16,0 6-3 0,2 6-4 15,1 6-3-15,1 3-1 0,3 3-3 16,0 1-3-16,8-1 0 0,-15 0-2 0,15-4-6 15,-12-3 0-15,12-8-3 0,-13-3 1 16,3-9-1-16,0-6-2 0,-3-6 2 16,-1-7-3-16,-1-6-1 0,-3-5 3 15,0 0-3-15,0-10 0 0,0-4 2 0,3-3 0 16,0-4 2-16,3-2-2 0,2-1 2 16,10-1-1-16,-9-1 0 0,9 1-10 15,2 0-3-15,5 2-5 0,3 3-12 0,3 1-7 16,3 4-26-16,1 1-43 0,4 2-33 15,2-1 7-15,2 2 6 0</inkml:trace>
  <inkml:trace contextRef="#ctx0" brushRef="#br0" timeOffset="93162.19">24071 1516 148 0,'10'-25'119'0,"0"1"1"15,0 3-2-15,-2 1 1 0,1 2-74 16,0 2-40-16,1 5 1 0,1 3-1 16,0 8-1-16,3-10-5 0,2 10 1 0,3 0 0 15,3 3 0-15,0 4 0 0,3 3 4 16,2 1 0-16,2 0-3 0,1 1 2 15,0-2-3-15,-1 0 3 0,-2-3-3 16,-1-1 0-16,-6-2 0 0,-2-1 0 16,-7 0-7-16,-7-1 2 0,-4-1 1 0,0 1-1 15,-10 2 7-15,-4 2-2 0,-7 0 2 16,-4 1 2-16,-5 3 3 0,-3 1-1 16,-1 1 2-16,-1 2 5 0,-2 2-3 15,2 1-3-15,0 2-2 0,3 1 2 16,2 0-4-16,5 1 0 0,2-1-1 15,3 1 1-15,3-2 0 0,-1 1-7 0,2 1 4 16,0 0-4-16,1 0 1 0,-2 1-1 16,1-2 0-16,1 2 0 0,-1-3-1 15,1-2-1-15,0-2 0 0,2-1 1 16,3-3 2-16,10-3-1 0,-13-3 2 0,13-5 0 16,0 0 3-16,7 0-1 0,2-9 0 15,6 2 1-15,5-5-2 0,5 0 2 16,4 0 0-16,3 0 3 0,2-1-1 0,2 3 0 15,3 1 4-15,2 9 0 16,-2-11 2-16,2 11 1 0,-2 0 0 0,0 0 0 16,-2 3-1-16,-3 3-2 0,-3 2-1 15,-4 0-2-15,-5 2-3 0,-7 0-1 16,-6 2-1-16,-4 0-3 0,-5 0-5 16,0 1-4-16,-16-2-2 0,0 2 0 15,-6-1 1-15,-5-2-7 0,-5 0 2 0,-2-2 1 16,-2-1 1-16,-2-2 8 0,1-3-1 15,2-2 5-15,3 0 3 0,4 0 5 16,4 0 2-16,5-9 4 0,5 9 0 16,4-11 0-16,10 11 6 0,0-9-1 15,0 9 3-15,0 0 0 0,2 0-1 0,6 0 0 16,2 6 3-16,1 3-1 0,1 5-2 16,2 2-4-16,-4 1-1 0,-1 3-4 15,-2 0-1-15,-3 2-3 0,-4 0 1 0,0 0-4 16,0-1-2-16,-13-2-2 15,1-1-3-15,-4-2 2 0,-2-3-3 0,-2-2 1 16,-3-3-1-16,1-2-1 0,-1-3-4 16,1-2 2-16,2-1 1 0,4 0-2 15,4 0 1-15,12-10-2 0,0 2 1 16,0-2 0-16,0 0 3 0,12-3 7 0,8 3 1 16,4 1 5-16,6 0 5 0,2 9 2 15,5-8 5-15,3 8 3 0,2 0 0 16,4 4 3-16,-2 3-4 0,1 6 2 15,-1 3-4-15,-2 6-2 0,-4 3 1 16,-3 4-3-16,-5 3 0 0,-4 2-3 0,-7 0-2 16,-4 3 0-16,-6-1-7 0,-6-1 6 15,-3 0 0-15,0-2-1 0,-8-4-3 16,-4-3 0-16,-6-6-4 0,-3-4 0 16,-3-3-3-16,-3-6 1 0,-3-5-1 0,-1-2-9 15,0 0-1-15,2-13-1 0,2-3-2 16,0-3-2-16,3-3 2 0,4-6-1 15,1 0 3-15,5-1 6 0,2 0 0 16,4 1 2-16,8 2 1 0,0 2 2 16,0 3 3-16,0 4 0 0,1 2 2 0,6 7 2 15,3 8 0-15,3 0 0 0,0 0 2 16,1 0 0-16,-1 6 3 0,-1 5-2 16,-2 0 1-16,-4 3-1 0,-4 1-3 15,-2 0 0-15,0 2 1 0,-9-2 2 16,-4 2-2-16,-2-2 0 0,-5 0-3 0,-1-2 4 15,-2-1-1-15,-1-2 1 0,0 0-4 16,2-2-2-16,1-1-2 0,3-1 0 16,5-2-2-16,13-3 0 0,-10-1 0 15,10 0-1-15,3 0 0 0,6 0-2 16,3-10 9-16,6 10-3 0,3-9-2 0,0 9 3 16,2 0 2-16,0-7 3 0,-3 7-1 15,0 0 2-15,-4 2 0 0,-6 1 5 16,-4 4-2-16,-6 3 1 0,0 0-1 15,0 2-1-15,-12 3-1 0,-1 1 0 16,-1-1-3-16,-3-1-2 0,-1 0-1 0,-1-2-9 16,2-1-2-16,0-2-7 0,6-4-5 15,11-1-3-15,0-4-5 0,0 0-1 16,1 0-1-16,14-15 1 0,8 1 5 16,7-4 7-16,8-5 7 0,7-5 8 15,7-2 5-15,7-5 8 0,6-3 5 16,5-1 3-16,2-4 3 0,1 1-1 0,1 3-3 15,-3 1-1-15,-3 6-1 0,-5 1-4 16,-7 8 0-16,-8 6-3 0,-11 6 5 16,-13 11 0-16,-13 0 1 0,-11 0 6 0,0 11 2 15,-12 5 6-15,-10 7 5 0,-9 0 2 16,-5 5 0-16,-6 0 0 0,0 1-2 16,0 1 0-16,1 0-4 0,4-2-3 15,6 0-6-15,8-2-1 0,10-2-6 0,13-1 1 16,0-2-6-16,2-3-2 0,12-3 0 15,11-1-2-15,8-1-1 0,7-2-1 16,3-2-4-16,4-2-10 0,1 0-9 16,0-1-13-16,-4-3-13 0,-3-2-18 15,-4-1-55-15,-7 0-34 0,-7 0 2 0,-7-8 3 16</inkml:trace>
  <inkml:trace contextRef="#ctx0" brushRef="#br0" timeOffset="94344.83">18381 2485 205 0,'7'3'115'0,"0"0"3"0,3 0-4 16,-1-1-34-16,2 1-55 0,2 1-11 0,1-2-6 16,1 2-5-16,0 0 3 0,4-1-2 15,0 2 7-15,1 2-2 0,3 0 6 16,2 3 3-16,2 2 1 0,3 0 3 16,5 0-7-16,2 1 8 0,3-1-1 15,4-2-1-15,4-1-5 0,3-2-2 16,2-1-5-16,4-1 3 0,3-3-4 0,3 1-3 15,1-3-3-15,2 0 1 0,1 0-1 16,1 0-6-16,0 0 3 0,1 0-3 16,3-7 2-16,-2 7-3 0,2 0 0 15,0 0 0-15,0 0 3 0,-1 3-2 16,1 1 1-16,-2 1 6 0,-1 2 3 0,0 2 6 16,0 2-1-16,-1 1 1 0,-3 3 2 15,-1 1-2-15,-2 2 0 0,-2 1 0 16,-3 1-4-16,-2 0 0 0,-1-1-4 0,1-1-1 15,0-2-2-15,1-2 1 16,3-4-2-16,1-3 1 0,2-4 1 0,2-3-1 16,2 0 0-16,2 0-1 0,1-13-1 15,4 3 1-15,-1-3 0 0,0 0-1 16,3-2 2-16,-1 0-2 0,2 1-1 0,-2 2 2 16,0 4 2-16,0 8-2 0,-2-10 0 15,-1 10-2-15,-1 2 4 0,-2 1-2 16,-1 4 0-16,0 2 0 0,-1 4 0 15,1-2-2-15,-2 1-1 0,-1 0 2 16,0 0 0-16,0-2 1 0,-2-1-1 0,1-3 0 16,0-2 2-16,1-4-3 0,2 0-1 15,0 0-1-15,2 0-1 0,-1 0 0 16,-1-7 2-16,-1 7 0 0,-1 0-3 16,-2 0 4-16,-1 0-5 0,-2 0 6 15,0 1 1-15,-2 5 0 0,-1 0 2 0,0 2 1 16,-1 2-2-16,-1-1-1 0,1 1 3 15,1 0-2-15,0-2 0 0,3 0 1 16,2-3 1-16,1-2-3 0,2-1 1 16,2-1 0-16,-1 0 0 0,0-1-1 15,-1 0-2-15,-3 0 0 0,-2 0-2 0,-1 0-4 16,-5 0-3-16,-2 0-6 0,-2 0-6 16,-6 0-7-16,-3 0-5 0,-1 0-4 15,-5 0-8-15,-3 4-13 0,-2-2-30 0,-5 0-46 16,-2-2 2-16,-3 0 7 0</inkml:trace>
  <inkml:trace contextRef="#ctx0" brushRef="#br0" timeOffset="97408.83">8398 2501 161 0,'-14'0'77'0,"14"0"3"0,-16 0-4 16,16 0-7-16,-16 0-13 0,16-7-19 15,-16 7-18-15,16 0-6 0,-13-9-3 16,13 9-1-16,-11-7-2 0,11 7-3 16,0-9 1-16,-11 9-3 0,11-7 0 15,0 7-1-15,0 0-4 0,0-9 3 0,0 9 2 16,0 0 1-16,0 0 1 16,5 2-3-16,1 0 3 0,1 0 3 15,2 2 2-15,2-1 5 0,1 0-3 16,4 2 4-16,0-2-1 0,2 0 1 15,1-1 0-15,2 1-2 0,3-1-3 0,1 1 0 16,-1 0-3-16,4-1 1 0,-1 1-5 16,1 1 0-16,1 0-1 0,2 3 2 15,2 0 0-15,-2 1-1 0,1 2-1 16,2 0-2-16,0 1 2 0,1 1 0 0,0 0 4 16,0 1 0-16,2 0-1 0,-1-1 2 15,1-1-2-15,0 2 0 0,1-2 4 16,-2-1-3-16,1 1-3 0,-2-2 0 15,0 1 2-15,3 1-1 0,-4-1-3 16,1 0 0-16,-1 2 1 0,0-1 1 16,0 2-2-16,0-1 2 0,0 1 3 0,1 0 2 15,-1 0-1-15,0 0 3 0,2-2 5 16,0 0 1-16,0-1 2 0,1-2-1 16,0-1-1-16,1-1-1 0,-3-2-2 15,1 0-4-15,-3-2 0 0,0 1-4 0,-2-3-2 16,-2 0-1-16,-3 0-4 0,-2 0 4 15,-2 0-4-15,-4 0 0 0,-1 0-2 16,-3 0-2-16,-2 0-7 0,-1 0-9 16,-2 0-10-16,0 0-11 0,-2 0-18 0,-3 1-48 15,-1 0-47-15,-1 0 2 16,-2-1 3-16,0 0 6 0</inkml:trace>
  <inkml:trace contextRef="#ctx0" brushRef="#br0" timeOffset="97908.69">10109 2573 208 0,'0'0'109'0,"0"0"-6"0,-8 2 1 15,8 0-51-15,0 1-53 0,0 0 1 16,0 1 2-16,0-2 1 0,0 2 3 15,1-3 7-15,2 4-3 0,2 1 7 16,1 1 2-16,1 2 0 0,2 2 1 0,0 1-2 16,5 0-1-16,-2 2-6 0,5-1-2 15,-1 2-1-15,2-1-1 0,2 2-3 16,2 0 0-16,2-1 1 0,0 0-4 16,1-1 7-16,1 1 0 0,0 1-3 15,0-3 2-15,-1 1-2 0,-1-1 2 0,-3-1-1 16,-1 0 1-16,-2-1-1 0,-5-1-1 15,-2-1 1-15,-1 1-1 0,-5-2 4 16,-4 2 0-16,-1-2 3 0,0-1 2 16,0 1 0-16,-12 1 2 0,2-1-1 15,-2-1 0-15,-4 3 3 0,0-3-1 0,-3 0-2 16,-1 1-2-16,-2 0-1 0,0 0-1 16,-1-1-1-16,1-2-4 0,0 0 1 15,0 1-4-15,4-3-4 0,-1 1 0 16,3-1-2-16,3-1-8 0,2-2-6 15,1 0-7-15,10 1-10 0,-13-1-10 0,13 0-15 16,0 0-13-16,0 0-51 0,0 0-40 16,0-10 8-16,0 2 5 0,0-1 9 15,2-3 140-15,1-1 0 0</inkml:trace>
  <inkml:trace contextRef="#ctx0" brushRef="#br0" timeOffset="100872.69">10941 2778 184 0,'-11'0'109'0,"11"-9"-3"16,-8 9 3-16,8 0-14 0,0 0-82 16,0 0-12-16,2 0 0 0,4 0-3 15,4-7 0-15,3 7 3 0,2 0 5 16,7-10 5-16,3 10 2 0,3 0 2 15,4-9 3-15,3 9 2 0,4-10-3 0,1 10 3 16,2-13-3-16,0 3-1 0,2 0-4 16,1-1-3-16,-2 0-1 0,-1-1-1 15,0 2-1-15,-6-1-1 0,0 1-1 16,-5 3-2-16,-4 7 1 0,-3-10-2 16,-5 10 0-16,-6 0-2 0,-6 0 0 0,-6 3-2 15,-1 4 1-15,0 2-3 0,-17 4 2 16,-1 3 1-16,-5 3-3 0,-5 0 0 15,-4 2 0-15,-3 2 4 0,-2 0-2 16,-1 1 3-16,-2-2 1 0,1 0 1 16,1-1 0-16,3-1 0 0,2-4 0 0,5-2 1 15,2-1 1-15,6-4-2 0,4 0 0 16,4-4-1-16,12-1 0 0,-10-1-1 16,10-1-3-16,2-2-2 0,6 0-4 15,2 0-4-15,3 0-7 0,2 0-2 16,3-7-6-16,1 7-6 0,1-8-8 0,-2 8-7 15,1-12-17-15,-2 12-9 0,-1-12-13 16,-2 2-9-16,-5 2 3 0</inkml:trace>
  <inkml:trace contextRef="#ctx0" brushRef="#br0" timeOffset="101139.12">11294 2810 199 0,'-12'-9'97'0,"2"9"-6"15,1-7-11-15,9 7-20 0,-15 0-26 16,15 0-27-16,0 0 0 0,-10 0 4 15,10 4 3-15,0 2 3 0,0 6 5 0,0 4 1 16,0 4 5-16,-8 6 1 0,8 6 0 16,-11 6-1-16,11 3-1 0,-15 7-3 15,5 5-2-15,-2 5-13 0,-2 1 5 16,-3 5-6-16,1 2 0 0,-4-3-1 0,0 1 1 16,0-5-1-16,-1-4 0 0,2-3-3 15,-2-5 0-15,2-6 0 0,-1-6-1 16,1-4-3-16,2-6 0 0,1-8-6 15,0-4-6-15,2-6-8 0,0-5-7 16,3-2-8-16,2 0-15 0,-1-7-15 0,10-3-44 16,-11-4-33-16,11-3 4 15,0-3 5-15</inkml:trace>
  <inkml:trace contextRef="#ctx0" brushRef="#br0" timeOffset="101537.61">11103 3250 224 0,'17'-18'123'0,"-1"3"-6"0,0 2-3 16,3 0-18-16,1 3-95 0,2 0-1 15,3 2-8-15,2 0-3 0,1 1-1 0,0 7 4 16,1-13 0-16,-3 13 5 16,2 0 3-16,-3-8 8 0,1 8 2 0,-3 0 1 15,-4 0 1-15,-1 0 1 0,-6 1 0 16,-4 2-2-16,-4 1 1 0,-4 3 1 15,0 1-3-15,0 3-2 0,-18 1 0 0,9 2 1 16,-3-2-3-16,1 5-1 0,1-2-1 16,0 0-4-16,10 2 0 0,-12-2-2 15,12 0 1-15,0-2 0 0,0-2-1 16,0-1-1-16,3-6 2 0,5-1-2 16,5-3 0-16,1 0 3 0,3 0 0 0,1-11 1 15,2 1 1-15,0-2-2 0,-1-4 2 16,1 0 0-16,-2-3 0 0,-3 0 0 15,-3 0-2-15,-2 0-2 0,-3 1-4 16,-4 4-3-16,-3 1-5 0,0 3-4 0,0 10-6 16,-14 0-9-16,-2 0-22 0,-1 0-29 15,-4 3-32-15,-3 6-5 0,-3 3 2 16</inkml:trace>
  <inkml:trace contextRef="#ctx0" brushRef="#br0" timeOffset="102039.08">11325 3322 165 0,'-22'21'123'16,"2"-2"1"-16,3 0-3 0,3 1-12 0,2 2-36 15,3 0-51-15,9 1-3 0,-16 2-4 16,16 0-5-16,-9 3-4 0,9-1-3 16,-9-2-2-16,9-1-2 0,0-1 0 15,-12-1 1-15,12-1 2 0,0-4-2 16,-11-1 0-16,11-3 1 0,0-4 0 0,-12-3-3 16,12-4 1-16,0-2 0 0,0 0-4 15,6-11-5-15,3 2-3 0,2-3-1 16,3 0-4-16,6-2 1 0,3 0-1 0,4-3 4 15,4 1 1-15,4 0 7 0,3 0 6 16,4 1 8-16,1 1 3 0,4 2 10 16,-2 2 2-16,0 10 4 0,-3-11-2 15,-2 11 3-15,-4 0-5 0,-5 0-1 16,-3 0-5-16,-7 5-3 0,-4 2-5 16,-8 2-5-16,-4 2-4 0,-5 0-2 0,0 1-5 15,0-2-7-15,-17 0-4 0,4-2-2 16,-3-2-3-16,-3-4-2 0,-3-1 0 15,1-1 0-15,0 0 4 0,0-7 4 16,0-3 3-16,3-1 5 0,2-7 2 0,3-2 4 16,2-1 7-16,1-1 2 0,10 3-1 15,-12-1 5-15,12 4 0 0,0 3 4 16,0 5 4-16,0 8 0 0,0 0 1 16,4 0-5-16,-1 9-1 0,3 8 0 15,-1 5-2-15,1 5-4 0,0 5 0 0,0 1 1 16,0 2-3-16,1-3 0 0,1 0-3 15,-1-1 2-15,-2-5 0 0,1-4 2 16,3-6-3-16,-4-8-3 0,3-6-1 16,1-2-11-16,0 0-6 0,2-15-11 15,-1-2-8-15,3-3-27 0,1-4-43 0,2-4-31 16,2-1 0-16,3-2 4 16</inkml:trace>
  <inkml:trace contextRef="#ctx0" brushRef="#br0" timeOffset="102437.97">12380 2876 134 0,'6'0'99'16,"1"0"3"-16,1 0 5 0,0 7-1 16,-1 4-12-16,0 7-25 0,2 3-33 15,-5 8-2-15,0 4-1 0,-1 8-4 16,-3 4-2-16,0 6-8 0,0 4-1 0,0 4-3 15,0 4-1-15,-10 2-1 0,10 0-2 16,-10-1-2-16,10-3 1 0,-11-4-4 16,11-3-2-16,-14-6-4 0,4-4 0 0,0-6-6 15,-2-7-12-15,-2-5-9 16,1-7-12-16,-5-6-15 0,-1-7-30 0,-1-6-57 16,-1 0-11-16,-2 0 4 0,3-20 6 15</inkml:trace>
  <inkml:trace contextRef="#ctx0" brushRef="#br0" timeOffset="102587.21">12127 3439 201 0,'0'0'151'0,"0"0"-4"0,-15 7-5 16,15 2-9-16,-17 3-40 0,5 5-93 0,1-1-35 16,-1 2-71-16,-1-2-39 0,-1-6 0 15,-1-3-6-15,3-3 6 0,4-2 145 16</inkml:trace>
  <inkml:trace contextRef="#ctx0" brushRef="#br0" timeOffset="102714.73">12339 3346 186 0,'27'-9'143'16,"-5"0"-5"-16,-1 9-9 0,-5-8-14 15,0 8-17-15,-1 0-98 0,0 4-62 0,-1-1-43 16,-3 0-36-16,1 1-1 0,0 0 1 15</inkml:trace>
  <inkml:trace contextRef="#ctx0" brushRef="#br0" timeOffset="102787.88">12588 3385 180 0,'11'10'110'0,"-1"-4"-10"0,-2 1-19 0,-1-4-81 15,-2-2-8-15,-1-1-68 0,2 0-35 16,-1 0 0-16</inkml:trace>
  <inkml:trace contextRef="#ctx0" brushRef="#br0" timeOffset="103519.93">12847 3082 145 0,'6'-7'123'16,"1"7"2"-16,-1 0-1 0,0 0-11 15,-2 6-32-15,0 1-53 0,-1 1-10 0,0 4-7 16,2 0-8-16,1 1-3 0,-1 2-4 16,2-2-7-16,2 1-2 0,1 0-1 15,1-1 0-15,2-2 1 0,1-1-1 16,2-3 1-16,0-3 8 0,3-4-2 16,1 0 5-16,1 0 1 0,0-11-1 15,1 0 0-15,1-5-1 0,-2-3-1 16,1-3-1-16,0-3 1 0,-1-4-3 0,-2 3 4 15,-3-1 1-15,-1 0 0 0,-5 4 1 16,-3 2 6-16,-3 5 2 0,-4 3 5 16,0 13 1-16,0 0 5 0,-10 0 3 0,0 1 0 15,-4 13 2-15,-3 5 5 16,-3 7-6-16,0 6 0 0,0 6-4 0,0 2 0 16,0 5-4-16,3 2-5 0,0 2-1 15,3 1-3-15,1 0-2 0,3 0 2 16,1-3-5-16,9 0 2 0,-15-4 2 0,15-2-4 15,-11-4-1-15,11-2 1 0,-11-3-1 16,11-6-1-16,-12-4-2 0,12-5-3 16,-12-4 1-16,12-5-4 0,-16-8-3 15,16 0 3-15,-15 0 0 0,15-13 1 16,-14 1 4-16,14-3-1 0,-8-1 2 0,8-1 4 16,0-1 0-16,0 0 2 0,0 0 0 15,0 2 0-15,4 0 0 0,5 4-2 16,2 2 1-16,3 10-1 0,2-9 2 15,-1 9-3-15,3 1 3 0,0 3-1 0,2 3 3 16,0 1-1-16,0 2 2 0,-3 1 1 16,-3 3 1-16,-1 1 0 0,-5 3-1 15,-2 1 0-15,-4 0 0 0,-1 2-2 16,-1 0-1-16,0-1-1 0,0 1 1 16,0-1-3-16,0-1 2 0,0-1-2 15,0-2 1-15,0-1 0 0,1-3-1 0,7-3 0 16,2-3 0-16,2-4-1 0,7-2-7 15,2 0-3-15,1 0-7 0,3-12-10 16,2 2-11-16,2-4-23 0,0-2-39 16,0-4-37-16,1-4-1 0,0 0 6 15</inkml:trace>
  <inkml:trace contextRef="#ctx0" brushRef="#br0" timeOffset="104470.82">10755 3913 136 0,'0'3'103'0,"0"-1"5"0,0 2-18 16,0 0-21-16,0 2-19 0,3 0-15 16,4 1-7-16,0 4 3 0,2-1 1 15,2 1 0-15,5 3-2 0,3 0 1 0,3 1-1 16,5 1-5-16,2-2-1 0,7-1-5 15,4-3-5-15,3-2-4 0,4-4-2 16,5-2-2-16,4-2-2 0,3 0-3 0,2-10-1 16,4 1-1-16,0-4-3 0,2-3 2 15,0-2 0-15,1 0-1 0,-1 0 2 16,-3 0-1-16,-2 4 0 0,-4 1 0 16,1 2-1-16,-4 3 3 0,-3 8 0 15,0-7 0-15,-4 7 0 0,0 0-1 0,-4 4 2 16,1-1 0-16,-1 3 3 0,0 1-3 15,-2-1-1-15,-1-1-1 0,3 2 2 16,-3-3-1-16,-2-1 1 0,2 1 2 16,-3 0-2-16,-2 0 2 0,1 0-1 15,-2 1 2-15,0 0 1 0,-2 2-3 0,-1 0 1 16,0 1 0-16,0 1-3 0,0-1-2 16,1 2-6-16,1-2-6 0,1 0-6 15,2-2-10-15,3 0-12 0,0-4-23 16,2 0-54-16,0-2-23 0,0 0 0 15,-1 0 10-15</inkml:trace>
  <inkml:trace contextRef="#ctx0" brushRef="#br0" timeOffset="105184.64">13543 3080 131 0,'-14'1'114'0,"1"-1"3"16,1 0 0-16,3 0-8 0,9 0-55 15,-11 0-39-15,11 0-1 0,0 0-5 0,2-9-1 16,4 9 0-16,3 0-2 0,4-9 0 15,4 9 3-15,2 0-2 0,4 0 0 16,2 0-2-16,0 0-5 0,1 0 0 16,0-7-6-16,-2 7-12 0,-1 0-8 15,-6 0-30-15,-1 0-58 0,-4 2-10 16,-4-2-1-16,-2 0 2 0</inkml:trace>
  <inkml:trace contextRef="#ctx0" brushRef="#br0" timeOffset="105834.62">13698 3142 168 0,'0'17'144'16,"-15"4"3"-16,15 1 4 0,-17 4 0 16,7 4-2-16,1 4-121 0,2 2-19 15,7 4-9-15,-16-1-1 0,16 0-3 16,-12-1 0-16,12-4-2 0,-11 0-4 0,11 2 2 16,-14-1 1-16,14-2 5 0,-14-2 0 15,14-4 3-15,-15-4 1 0,15-4-3 16,-14-4 1-16,14-6-10 0,-15-2-3 15,15-6-9-15,-10-1-6 0,10 0-5 16,0-11-5-16,0 0-1 0,0-4-3 0,6-4 5 16,3-1 13-16,3-4 5 15,3-2 8-15,2-1 9 0,1 0 7 0,0 0 9 16,1-1 2-16,-1 3 5 0,0 0-2 16,-1 3-2-16,-1 5-2 0,-2 1 3 15,-1 5-2-15,-3 11-3 0,0-9-3 0,-1 9-1 16,-2 3 3-16,-1 4-2 0,0 4 0 15,0 4-3-15,-2 1-1 0,0 3-1 16,-1 2 2-16,-1 2-3 0,0 0-1 16,-2 0-1-16,0-1 1 0,0 1 0 15,0-2 0-15,0-2 2 0,0-2-1 0,-9-5-1 16,9-2 0-16,-9-4-2 0,9-4-1 16,-9-2 0-16,9 0-2 0,0 0 0 15,0-13-2-15,0 3-1 0,0-3-1 16,0 0 0-16,0-2 1 0,4 1 1 0,2-1-1 15,3-1 0-15,1 2 0 0,4 0 2 16,2-1 3-16,4 3-2 0,2 1 4 16,3 4 2-16,3 7 0 0,1 0 3 15,2 0 3-15,1 0 5 0,0 0-2 16,2 6-2-16,-1 4 1 0,-2 2 0 16,-1 3-2-16,-4 3 0 0,-3 1-1 0,-4 2-1 15,-7 2-3-15,-4-1-1 0,-6 3 1 16,-2-3 0-16,0-1 1 0,-11 0-2 15,-2-1 0-15,-4-2 0 0,-5-2-1 0,-3-5-2 16,-2-1 0-16,-2-4 0 16,0 0-1-16,0-6-2 0,1 0-2 0,2 0-2 15,3-8-1-15,3-1-4 0,5-4-4 16,4-2-2-16,11-5-3 0,-11-2-7 16,11-3-1-16,2-3-5 0,5 1-11 0,3-1-20 15,4-4-39-15,2 1-28 0,5-1-1 16,1 2 5-16</inkml:trace>
  <inkml:trace contextRef="#ctx0" brushRef="#br0" timeOffset="106501.01">14486 3066 185 0,'10'-23'110'0,"-4"1"-3"0,-4 6 1 0,-2 0-28 15,0 4-68-15,0 4-10 0,-8 8-2 16,-9 0-1-16,8 0 4 15,9 0 1-15,-14 0 7 0,14 5-2 0,0 4 4 16,0 2-2-16,0 0-1 0,5 1 4 16,5-1-1-16,4 2-3 0,3-2-4 15,4 0-2-15,3-1 0 0,2-1 1 16,3 1-1-16,1-1 2 0,0 2 1 0,-1-1-2 16,-1 0 2-16,-3 2 0 0,-4 0-1 15,-3 1 1-15,-4-1-4 0,-4 3 0 16,-7-1 0-16,-3 1-3 0,0 1 2 15,0-2 0-15,-19 1-3 0,4 0 0 16,-6-2 1-16,-5 1-2 0,-3-2 2 16,-5 1-3-16,-1-4-1 0,-2 2 1 0,0-2-5 15,0-3-3-15,2 0-1 0,5-3-8 16,1 0-6-16,8-2 1 0,4-1 0 16,7 0 0-16,10 0 4 0,0 0 1 15,0 0 5-15,8-7 8 0,7 7 12 0,5 0 4 16,5-8 10-16,4 8 5 0,1 0 5 15,1 0 0-15,0 3 6 0,0 2 3 16,-3 2-3-16,-2 4-2 0,-5 4 2 16,-4 2-7-16,-5 6-8 0,-3 4-2 0,-6 4-3 15,-3 3-5-15,0 1-6 0,0 3-4 16,-16-1-1-16,4 1-2 0,-4 0-5 16,-3-1-4-16,-2-1 1 0,-4-3-4 15,1-4-4-15,0-4-4 0,1-5 1 0,0-5-4 16,6-8-1-16,2-4-4 0,4-3 4 15,11 0-1-15,0-16 2 0,0 0 5 16,0-5 1-16,2-5 6 0,10-1 8 16,5-5 5-16,3 2 5 0,4-1 2 15,3 3 5-15,1 1 3 0,2 3 2 16,0 3 2-16,-2 4 1 0,0 6 2 16,-3 11 2-16,-2-8 4 0,-3 8 0 0,-1 2-2 15,-4 5-2-15,-3 1-1 0,0 1-5 16,-4 3-9-16,-1-3-8 0,-3 2-4 15,-1 0-16-15,-3 0-24 0,0-2-42 0,0-1-55 16,0-3-2-16,-11-2 2 0,11-3 1 16</inkml:trace>
  <inkml:trace contextRef="#ctx0" brushRef="#br0" timeOffset="107366.37">14911 3375 170 0,'0'3'114'0,"0"3"3"0,0-2-2 16,0 1-6-16,4-2-72 15,5 0-37-15,1-1-7 0,1 0-5 0,5-2 2 16,-1 0 0-16,3 0 7 0,0 0 0 16,4 0 5-16,1 0 6 0,1 0 5 15,2 0 5-15,-1 0 0 0,0 2-1 0,0 0-1 16,-1 3-3-16,-2 1-1 0,-1 3-2 15,-1 3 2-15,-3 2 0 0,-1 4 0 16,-3 4 5-16,-3 3 0 0,-3 5 3 16,-3 3-1-16,-4 2-1 0,0 2-4 15,0 2-2-15,-15 1-2 0,4 1-2 0,-5-2-8 16,-4-1 0-16,-1-2-4 16,-4-3-2-16,0-3-6 0,-1-4-3 0,-1-6-1 15,0-3-4-15,1-6-4 0,2-6-2 16,3-5 3-16,2 0-3 0,4-8 2 15,2-5 2-15,13-5 7 0,-11-7 7 0,11-2 7 16,0-5 7-16,0-2 5 0,5 1-1 16,1 1 8-16,1 0-1 0,4 1 1 15,1 5-2-15,1 3-4 0,-1 4-3 16,1 5-3-16,0 6-1 0,-4 8-3 16,0 0-1-16,-3 0-3 0,-3 3-4 0,-2 7-1 15,-1 1-4-15,0 1-9 0,0 2-4 16,0 0-14-16,-13-1-28 0,13-1-46 15,-13-2-17-15,13-1 7 0,-11-4-2 16</inkml:trace>
  <inkml:trace contextRef="#ctx0" brushRef="#br0" timeOffset="109107.48">15648 3177 181 0,'3'0'110'0,"1"-10"0"0,0 10-4 15,2-8-36-15,-1 8-38 0,2 0-18 0,-1-9-1 16,1 9 1-16,2 0 0 0,-2 0 2 15,0 0 1-15,1 0 1 0,-2 1 2 16,-2 4-4-16,-1 3-3 0,-2 2 2 16,-1 1-2-16,0 2-2 0,0 2-2 15,0 2-3-15,-9 1-1 0,9 3 0 0,-9 0 2 16,9 3 0-16,-9 3 2 0,9 2-2 16,0 2-1-16,0 5 1 0,0 0-1 15,0 2-1-15,0 0 0 0,1 2-3 16,5-2 0-16,3 1-2 0,-1-3-1 15,1 0-2-15,1-4 1 0,0-3-4 16,1-4-1-16,-1-5 1 0,2-6-5 0,-1-5 1 16,2-7 0-16,-3-2-2 0,1 0 0 15,1-7-2-15,-2-6 2 0,0-4-2 16,0-5 2-16,0-4 0 0,-2-5 5 16,-1-1 1-16,1 0 3 0,-3-1 8 15,0 0 3-15,-2 2 2 0,0 2 5 0,-1 1-2 16,-1 6 1-16,-1 5 0 0,0 5 0 15,0 12 1-15,0 0-4 0,0 0-1 16,-10 0 3-16,10 12-2 0,-10 6-3 16,10 3 2-16,-12 4-2 0,12 0 0 15,-16 1-5-15,6 1 2 0,-1 1-4 0,0-2-1 16,-3-2-2-16,-1-3 1 0,-1-2 0 16,0-3-2-16,-3-3-2 0,1-5-2 15,0-2 1-15,-2-3-3 0,2-3 2 16,-3 0-1-16,2 0 1 0,-1-9-4 0,0 3-2 15,2-4 2-15,-1-1-4 0,0-4 1 16,5 1 2-16,1 0-2 0,3-3 3 16,10 2 0-16,-10-2 3 0,10 0 4 15,2 1 0-15,4-1 5 0,5 2-1 16,4 1 1-16,5 1-1 0,3-1 1 0,6 1 0 16,3 1-2-16,3 0 1 0,3 2-4 15,0-1-1-15,0 0-5 0,0 1-5 16,1-1-4-16,-4 1-11 0,-3 0-28 15,-2 0-54-15,-4-1-10 0,-3 2 3 16,-2-2 0-16</inkml:trace>
  <inkml:trace contextRef="#ctx0" brushRef="#br0" timeOffset="109521.98">16328 3123 214 0,'8'-11'124'0,"0"2"-2"0,-2 1-4 16,0 8-6-16,0 0-84 0,-1 0-28 16,-4 0-17-16,-1 0 2 0,0 8 0 0,0 2 4 15,-12 3 7-15,1 3 9 0,-2 4 6 16,-1 5 10-16,-1 1 1 0,-1 2 2 16,0-1-1-16,1 0 1 0,0-2-6 15,1-1-4-15,1-4-6 0,13-3-4 16,-10-3-4-16,10-4-1 0,1-5 1 0,5-3-7 15,5-2-4-15,3 0-4 0,5-9-1 16,3 1-3-16,2-3-4 0,1-3 2 16,2-1-1-16,0-3 2 0,0-2 7 15,-1 1 6-15,-2-1 3 0,-1 2 4 16,-2 0 3-16,-3 2 5 0,-1 3 2 0,-3 3-3 16,-1 3 8-16,-3 7 4 0,-2 0-3 15,-1 0 2-15,-2 0 2 0,-3 6-2 16,-1 4 1-16,-1 3-1 0,0 1-4 15,0 2-8-15,0 2-6 0,-8-1-4 16,8 2-7-16,-9 0-8 0,9-1-12 0,-13 2-9 16,13-4-20-16,-16-2-29 0,16 1-30 15,-16-5-14-15,7 1 6 0</inkml:trace>
  <inkml:trace contextRef="#ctx0" brushRef="#br0" timeOffset="109765.09">16470 3470 128 0,'-15'1'128'0,"15"2"3"0,-13 0 3 16,13 0-5-16,-15 4-28 0,15 2-50 15,-17 5-25-15,8 2-5 0,-1 3-8 16,1 3-3-16,9 3-4 0,-12-1-5 16,12 1-1-16,-9 0-2 0,9 1 2 0,0-1 2 15,0-3-2-15,0 0 0 0,0-5 3 16,0-3 0-16,0-6-2 0,6-4 1 16,1-4 0-16,-1 0 1 0,1-8-3 15,-2-1-1-15,-2-4 1 0,-1-4-2 0,-2-1-3 16,0-1-5-16,0-1 1 0,0 0-8 15,-13-1-4-15,13 1-8 0,-13 1-5 16,13 0-12-16,-15 3-28 0,15 0-41 16,-13 0-15-16,13 4 2 0,0-1 6 15</inkml:trace>
  <inkml:trace contextRef="#ctx0" brushRef="#br0" timeOffset="110196.99">17312 3078 187 0,'0'0'104'15,"0"0"5"-15,0 4-2 0,-9 3-43 0,9 2-49 16,0 3-12-16,0 1 0 0,-16 2 3 15,7 3 4-15,-3 3 2 0,-4 3 7 16,-4 2-3-16,-2 0 7 0,-2 3 1 16,-4 0-2-16,-2-1 0 0,-2 0 0 15,-1-2-8-15,0-3-4 0,0-3-10 16,2-3-1-16,3-2-4 0,2-5-13 0,4-3-8 16,4-4-10-16,4-3-22 0,4 0-31 15,10 0-34-15,0-14-2 0,0 4 4 16</inkml:trace>
  <inkml:trace contextRef="#ctx0" brushRef="#br0" timeOffset="110830.57">16979 3343 152 0,'22'-9'100'0,"-1"9"0"0,-2-9-11 15,0 9-14-15,-3 0-23 0,2 0-20 16,-3 0-15-16,-2 0 1 0,-2 0 2 16,-1 5 3-16,-4 4 2 0,-1 4 2 0,-4 1 0 15,-1 4 2-15,0 3-4 0,0 2-4 16,0 2-1-16,-10 6-5 0,10-2-6 15,-17 4-6-15,5-1-3 0,-2 1 0 16,1-2 0-16,-1-3-4 0,3-2 0 16,0-3 2-16,3-4 0 0,8-4-1 0,0-4 3 15,0-6 2-15,0-3 0 0,6-2 0 16,8 0 0-16,6-9 1 0,5-1-1 16,5-3-1-16,5 0-2 0,2-3 0 15,4-2-3-15,2 1-2 0,0-2-3 0,1 1-4 16,-1 1-2-16,-3-1-2 0,-3 2-6 15,-3-2-2-15,-4 1-1 0,-3 0 1 16,-3-1 0-16,-3-1-3 0,-5-1 7 16,-3 0 0-16,-3 0 4 0,-4-1 7 15,-2 0 4-15,-3 2 6 0,-1-1 1 0,0 1 2 16,0 2 5-16,0 1 0 0,-9 2 1 16,9 3-1-16,-9 1 2 0,9 10 2 15,-14-8 3-15,14 8 2 0,-14 0-1 16,14 1 2-16,-14 3 3 0,14 1 1 15,-11 1 1-15,11 4 2 0,0 1-1 0,0 2-3 16,-9 3 0-16,9 5 0 0,0 1-2 16,0 5-4-16,0 2-2 0,-10 4-2 15,10 3-5-15,0 2-4 0,0 3-1 16,0 2-1-16,0 0 0 0,0 0 1 16,1 1 5-16,4-3 5 0,2-1 9 0,2-2 2 15,5-5 5-15,4-2 0 16,7-4 2-16,4-5 1 0,6-3-3 0,4-4-4 15,6-2-7-15,3-4-8 0,4-3-1 16,4-2-5-16,1-4 0 0,0 0-2 16,1 0 1-16,0 0-2 0,-2-12 1 0,-2 1 0 15,-3-1-1-15,-6-4-3 16,-4-3-9-16,-3-4-10 0,-6-2-13 0,-5-4-12 16,-7-2-16-16,-5-2-20 0,-8-2-54 15,-5-1-37-15,-2 0 5 0,0 0 7 16,-15 0 11-16</inkml:trace>
  <inkml:trace contextRef="#ctx0" brushRef="#br0" timeOffset="111770.17">16363 3607 204 0,'-13'3'113'0,"13"1"1"0,-8-2 0 0,8 0-29 16,0-1-67-16,0-1-16 0,0 0 0 15,0 0-3-15,1 0 1 0,3-7 2 16,2 7 5-16,2-7 4 0,3 7 0 0,-1 0 5 16,1-9-1-16,3 9 0 0,0 0-1 15,1 0-2-15,-1-7-3 0,2 7 0 16,-1 0-7-16,1 0 1 0,-1 0 0 16,0 0-2-16,-1 0 0 0,0 0 1 15,-1 0 1-15,-1 1-2 0,0 1 1 16,-2-2-2-16,-1 1 2 0,1 1-2 0,-3-1-1 15,0-1 1-15,0 3 2 0,0-1 1 16,-1 3 0-16,-1 0 4 0,1 1 1 16,-1 2 1-16,2 2 4 0,-2 1 0 15,-1 5 1-15,-1 1-1 0,-1 3 1 0,-2 1-2 16,0 4-2-16,0-1 0 0,0 2-1 16,0-1-4-16,0 1-1 0,-12-1-1 15,12-1 1-15,-10-1 1 0,10-2-4 16,-10-3 1-16,10-2-2 0,-9-3-1 15,9-1-3-15,0-4-7 0,0-1-6 16,-10-2-8-16,10 0-10 0,0-2-13 0,0-1-4 16,0-2-28-16,0 0-42 0,0 0-21 15,0 0 6-15,0-10 8 0</inkml:trace>
  <inkml:trace contextRef="#ctx0" brushRef="#br0" timeOffset="111963.16">16526 3957 130 0,'-21'0'130'15,"1"0"4"-15,0 0-1 0,1-8-7 16,1 8-35-16,4 0-57 0,4 0-13 16,10 0-9-16,-10 0-4 0,10 0-5 0,1-6-1 15,5 6-1-15,2 0 2 0,2 0 1 16,5 0-2-16,1 0-1 0,2 0-1 16,1-8-3-16,3 8-6 0,1 0-10 15,0 0-13-15,-1-8-22 0,0 8-55 16,0-8-25-16,-1 8 0 0,0-7 3 0</inkml:trace>
  <inkml:trace contextRef="#ctx0" brushRef="#br0" timeOffset="113677.95">11395 4110 196 0,'-8'3'106'0,"8"-2"-2"15,0 2-1-15,0-1-42 16,0 0-59-16,4 0-1 0,3-1-4 0,1 0 1 16,3-1 5-16,1 1 5 0,4 0 3 15,0 1 6-15,3-1 1 0,2 1 3 16,4 1 4-16,2 0-2 0,3 0 3 15,2-1-6-15,3 0-1 0,4-1-4 0,2-1-2 16,3 2 1-16,6-2-3 0,5 0 0 16,4 0 1-16,4 0-2 0,4 0 1 15,2 0-1-15,4 0 1 0,3 0 0 16,-1 0-2-16,3 0-2 0,-1 1-1 16,1-1 2-16,-1 1-2 0,1 1 1 0,-2-2-2 15,-1 1-2-15,0 1 1 0,-1 0 1 16,-1-2-2-16,-1 1-1 0,2 0-2 15,0-1 0-15,0 0 1 0,0 0-1 16,-1 0 1-16,2 0 0 0,-2 0-1 16,0 0 1-16,-3 0 2 0,1 0 1 0,-2 0 3 15,-1 0-1-15,-1 0 0 16,-2-7 0-16,1 7 1 0,-1 0-1 0,-1 0 0 16,2 0 0-16,-1 0-3 0,2-7-1 15,-1 7-2-15,1 0 0 0,1 0 1 16,0-7-1-16,1 7 0 0,0 0 4 0,0 0-4 15,-1-8 0-15,0 8 2 0,0 0-1 16,-2 0 1-16,-1 0 0 0,-1 0 0 16,0 0 1-16,-1 0-1 0,-1 0-3 15,-1 0 2-15,0 0-1 0,0 0 1 16,-1 2-1-16,-1 0 0 0,0-1-1 0,-2 2 0 16,-1-1 0-16,0 0 0 0,-2 0 3 15,1-1-3-15,0 0 1 0,-3 1-1 16,1-2 2-16,0 2 0 0,-1 0-1 15,0-2-1-15,-1 2 0 0,2-1 1 0,-3 1-3 16,1-2 5-16,2 2-4 0,-3 0 1 16,0-1-2-16,1 1 3 0,-3 0 2 15,-1-1-2-15,-2 0 1 0,-2 1-2 16,-1-1 1-16,-5 1-1 0,-1-2 2 16,-3 1-1-16,-3-1 1 0,-1 0-2 15,-2 0 0-15,-2 0 1 0,-1 0 0 0,-3-10 1 16,0 10-1-16,-2 0-1 0,-3-10 0 15,0 10 1-15,-1-6 0 0,-2 6 0 16,0-9 1-16,-2 9 0 0,-1 0-2 0,-1-9 1 16,-2 9 1-16,-1 0-1 0,0 0 0 15,-3 0 1-15,2 0-2 0,0 0 1 16,0 0-1-16,1 0 1 0,2-7 0 16,0 7 0-16,1 0-1 0,2 1 2 15,0-1 1-15,2 1-2 0,2-1 1 0,0 0 3 16,1 0-3-16,0 0 0 0,1 0-1 15,-1 0 1-15,0 0 2 0,1 1-3 16,0-1 0-16,1 1 0 0,-1-1-1 16,3 0-3-16,-2 0 3 0,1 2-1 15,1-2 3-15,-1 0-2 0,1 1-1 0,1-1 2 16,-1 2 0-16,1-2 0 16,1 2 2-16,-3-1-2 0,1-1-1 0,0 2 2 15,-1-1-1-15,0-1 1 0,-1 1-1 16,0-1 1-16,-1 0-1 0,0 0-1 15,0 0 0-15,-2 0 0 0,0 0 2 0,-1 0-2 16,-1 0 0-16,-1 0 0 0,-2-7 0 16,0 7-1-16,-3 0-9 0,-1 0-5 15,-1 0-8-15,-1-7-9 0,-1 7-10 16,-1 0-12-16,-2 0-29 0,0 0-59 0,0 0-10 16,0-8 9-16,0 8 6 0</inkml:trace>
  <inkml:trace contextRef="#ctx0" brushRef="#br0" timeOffset="119138.19">13700 4920 166 0,'2'0'99'0,"-2"0"0"0,2 0 0 16,-2 0-46-16,0-9-42 15,0 3-12-15,0 6 2 0,-11-13-1 16,11 6 5-16,-12-1 2 0,12 1 3 16,-14-2 3-16,14 3 0 0,-18-2 2 15,9 8 3-15,-2-10-2 0,-3 10 3 16,2 0-2-16,-4 0 1 0,0 0 0 0,-1 2 0 15,-1 8 1-15,-2 4 0 0,-1 4-2 16,3 4 1-16,-1 4-2 0,2 0 0 16,4 5-5-16,2 1-1 0,11-1-1 15,-11 2-2-15,11-2-2 0,1-2 0 0,6-3-1 16,3-3-1-16,5-6-3 16,6-4-1-16,4-4-3 0,4-7-4 0,5-2-5 15,2 0-2-15,1 0-6 0,4-15-3 16,-1 1-5-16,-1-4-4 0,0-3 0 15,2-4 1-15,-4-3 4 0,0-3 2 0,-1-2 3 16,-1-1 5-16,0-4 7 16,-1-1 4-16,-2 1 3 0,-1-3 4 0,0 1 4 15,-1 0-1-15,-2-2 8 0,0 4-6 16,-3 0 4-16,0 3 0 0,0 3 2 16,-3 3 2-16,-3 2 2 0,-1 4 1 0,-4 4 4 15,-1 5 7-15,-4 7-1 16,-5 7 5-16,-3 0 1 0,-1 7 1 0,0 10-2 15,-13 7-1-15,-1 8-2 0,-1 6-4 16,-5 5-7-16,0 5-3 0,-2 2-4 16,2 2-2-16,1 1-5 0,1 2 1 0,1-4-2 15,5-2 1-15,1-3-2 0,11-5 0 16,-10-9-1-16,10-6-2 0,1-5-1 16,7-6-4-16,2-8 0 0,4-5-5 15,6-2-2-15,1 0-4 0,4-7-2 16,4-4-3-16,2-1 3 0,2-5 0 0,2-1 1 15,3-3 1-15,0-1 4 0,2 0 4 16,-1-2 5-16,0 1 2 0,-2 2 5 16,-3 1 2-16,-4 2 3 0,-2 2 2 15,-5 3 3-15,-6 1-3 0,-6 4 2 16,-5 8 0-16,-5-8 2 0,-1 8-1 0,0 0 0 16,-10 4-1-16,-2 2-2 0,-2 3 2 15,-2 1-3-15,-1 3 2 0,0-1-3 16,0 4-2-16,2-1-4 0,2 2-1 15,3 0 0-15,10 0-4 0,-13 0 0 16,13-3-4-16,0-2-2 0,2-3-4 0,5-2-1 16,5-4-2-16,1-2 0 0,4-1-1 15,1 0 1-15,2-7 0 0,2-1 2 16,-1-3 3-16,1-1 3 0,-1 0 2 0,-2-2 4 16,0 1 2-16,-2 2 5 0,-3-1 1 15,-2 3 2-15,1 0 4 0,-4 9 3 16,-1-10 1-16,0 10 1 0,-3 0-1 15,0 3 0-15,-2 2 0 0,-2 1-3 16,1 2 0-16,-1 2-4 0,0 0-3 0,1-1-2 16,-1 3-3-16,1-3-3 15,1-1-3-15,-1 1-1 0,0-3-5 0,2 0-2 16,1-5-3-16,0-1-4 0,3 0-2 16,4 0-1-16,-1-12 3 0,3 4 1 15,1-5 0-15,2 0 4 0,1-1 4 0,2-4 2 16,-1 0 7-16,3 0 2 0,-1 0 2 15,1 1 2-15,-1 1 3 0,-2 4 2 16,-1 3 4-16,0 9 1 0,-3-6 7 16,-1 6-3-16,-3 0 0 0,0 5 0 15,-3 2 0-15,-1 3-1 0,-1 1-5 0,0 3-1 16,-2 1-3-16,-1 0-3 0,-1-1-1 16,0 0-1-16,0-1 0 0,-1-1 0 15,0-2-1-15,0-3-1 0,0-1 1 16,-1 0 0-16,0-3-2 0,0 2-3 15,0-1-1-15,-9 0-3 0,9-1-1 0,-11 1-3 16,11-2-4-16,-11 3 0 0,11-3-3 16,-11 0-3-16,11-1 1 0,-12-1 3 15,12 0 0-15,-9 0 2 0,9 0 4 16,0 0 5-16,-11-9 3 0,11 9 5 16,0-10 4-16,0 10 7 0,0-15-3 0,0 8-1 15,0-2 2-15,0 1-2 0,0-1-3 16,5 0-1-16,5-1-4 0,4 0-4 15,3-3-1-15,4 0-3 0,4-2 0 16,5-1 3-16,3-2 0 0,4 0 5 16,3-2 2-16,2-1 3 0,0 0 6 15,0 0 2-15,-2 2 2 0,-4 1 0 0,-4 1-1 16,-5 2-1-16,-6 2-4 0,-6 6-2 16,-6 7-2-16,-8 0-3 0,-16 1-4 15,-1 8 0 1,-2 2 0-16,-3 3 1 0,-1 2-1 0,2 1 0 15,0 3 0-15,3 3 3 0,3 0-2 16,4 3 3-16,10 0 0 0,-10 1-1 16,10 0 1-16,2 0-2 0,5-2 3 15,3 3 0-15,1-3 3 0,3 1 0 0,0-2 1 16,0-1 2-16,-2-2 2 16,-4 0 2-16,-4-3 2 0,-4 0-3 0,0-2 1 15,0-2-5-15,-20-2 1 0,1-1-6 16,-4-1-3-16,-5-2-1 0,-3-3-6 15,-1 1-7-15,-1-3-11 0,-1-1-10 0,3-2-16 16,3 0-33-16,7 0-56 0,4-11 1 16,17 2 2-16,0-5 5 0</inkml:trace>
  <inkml:trace contextRef="#ctx0" brushRef="#br0" timeOffset="120571.88">17699 4486 129 0,'12'0'114'0,"-2"-9"1"0,0 9-3 16,-2-10-20-16,-2 10-28 0,-3 0-42 15,-3 0-8-15,0 5-2 0,0 7-2 16,-16 2 1-16,1 6 1 0,-2 4 1 0,-5 6 4 15,-5 2-2-15,-2 3 0 0,-1 2-4 16,-1 1 0-16,-1 1-3 0,1-1 0 16,0-1-6-16,2-4-2 0,3-2-1 15,4-6-4-15,2-5-5 0,5-4-3 16,3-5-3-16,12-5-5 0,-12-5-5 0,12-1-4 16,2 0 0-16,2-11-1 0,4-1 0 15,4-5 2-15,1-3-3 0,5-6 6 16,2-2 13-16,4-4 9 0,2-1 8 15,3-1 4-15,1 1 4 0,2 1 6 0,-1 3 4 16,0 4 7-16,-2 4-1 0,-1 7-3 16,-2 6-3-16,-4 8-1 0,-2 0 1 15,-3 6-2-15,-4 6-1 0,-4 6-1 16,-3 9-1-16,-1 1 1 0,-2 5-4 0,-3-1 0 16,2 0-5-16,-2 0-1 0,1-3-1 15,-1-1-1-15,0-3-1 0,0-5-1 16,0-3-2-16,0-3-2 0,0-8-2 15,0-2-1-15,0-4-2 0,3 0-3 16,2-9-3-16,1-4 0 0,2-2-3 16,1-5-1-16,1-2 1 0,2-5 3 0,1-1-1 15,1 0 4-15,3-3 2 0,1 0 2 16,1 3 2-16,1 2 0 0,0 2 0 16,0 5 7-16,0 5-1 0,-1 4 4 0,-1 10 4 15,-2 0 0-15,-1 0 1 0,-3 3 3 16,0 9 3-16,-4 3 0 0,-1 4-2 15,-3 2 0-15,0 2-2 0,-2 1-3 16,0 0-2-16,-2-2 1 0,0 0-3 16,0 0-4-16,0-2-4 0,0-4-1 15,0 0-5-15,-9-3-5 0,9-1-9 0,0-3-4 16,0-2-11-16,0-1-7 0,1-5-7 16,1-1-23-16,4 0-26 0,-1 0-33 15,1-10-2-15,3 1 7 0</inkml:trace>
  <inkml:trace contextRef="#ctx0" brushRef="#br0" timeOffset="120920.69">18321 4720 249 0,'5'0'126'16,"-1"1"2"-16,-1 1-1 0,0-1-33 16,0 4-62-16,0 1-17 0,0 2-7 0,-2 2-7 15,1 1-1-15,0 3 0 0,0-1-1 16,0 2-1-16,0 2-2 0,0-1-5 15,1 0 1-15,-1 0-4 0,1 1-3 16,0-3-1-16,0-2-2 0,0-1 0 16,-1-4-4-16,1-3-3 0,0-3-2 0,2-1-8 15,-1 0-17-15,2 0-19 16,3-15-23-16,0 4-13 0,2-4 3 0</inkml:trace>
  <inkml:trace contextRef="#ctx0" brushRef="#br0" timeOffset="121119.81">18570 4741 189 0,'19'-17'116'0,"-2"4"5"0,-2 5-5 15,-2 8-15-15,-3 0-32 0,-3 0-39 16,-4 7-3-16,-3 6-1 0,0 6 2 16,0 3-5-16,-16 6 0 0,3 3-4 15,-5 4-2-15,-2 2-1 0,-2 3-3 16,-4 1-3-16,-2 1-3 0,-3 0-5 0,-2-2-2 16,-2-1 0-16,-1-2-10 0,-2-4 0 15,1-4-5-15,1-4-6 0,1-4 1 16,2-5-5-16,2-6-6 0,5-5-5 15,4-5-6-15,7 0 0 0,4 0-21 16,11-18-30-16,0 0-32 0,3-4-1 16,9-3 4-16</inkml:trace>
  <inkml:trace contextRef="#ctx0" brushRef="#br0" timeOffset="121453.05">18977 4585 202 0,'32'-28'120'16,"-4"5"-1"-16,-3-2 0 0,-3 3-15 0,-4 5-86 16,-3 1-18-16,-4 3 3 0,-6 4-2 15,-4 9-1-15,-1-8 2 0,0 8 6 16,-11 3 3-16,-3 4 6 0,-3 6 6 16,-5 4 6-16,-3 4 0 0,-2 3 0 15,-3 5-1-15,-3 2-3 0,1 4-6 16,-1 0-2-16,2 3-4 0,2 1-2 15,5-1-6-15,4-1-2 0,4 1 0 0,7-3-1 16,9 0-1-16,0-4 0 0,2-5 0 16,8-3-1-16,7-6-1 0,7-5-4 15,6-6-1-15,4-4-3 0,6-2-4 16,4 0-6-16,2-14-5 0,4-1-7 16,-1-6-7-16,3-6-8 0,0-5-8 0,-2-4-19 15,-1-3-21-15,-4-4-21 0,0 0-8 16,-6 0 6-16</inkml:trace>
  <inkml:trace contextRef="#ctx0" brushRef="#br0" timeOffset="122219.77">19616 4403 221 0,'2'-18'113'0,"0"4"-1"0,-2 1-7 15,0 4-23-15,0 0-40 0,0 9-29 16,0-11-1-16,0 11-2 0,0 0-1 16,0 0-3-16,1 1 2 0,0 5 0 0,-1 4 5 15,0 8 1-15,0 5 2 0,0 6 2 16,-13 7-1-16,13 3 0 0,-19 5-2 15,6 3-3-15,-3 3 1 0,-1 2-5 16,-2-2-1-16,-1-2-1 0,0-1 0 16,-1-5 3-16,0-3 0 0,3-6-1 15,-1-5 1-15,4-7-1 0,2-7-2 16,2-6-2-16,11-6-4 0,-9-2 0 0,9 0-5 16,2-14-7-16,3-1-3 0,5-4 1 15,3-3 1-15,3-2-2 0,2 0 0 16,1 0 2-16,3 2 2 0,1 0 5 0,0 2 3 15,1 6 4-15,2 0 1 0,-2 5 0 16,-2 9-1-16,-3 0 5 0,-3 0 1 16,-3 0 0-16,-4 9 1 0,-2 3-2 15,-2 3 2-15,-2-1-3 0,0 2-3 16,0-1-2-16,0 1 0 0,-1-6-6 0,1 2-4 16,0-5-5-16,3-1-5 0,1-4-1 15,1-2-9-15,4 0 1 0,1 0 1 16,5-8 3-16,1 1 4 0,4-3 3 15,2 1 5-15,3-6 8 0,2-2 1 16,3-1 10-16,2-3-1 0,0-1 4 0,1-1 0 16,-1 0 2-16,-3-1-1 0,-1 2 3 15,-3 1-6-15,-2 1 1 0,-4 2-2 16,-5 0-1-16,-2 5-2 0,-7 1-2 16,-4 5 0-16,-4 7 0 15,0 0-4-15,-15 0 4 0,3 0-2 0,-1 0-1 16,1 5 2-16,-1 0-1 0,1 1 1 15,-1-1 0-15,2-1 0 0,1 1-2 16,10-3 2-16,-14-2-2 0,14 0 1 16,0 0 0-16,0 0 0 0,0 0 0 15,0-9 0-15,0 9-1 0,2-9 1 0,2 9 1 16,0-8-1-16,0 8 2 0,-1-8-1 16,0 8 0-16,0 0 1 0,-1-7 1 15,0 7-1-15,0 0 2 0,-2 0 0 0,0 0 0 16,0 0-1-16,0 0-1 15,0 0 0-15,0 0-2 0,0 0-1 16,0 0 1-16,0 0-3 0,0 0 0 16,0 0 1-16,0 0-1 0,0 0-1 15,2 0 2-15,-2 0-2 0,2 0-1 16,-1 0-3-16,0 0 0 0,1 0-1 16,-1 0 0-16,1 0 0 0,1 0-2 0,-2 0 0 15,1 0 2-15,0 0-1 0,-1-9 0 16,1 9-15-16,-1 0-36 0,1-6-46 15,1 6 0-15,-1-8 1 0</inkml:trace>
  <inkml:trace contextRef="#ctx0" brushRef="#br0" timeOffset="123435.35">20328 4541 210 0,'-13'-9'120'16,"13"9"-1"-16,-17 0 5 0,6 3-24 0,-5 3-56 16,-1 5-26-16,-4 1-1 0,-3 4 0 15,-1 2 0-15,0 1-2 0,1 3 1 16,-3 2-4-16,3 0-3 0,-1 2-1 15,3 1 0-15,3 0-3 0,5-3-2 16,1-2 1-16,13-3-3 0,-11-3-1 0,11-4 0 16,3-2-1-16,4-6-1 0,5-3-2 15,4-1 0-15,4 0-6 0,2-8 0 16,4 0-5-16,0-3-2 0,3-2-1 16,0-2 1-16,1-2 1 0,-1 0 1 15,-1 1 1-15,-2 1 7 0,-4 1 3 0,0 2 8 16,-4 4 6-16,-3 8 3 0,-4-8 4 15,-3 8 2-15,-4 1 1 0,-2 5 2 16,-2 0-3-16,0 4-1 0,0 2-1 0,0 3-6 16,-9 0-1-16,9-1-3 0,0 3-4 15,-12-3-2-15,12 0 1 0,0-3-1 16,-9 0-1-16,9-4 0 0,0 0-2 16,0-3-1-16,1-2-4 0,1-2-3 15,2 0-3-15,0 0-5 0,4 0-4 16,-1-12-4-16,2 4-2 0,5-4-2 0,0-3 2 15,4-3 0-15,0-2 4 0,5-4 5 16,1-1 5-16,2-4 3 0,0 2 7 16,2 0 2-16,-1 0 2 0,0 1 3 15,-1 2 3-15,-3 2 0 0,-3 2-1 16,-3 5 0-16,-4 3 5 0,-4 12-2 0,-5-8 2 16,-4 8 1-16,0 1 0 0,0 7 1 15,-12 1 0-15,2 3-2 0,-1 3 2 16,-1-1-6-16,2 1-2 0,0 5 3 15,0-4-4-15,10 3-3 0,-15 1 0 0,15 0-1 16,0-1 0-16,0 1 0 0,0-1-1 16,0 2 3-16,0-2 3 0,0 2-3 15,1-1 6-15,-1 1 2 0,0 1 2 16,0-1 1-16,0 1 0 0,-13-4 2 16,4-1-3-16,-2 0-3 0,-2-3 2 0,0-1-5 15,-3-3-4-15,0-4-1 0,-1-1-4 16,2-4-6-16,-1-1-4 0,4 0-6 15,2 0 1-15,10-12-1 0,-15 3-1 16,15 0 0-16,0-4 2 0,0 0 5 16,6-2 4-16,5 0 0 0,2 0 4 0,6-2-3 15,3 2-1-15,5-5-2 0,4 2-6 16,5-1-2-16,4-1 0 0,1 0 2 16,5-1 5-16,1 1 6 0,1-1 1 15,-1 1 9-15,0 0 3 0,-5 1 13 16,-2 2 3-16,-6 0 3 0,-4 1-4 0,-8 3-2 15,-7 3-5-15,-7 2 5 0,-7 8-6 16,-1 0-1-16,0 0-5 0,-16 0-1 16,1 2-1-16,-4 7-1 0,-1 2-1 15,-2 4 0-15,0 2 0 0,3 3-3 16,1 2 1-16,5 2-2 0,3 1 3 0,10 1 0 16,0 2 3-16,0-2 3 0,2-1 2 15,9 0 2-15,1-1 1 0,4-2 2 16,-1 0 0-16,3-5 0 0,-2 0 0 15,0-4-4-15,-1-1-1 0,-3-3-6 16,-3-4-4-16,-3 0-3 0,-5-4-6 0,-1-1-10 16,0 1-4-16,-11-1-2 0,-1 0-4 15,-3 0 0-15,-4 0-5 0,-1 0 1 16,-2-7-1-16,1 7-4 0,-2 0-16 16,2 0-33-16,2-9-28 0,3 9 1 15</inkml:trace>
  <inkml:trace contextRef="#ctx0" brushRef="#br0" timeOffset="123867.8">22050 4502 212 0,'32'0'109'0,"-6"-10"1"0,-7 10-18 16,-7 0-32-16,-7 4-35 0,-5 2-8 0,0 3-2 15,-15 4-1-15,-4 2 0 0,-6 2 0 16,-5 1 0-16,-5 1 0 0,-4 1-1 16,-3-2 0-16,-1 1-4 0,-1-2 0 15,-1-2-4-15,1-2-2 0,3-3-3 16,5-2-1-16,4-4-5 0,7-1-3 0,9-3 0 16,5 0-2-16,11 0-1 0,0 0 2 15,1-12 1-15,9 12 1 0,4-8 3 16,6 8 5-16,2 0 4 0,4 0 2 15,4 0 4-15,0 0 1 0,2 3 3 0,-1 4 2 16,-1 6 3-16,-3 1 3 0,-2 5-2 16,-4 3 4-16,-4 2 0 0,-2 3-2 15,-5 3-1-15,-4 0 1 0,-2 2-3 16,-4 2-4-16,0-1-2 0,0 2-2 16,-12-1-4-16,2-1-3 0,-3 0 0 0,-1-3-2 15,-3-1-2-15,1-2-4 0,-1-2-5 16,0-2-6-16,0-2-9 0,0-3-9 15,2-3-11-15,1-2-18 0,1-6-63 16,1-3-25-16,2-4 2 0,1 0 6 16</inkml:trace>
  <inkml:trace contextRef="#ctx0" brushRef="#br0" timeOffset="129163.65">15143 5939 191 0,'2'0'102'0,"0"0"2"0,0 2-16 15,-1 6-30-15,-1 5-41 0,0 4-8 16,0 4 3-16,0 4 0 0,-8 6 4 16,8 4 1-16,-13 5 2 0,4 5 3 15,-2 6-1-15,-3 5-1 0,1 0-2 0,-3 2-1 16,1 1-3-16,-3-3-4 0,2-2-4 15,0-3-4-15,1-4-2 0,0-5-1 16,3-7-4-16,0-4-4 0,2-5-3 16,2-7-3-16,8-8-7 0,-14-7-3 15,14-4-3-15,0 0-11 0,0-10-28 16,-8-5-38-16,8-4-14 0,1-8 4 0</inkml:trace>
  <inkml:trace contextRef="#ctx0" brushRef="#br0" timeOffset="129411.84">15191 6028 212 0,'30'-12'120'15,"-1"3"-1"-15,1 9 0 0,1-8-15 16,0 8-90-16,1 0-7 0,0 1-1 0,-1 4-2 16,-3 1-1-16,-5 1-3 0,-3 3-1 15,-6 3 5-15,-5 2-3 0,-5 4-2 16,-4 2 0-16,0 3 0 0,-10 0 0 15,-3 0-1-15,-7 0-1 0,-5-1 0 16,-4 0-5-16,-4-4-6 0,-2-1 0 0,-2-3-6 16,2-5-8-16,2-2-25 0,2-5-31 15,4-3-26-15,6 0-6 0,5-8 3 16</inkml:trace>
  <inkml:trace contextRef="#ctx0" brushRef="#br0" timeOffset="129678.85">15320 6070 171 0,'42'-23'111'0,"2"6"0"15,1 2-8-15,-1 3-17 0,2 4-29 16,-4 8-38-16,-1 0-2 0,-3 0-3 16,-5 8-1-16,-7 5-2 0,-6 6-1 15,-6 3-3-15,-7 5-2 0,-7 5-5 0,0 2 2 16,0 2-1-16,-18 2-2 0,3-1-1 16,-6-1 1-16,-2-1 1 0,0-6 1 15,-3-2 1-15,0-6-1 0,3-6 3 16,2-6-2-16,4-7 1 0,4-2 2 0,13 0-3 15,0-15 0-15,0 1-2 0,0-8-1 16,9-2-2-16,9-3-1 0,5-3-3 16,5-1-1-16,6 1-6 0,3-1-3 15,5 3-6-15,1 1-6 0,2 5-9 16,0 1-16-16,0 4-21 0,-2 4-16 16,-1 3-5-16,-3 4 9 0,-3 6 18 0</inkml:trace>
  <inkml:trace contextRef="#ctx0" brushRef="#br0" timeOffset="130878.69">16154 6067 135 0,'21'0'46'0,"-3"3"27"0,-4 2 26 0,-3 3 11 15,-4 0 0-15,-4 1-12 0,-2 2-29 16,-1 3-37-16,0 0-3 0,0 2-9 0,-9 2-6 16,9 1-13-16,-15 1-1 0,15 0-8 15,-15 0-8-15,15-1-4 0,-16 1-3 16,16-2 1-16,-13-3-2 0,13-1-2 16,-10-6 1-16,10-1 3 0,0-6 2 15,0-1 5-15,0 0 0 0,0-12 0 0,0-2 0 16,1-4-2-16,4-4 6 0,-1-5-1 15,-1-2 2-15,2-3 5 0,-1-1 0 16,2 0 4-16,0-1 3 0,0 4 2 16,-1 0 5-16,1 5 0 0,1 1 7 15,0 5 2-15,1 5-1 0,0 2 2 0,0 12 1 16,2-7 0-16,0 7 1 0,-1 2-1 16,2 3-1-16,-1 4-5 0,1 4-3 15,1 2 2-15,-1 2-3 0,-2 1 0 16,1 3 0-16,-3 2-3 0,-1 3 0 15,-3 1-1-15,-1 1 0 0,-1 1 2 16,-1 3-3-16,0-2 0 0,1 0-1 0,-1-1-2 16,0-1 2-16,1-3-3 0,-1-1 2 15,2-6 0-15,2-6-3 0,1-6-2 16,4-6 1-16,3 0-1 0,5-9-2 0,4-5-1 16,4-8-4-16,3-5 2 0,4-7-3 15,3-3 2-15,1-2 0 0,2 0 0 16,0-2-2-16,-1 2-2 0,-1 1-1 15,-2 6-8-15,-2 2 1 0,-2 9-2 16,-3 3-2-16,-6 7-1 0,0 11 0 0,-6 0 0 16,-3 0 4-16,-4 3 8 0,-4 7 7 15,0 3 4-15,-2 1 5 0,-1-1 5 16,0 1 4-16,1 0 4 0,-2-3 2 16,2-1 1-16,-2-1-1 0,0-3 0 15,0-1-2-15,0-3-1 0,0-1-3 0,0-1-3 16,0 1 1-16,-9-1-1 0,9 0 2 15,-9 2 0-15,1 1-1 0,-4 3 3 16,-1 2-2-16,-4 3-2 0,0 2 2 16,-3 2-3-16,-2 2 0 0,2 2-3 15,1 1-2-15,1 0-2 0,-1 0 0 0,3 1 0 16,2-3-1-16,4-3 3 0,10-1-3 16,-11-3-1-16,11-5-2 0,1-5 0 15,5-1-1-15,4 0 1 0,3-8-2 16,5-3-2-16,1-3 1 0,3 0-2 15,2-3 1-15,2-1 1 0,1 0 4 0,2 1 0 16,-1 1 2-16,0 1 1 0,-1 3 1 16,-1 3 1-16,-3 9 1 0,-4-9-1 15,-6 9 1-15,-2 1-2 0,-4 4-2 16,-4 2 0-16,-3 3-5 0,0 2 0 16,0 1-2-16,-12 0 0 0,12-2-2 0,-14-1 1 15,14-1-1-15,-15-2 2 0,15-4 1 16,0-2 6-16,0-1-2 0,0 0 4 15,9 0-2-15,4-13 1 0,6 4 0 16,5-2-1-16,4-1 0 0,4-2 0 16,5 0 0-16,2-2-2 0,1 2-1 0,1-1 1 15,1 2 1-15,-2-1 0 0,-3 3-1 16,0 0 1-16,-6 0 0 0,-4 0 0 16,-3 0 0-16,-4 1-1 0,-4-2 2 0,-5 2-1 15,-3 0 1-15,-4 2-1 0,-3 8 3 16,-1-11 3-16,0 11 0 0,0 0 3 15,-17 4 1-15,7 1 2 0,-2 5 1 16,-2 4-1-16,0 5 0 0,-1 2 0 16,1 5-5-16,0 2 0 0,0 2 0 0,2 0-2 15,1 1-1-15,2-3-2 0,9-1 1 16,-11-3 0-16,11-5 1 0,1-3-2 16,3-7-1-16,5-3 0 0,5-5-2 15,4-1-4-15,5 0 0 0,3-15-3 16,4 0-1-16,2-3-2 0,2-5-1 15,2-3 0-15,1-4 2 0,0-3 2 0,0 0 8 16,-2-1 1-16,-3 2 4 0,-4 3 4 16,-6 3 2-16,-2 4 4 0,-7 7 3 15,-7 4 0-15,-6 11 0 0,0 0-5 16,0 0 1-16,-22 4-1 0,4 10-3 0,-2 6 0 16,-4 5-3-16,0 3-3 0,2 3-1 15,2 1 0-15,2 0-4 0,5 0 1 16,13-3-6-16,0-3-7 0,0-3-8 15,3-5-8-15,15-4-12 0,7-6-27 16,11-3-44-16,5-5-25 0,7 0 2 0,7 0 4 16</inkml:trace>
  <inkml:trace contextRef="#ctx0" brushRef="#br0" timeOffset="133009.69">19661 5789 225 0,'0'-18'116'0,"0"0"-2"15,0 0-1-15,0 3-36 0,-15 0-69 16,5 7-5-16,-4-1-3 0,-1 9-2 16,-2 0 0-16,-2 0 1 0,2 0 2 15,1 0 4-15,1 9-1 0,3 3 3 0,1 4 1 16,11 4 1-16,-10 3 0 0,10 2 2 16,1 3-2-16,4 1 0 0,4 0-1 15,3 1 2-15,4 2 0 0,2-1-1 0,1 1 2 16,0 0 0-16,-1 0 0 15,-3-1 0-15,-5 2-2 0,-3-1-1 0,-7 0-3 16,0 0-3-16,0 0-1 0,-17-1-1 16,0-1-1-16,-5-2-3 0,-5-4 1 15,-1-1 0-15,-4-5-2 0,-2-4 2 16,1-2 0-16,-1-5 2 0,2-4-1 0,4-3 2 16,3 0-1-16,4 0 1 0,8-12 0 15,13 2 0-15,-11-4 0 0,11-1 0 16,4-1 1-16,5 0-1 0,4-1 1 15,6 1-1-15,4 0 1 0,7 1 0 16,4 0-2-16,3 2 0 0,6-2 1 0,3 1 0 16,2 0 0-16,3-1 0 0,2-2-1 15,-1 0 2-15,-1-2-1 0,-1 0-1 16,-2 0 1-16,-3 0 1 0,-6 1-2 16,-5 1 0-16,-6 1-1 0,-5 2 0 0,-7 2 4 15,-4 4-2-15,-7 8 0 0,-5 0 2 16,0 0 0-16,0 0 0 0,-18 3 2 15,4 10 0-15,-3 1 2 0,-1 4-4 16,-1 1 2-16,1 3 1 0,-1 1 0 16,2 0 1-16,3 2-2 0,-1-2 0 0,4 0-1 15,1-2-2-15,10-3-3 0,-14-1 1 16,14-4-6-16,0-1-3 0,0-3-3 16,0-4-6-16,0-1-4 0,0-4 0 15,3 0-4-15,6 0 0 0,2-12 2 16,4 0 5-16,3-1 5 0,3-1 5 0,4-2 4 15,1-1 6-15,2 1 3 0,1 0 4 16,2 1 6-16,1 4-1 0,-1-1 3 16,-1 12 0-16,-1-7-1 0,-3 7 0 15,-3 1-6-15,-5 5 6 0,-2 4-2 16,-5 3-4-16,-3 2 3 0,-2 3-4 16,-2-1 1-16,-2 2-3 0,-1-2-1 0,-1-1 1 15,0-1-2-15,0-3-1 0,0-1 0 16,0-5-2-16,0-2 0 0,0-4-1 15,0 0 0-15,2 0 0 0,5-10 0 0,4 1-2 16,0-3-2-16,5-3 0 0,0-2 1 16,3 0 0-16,1 0-1 0,2 0 1 15,1 0-1-15,1 2 0 0,-1 1 2 16,0 3 1-16,-2 2 0 0,-1 9 3 16,-2-9 1-16,-1 9 1 0,-5 2 4 0,-2 2-2 15,0 1 0-15,-4 2 1 0,-1 3-2 16,-1-2 1-16,-1 2-2 0,-2-2-3 15,0 1 0-15,-1-2-3 0,1 0-7 16,-1 0 0-16,0-3-2 0,0-2-4 16,0 0 1-16,2-2-4 0,1 0 1 0,2 0 1 15,1 0 4-15,1-8 5 0,2 8 5 16,3-10 5-16,-1 10 8 0,1-9 3 16,1 9 3-16,0-8 2 0,2 8 2 15,-2 0 0-15,1-7-4 0,-1 7-4 16,1 0-3-16,-2 1-6 0,-2 1-3 0,2 1-1 15,-1 2-1-15,0 0-3 0,1-1-3 16,-1 1-1-16,0-2-1 0,2 0 3 16,0-3-1-16,2 0 3 0,0 0 1 15,1 0-2-15,0-9 3 0,1 9 1 16,-1-14 2-16,0 4-1 0,-1 0 1 0,-1-3-2 16,-2-2 1-16,1 1-1 0,-2 1-1 15,-2 1 2-15,-1 0 0 0,-3 3-1 16,-2 9 1-16,-3-11 1 0,0 11 2 15,0 0 1-15,-13 1 2 0,5 4-2 16,-2 3 2-16,-2 3 2 0,0 3-1 0,0 1 0 16,-2 2-1-16,2 1-1 0,1 2-1 15,1 0 0-15,10 0-2 0,-13 1 0 16,13-1 0-16,0 0-2 0,0 0 0 0,1 0 0 16,4 2 1-16,0-1-1 0,2 1 3 15,1 1-2-15,-2 0 2 0,0 2 1 16,-1-1 0-16,-1-2 3 0,-3 0 3 15,0-1 0-15,-1-2 1 0,0 0-3 16,-8-3 1-16,-1-2-2 0,-5-1 0 0,-2-4-4 16,-5-2-2-16,-2-1-2 0,-1-2-1 15,-4-3-2-15,0-1-2 0,0 0-1 16,-2 0-2-16,1 0-1 0,0-9-1 16,4 9 3-16,4-14-1 0,6 3-1 15,6-2 2-15,9-2 1 0,0-2 2 0,4 0 3 16,8-2 1-16,8-1-2 0,8 0 1 15,7 0-7-15,7 0-5 0,9-1-13 16,5 1-30-16,5 1-49 0,4 1-14 16,3 1-1-16,1 1 1 0</inkml:trace>
  <inkml:trace contextRef="#ctx0" brushRef="#br0" timeOffset="133508.79">22541 6045 240 0,'15'-14'124'16,"-2"3"1"-16,-4 1 0 0,-4 10-14 15,-5-7-97-15,0 7-8 0,0 2-3 16,-15 6 4-16,-3 3-2 0,-8 4 3 16,-5 5 2-16,-4 2 3 0,-4 5 1 0,-2 3-1 15,-1 0-1-15,3 2-1 0,2 1-3 16,3-2-1-16,3-2-2 0,5-4-5 16,7-2-1-16,6-5-4 0,13-5-4 15,0-5-1-15,2-5-3 0,12-3 0 16,9 0-2-16,6-12-1 0,6 0 0 0,3-5 6 15,4-3 0-15,0 0 5 0,3-1 5 16,-3-3 1-16,-1 2 2 0,-2 2 2 16,-3 0 2-16,-4 3 2 0,-4 5 2 0,-5 1 0 15,-5 11-1-15,-4-8 2 0,-4 8 2 16,-4 3 0-16,-5 4-3 0,-1 4 2 16,0 3-5-16,0 1-1 0,0 2-2 15,-10 1 1-15,10 0-4 0,0 2-1 16,-10-1-3-16,10-2 0 0,0 0-2 0,0-1-3 15,0-2-2-15,-9-4-10 0,9-2-8 16,0-4-16-16,1-4-35 0,1 0-57 16,1 0-2-16,0-8 2 0,1-2 3 15</inkml:trace>
  <inkml:trace contextRef="#ctx0" brushRef="#br0" timeOffset="133708.76">23152 5955 201 0,'19'-6'131'0,"-2"6"0"16,-3 0-1-16,-1 3 0 0,-4 4-49 15,0 2-81-15,-2 2-10 0,-3 1-7 16,-1 1-3-16,-2 3-7 0,-1-1-1 16,0 0-3-16,0 2-7 0,-8 0-18 15,8 1-30-15,-12-2-30 0,12 4-1 0,-15-4 5 16</inkml:trace>
  <inkml:trace contextRef="#ctx0" brushRef="#br0" timeOffset="133825.62">23128 6296 138 0,'0'15'119'0,"-11"-1"-1"0,11 2 1 15,-10-1-14-15,10 1-36 0,-12 0-58 16,12 2-6-16,-18-3-5 0,7 2-6 0,-2 1-6 16,-4-1-9-16,-2 0-12 0,-2 0-21 15,-3 0-32-15,-3-1-27 0,-1 0-4 16,-1-2 2-16</inkml:trace>
  <inkml:trace contextRef="#ctx0" brushRef="#br0" timeOffset="136590.14">15010 7800 157 0,'0'0'98'0,"0"0"-4"16,0 0-11-16,1 0-39 0,-1 0-35 16,1 0-8-16,0-8-5 0,1 8 0 0,-1-9 4 15,0 9 1-15,1-7 3 0,0 7 4 16,-1-7 2-16,1 7 2 0,0 0 0 15,1-11-5-15,-2 11-1 0,1 0-6 16,-2 0 4-16,1-7 0 0,-1 7-2 16,0 0-4-16,0 0 3 0,0 0-2 0,0 0 0 15,0 0 0-15,0 0 0 0,1 0 2 16,0 1-2-16,-1 0 1 16,0 0 2-16,1-1-1 0,0 2 3 15,-1-1 0-15,1-1 2 0,-1 1-2 16,1-1 0-16,-1 0 1 0,1 1 0 0,0-1-1 15,-1 0-2-15,2 0-1 0,0 0 1 16,-1 0-1-16,0 0-1 0,1-8 2 16,0 8-1-16,-1 0-1 0,1 0 2 15,-1 0 2-15,0-8-2 0,1 8 0 16,0 0-1-16,-1 0 1 0,0 0 0 0,0 0-2 16,0 0 1-16,-1 0-3 15,0 0 3 1,1 0 0-16,0 0 0 15,0 0 0-15,-1 0 0 0,2 0 1 16,-1 0 1-16,0 0-1 0,1 0-1 16,-1 0 1-16,1 0 0 0,-1 0 1 15,1 0 2-15,-1 0-1 0,0 0 0 16,0 0-1-16,0 0 1 0,0 0 1 0,-1 0-1 16,0 0 0-16,1-7-1 0,-1 7 2 15,0 0-1-15,1 0 1 0,-1 0 0 16,0 0-1-16,0 0 0 0,0 0-1 15,0 0 1-15,0 2 2 0,1 0 0 16,0 3 1-16,0 3 4 0,0 3-3 0,1 3-1 16,-1 4 1-16,0 4 3 0,-1 3 0 15,1 6 0-15,-1 2-2 0,0 4 0 16,0 4 0-16,0 5 0 0,0 3-2 16,0 1 6-16,-12 3 2 0,12 0 0 15,-11 3-3-15,11-2 2 0,-16-1 0 0,7 1 0 16,-1-3 1-16,-2 1-1 0,-1-2-1 15,1-2-5-15,-3-3 2 0,1-2 2 16,0-4 2-16,-2-1-1 0,1-4 0 16,0-4 1-16,1-3-1 0,-1-2-4 15,3-6 2-15,0-1-7 0,3-5-4 0,0-2-3 16,9-4-12-16,-12-4-9 0,12-3-10 16,0 0-13-16,0-7-10 0,4-4-12 15,2-3-36-15,2-7-45 0,3-5-4 16,1-4 8-16,2-5 10 0</inkml:trace>
  <inkml:trace contextRef="#ctx0" brushRef="#br0" timeOffset="137305.76">15146 7817 127 0,'0'-13'112'0,"0"6"2"16,0-1-2-16,2 1 1 0,6-1-51 0,2-1-59 15,6 0-3-15,3 0 0 0,3-2 1 16,4 3 4-16,1 2 4 0,3 6 5 16,1 0 1-16,1 0 2 0,0 0 1 15,-1 0 2-15,-3 6 0 0,-5 4-2 16,-5 3-4-16,-7 4-4 0,-8 3-4 0,-3 3 1 15,0 2-4-15,-15 5 2 0,-2 1 0 16,-6 0 0-16,-5 2 4 0,-5-2 2 16,-2 2 1-16,-3-2-3 0,-3-3 2 0,1-1-3 15,2-3-6-15,1-2-2 16,2-3-2-16,4-3-4 0,6-2-9 0,3-4-6 16,5-2-4-16,5-4-4 0,12-2-7 15,0-2-1-15,0 0-2 0,0 0-2 0,6-14-4 16,9 4-11-16,3-4-9 0,6-3-5 15,4-2 2-15,4-4 16 0,4 0 20 16,2-1 32-16,3-1 9 0,1 0 12 16,-1 2 19-16,-1 2 16 0,-1 0 14 15,-3 4 7-15,-3 5-3 0,-4 2-15 16,-4 10-23-16,-5 0-7 0,-5 0 3 0,-6 0-2 16,-4 7-2-16,-4 6-6 0,-1 0-4 15,0 3-5-15,0-1-5 0,-13 1 1 16,13 0-1-16,-10-1-8 0,10 0 0 15,0-3-2-15,0-3-4 0,0-4-3 16,4-3-2-16,7-2-4 0,4 0-2 0,4-10-3 16,5-1-2-16,2-3 0 0,3-2 2 15,2-3 5-15,1-2 4 0,1 0 6 16,-2-1 4-16,0 2 5 0,-3 1 6 16,-2 2 2-16,-2 3 6 0,-4 4 2 15,-2 10-1-15,-3 0 2 0,-3 0-1 0,-3 0 3 16,-2 7-3-16,-1 6-3 0,-2 4-2 15,-1 2-3-15,0 3-1 0,-2 2 0 16,2-1-5-16,0 0-4 0,1 0-2 0,-2-2-1 16,1-1-3-16,1-3-3 15,0-2-6-15,1-4-7 0,0-2-8 16,2-3-10-16,0-5-7 0,3-1-14 0,0 0-33 16,2-9-44-16,1-1-3 0,1-5 4 15</inkml:trace>
  <inkml:trace contextRef="#ctx0" brushRef="#br0" timeOffset="137771.84">16488 7397 160 0,'0'-15'114'0,"0"3"1"0,-9 3-2 0,9 9-5 15,0 0-63-15,0 2-36 0,0 7 3 16,0 8 1-16,-10 7 3 0,10 6 2 15,0 5 6-15,0 6 2 0,-14 3-2 16,14 6 0-16,-9 1-2 0,9 4-3 0,-13 0-3 16,13-3-4-16,-15-1-3 0,6-3-5 15,-2-6-2-15,1-6 0 0,0-6-1 16,-1-5 0-16,1-6-2 0,0-4 1 16,0-8-3-16,2-5 0 0,8-2-2 15,-12 0-4-15,12-13-1 0,0 0 0 0,0-4 0 16,0-3 1-16,3-1 0 0,4-3 1 15,5 1 1-15,4-1 2 0,4 2 2 16,5 0-2-16,6 3 3 0,2 5-1 16,4 2 0-16,2 12 0 0,0-8 3 0,1 8 1 15,-4 3 1-15,-3 2 2 0,-3 6 2 16,-5 0 2-16,-7 5 0 0,-4 0 1 16,-10 3-1-16,-4 0 1 0,0-1-3 15,-11 0 2-15,-1-3-2 0,-7-3-2 16,-3 0-4-16,-5-4 0 0,-1-2-3 0,-1-2-5 15,0-4-7-15,2 0-9 0,2 0-5 16,5-7-9-16,3-3-7 0,6-2-30 16,11-4-29-16,0-4-26 0,0-3 0 15,0 0 6-15</inkml:trace>
  <inkml:trace contextRef="#ctx0" brushRef="#br0" timeOffset="138170.64">16947 7425 159 0,'36'-26'118'0,"-3"6"4"15,-7 7 2-15,-4 13-22 0,-5 0-34 16,-8 1-37-16,-5 15-1 0,-4 9-4 0,0 6 1 16,-9 6-2-16,-2 4-5 0,-3 4-3 15,-3 3-1-15,0 3 1 0,-2 0-2 16,2 1-3-16,-1-2 1 0,3-3-3 16,1-4-2-16,3-2-1 0,11-9-1 15,-12-3-4-15,12-8-2 0,0-4-4 0,6-7-6 16,4-4-7-16,4-6-6 0,5 0-5 15,5 0-2-15,4-17 1 0,3 3 0 16,3-4 5-16,1 0 7 0,2-1 10 0,0-2 8 16,0 1 11-16,-2 1 7 0,0 1 6 15,-4 3 3-15,-1 3 0 0,-4 1 1 16,-4 11 1-16,-1-8 2 0,-5 8-4 16,-4 2-3-16,-4 4-4 0,-1 4-4 15,-2 1-2-15,-2 3-3 0,0 2-8 16,-2 2-4-16,0 0-3 0,-1-1-8 0,0 2-2 15,0-2-6-15,0 1 1 0,0-2-3 16,0-1-5-16,0-2-4 0,-10-1-1 16,10-5-5-16,0-1-2 0,-14-5-7 15,14-1-8-15,-9 0-28 0,9-10-34 16,-10-2-23-16,10-5 6 0,0-5 5 0</inkml:trace>
  <inkml:trace contextRef="#ctx0" brushRef="#br0" timeOffset="138284.96">17471 7726 182 0,'4'-33'133'15,"2"5"1"-15,0 4-1 0,-2 2-18 0,0 7-40 16,0 4-55-16,-2 11-9 0,1 0-11 16,2 0-6-16,-2 0-15 0,2 8-17 15,0 2-43-15,1 3-49 0,1-1-3 16,2 4-1-16,-1 1 4 0</inkml:trace>
  <inkml:trace contextRef="#ctx0" brushRef="#br0" timeOffset="138554.16">18003 7782 156 0,'40'0'123'16,"-3"-13"-2"-16,-3 13 2 0,-3-13-3 0,-4 13-53 15,-6-13-66-15,-6 13-1 0,-4-12-2 16,-7 12-2-16,-4 0 3 0,0-7 6 16,-12 7 10-16,-1 1 5 0,-5 2 9 15,-2 5 8-15,-4 1 5 0,-2 3 0 16,-3 1 1-16,-2 3-5 0,-1 2-4 0,1 3-11 15,2 1-5-15,0 3-5 0,6 0-7 16,6 2-6-16,3-1-2 0,14-1-6 16,0 1-8-16,0-5-8 0,0 0-9 15,8-5-6-15,7-1-8 0,7-4-12 0,4-4-9 16,3-3-29-16,5-4-41 0,0 0-5 16,5 0 7-16,0-14 8 0</inkml:trace>
  <inkml:trace contextRef="#ctx0" brushRef="#br0" timeOffset="142716.99">17043 5435 184 0,'0'6'78'0,"2"0"-12"16,2-1-12-16,1 0-5 0,3-2-1 0,2 2-4 16,4 0-12-16,2-1-10 0,3 1-4 15,3 1-1-15,1 0 1 0,4-2 0 16,3 0-2-16,3-1 0 0,3-1-2 0,3-1 0 15,1-1-1-15,4 0 0 16,3 0-4-16,2 0-1 0,2-11-4 0,2 11-1 16,1-13 0-16,0 6-1 0,-1-1-1 15,1-1-1-15,-3 1-1 0,-1 0 0 16,-2 1 2-16,-4 7-2 0,-2-12 1 16,-4 12 1-16,-5 0-1 0,-1 0 2 15,-5 0 0-15,-1 0 0 0,-2 0 1 0,0 4 0 16,-1 2-3-16,0-1 2 0,-2 3 0 15,1 0 0-15,2-1 1 0,-1 0-1 16,-1 0-1-16,3-2-1 0,-1-2-1 0,2-1-3 16,0-2 3-16,0 0-2 0,1 0-3 15,2 0-3-15,0-11 0 0,1 4-1 16,2-2 1-16,0 1 3 0,1 0 1 16,1-1 2-16,1 9 1 0,0-12 5 15,-1 12 3-15,-1 0 4 0,0 0 0 16,-3 0 0-16,0 5 0 0,-1 2 0 0,-3 6 2 15,0 2 0-15,-2 2-4 0,-1 1 0 16,1 2-3-16,-2-1-1 0,-1 0 1 16,2-2-2-16,0-2-3 0,2-3 1 15,-2-2 0-15,4-4-1 0,1-4 0 16,2-2 0-16,1 0 0 0,1 0 2 0,1-15-1 16,0 4-2-16,1-2 1 0,3 0 0 15,-2-2 0-15,2 2 1 0,-1 0 2 16,1 2-2-16,-1 2 1 0,2 9-2 15,-2-9 1-15,-1 9 3 0,0 1-2 0,0 3 0 16,0 2 0-16,-1 5-1 0,0-1-2 16,-2 3 2-16,0-2 1 0,-2 2 0 15,-1-3-1-15,-2-1 0 0,0-2 2 16,-1-3-2-16,-2-2 1 0,1-2 1 16,-2 0-3-16,-2 0 2 0,0-14 0 0,-3 4-2 15,1-1 0-15,-1 0 1 0,-3 1 1 16,1-1-2-16,-1 2 3 0,0 2-2 15,-1 7 3-15,1-11-3 0,0 11 0 16,1 0 1-16,-2 0 0 0,2 0-1 0,-2 3-2 16,3 2 1-16,-2-2 0 0,3 1 3 15,0-2-3-15,3-1 0 0,2-1 0 16,0 0-2-16,2 0 2 0,1-7-1 16,0 7-3-16,1-14-6 0,-2 5-13 15,0 0-12-15,0 0-23 0,-2-1-71 0,1-1-12 16,-3-1 3-16,0 0-2 0</inkml:trace>
  <inkml:trace contextRef="#ctx0" brushRef="#br0" timeOffset="144998.53">19982 7370 148 0,'6'-24'96'15,"0"2"-9"-15,1 1-9 0,0 1-15 16,0 2-21-16,1 2-21 0,0 1-9 0,2 3 2 16,-1 2 2-16,1 1 2 0,1 9 1 15,-2-12-1-15,0 12 0 0,1-10-4 16,-1 10-1-16,-2 0 0 0,0 0-1 15,0 0-2-15,-4 0 0 0,-2 0-1 16,-1 7 0-16,0 6 0 0,-13 4 2 0,0 8 2 16,-5 7 0-16,-5 6-3 0,-5 6 0 15,-4 5-1-15,-3 4-1 0,-3 3 1 16,-2 3-3-16,-1 0 0 0,-2-1-1 16,2 0-1-16,2-5 0 0,1-3 0 0,6-7 1 15,3-5-4-15,4-8-1 0,5-7-4 16,4-6-5-16,5-9-9 0,11-4-7 15,-9-4-9-15,9 0-5 0,2-11-17 16,2-3-24-16,4-4-30 0,3-5-21 16,2-4 5-16</inkml:trace>
  <inkml:trace contextRef="#ctx0" brushRef="#br0" timeOffset="145397.74">19879 7502 194 0,'36'-38'117'0,"-3"7"-2"15,0 6-3-15,-3 6-17 0,-2 9-42 0,-2 10-29 16,-5 0-1-16,-2 5-3 0,-6 11-2 15,-3 8-2-15,-5 5-2 0,-4 4-3 16,-1 6-1-16,0 2-2 0,0 1 1 16,0-1-3-16,-11-1 1 0,11-2-1 15,-8-3 0-15,8-4 0 0,-10-4 0 16,10-5-2-16,0-6-2 0,-11-3-2 0,11-5 0 16,0-5-4-16,0-3-4 0,3 0-3 15,3-8-3-15,3-5-3 0,1-4-2 16,5-3 1-16,0-5 0 0,4-2 3 15,1-2 3-15,2-2 6 0,1 0 1 0,2-1 5 16,-1 2 3-16,3 1 3 0,-3 6 3 16,0 3 1-16,-1 6-1 0,-1 6 1 15,-3 8 2-15,-2 0 0 0,-2 4 1 16,-2 7 3-16,-2 5-4 0,-1 2 0 16,0 4 1-16,-2 1-1 0,0 2-3 0,-1-1 2 15,0-1-4-15,-2-1 2 0,-1-1-4 16,-1-3 1-16,-2-1-4 0,-1-3-2 15,0 0-6-15,0-2-3 0,0 0-8 0,0-1-10 16,-10-1-5-16,10-1-11 0,0-1-10 16,-10 0-20-16,10-3-33 0,0-2-30 15,0-3 2-15,0 0 8 0</inkml:trace>
  <inkml:trace contextRef="#ctx0" brushRef="#br0" timeOffset="145597.54">20671 7713 210 0,'12'-12'122'15,"-2"1"2"-15,-2 11-1 0,-1-8-24 16,-1 8-51-16,-1 1-27 0,-2 4-3 16,-1 4-3-16,0 2-3 0,0 3 2 0,0 3-2 15,0 2-2-15,0 2-2 0,0 1-4 16,1 1-3-16,-1 0-1 0,2 0-5 16,0-3-8-16,-2-1-8 0,1-2-10 15,-1-4-12-15,1-3-29 0,0-5-48 16,0-2-14-16,2-3 2 0,1 0 6 15</inkml:trace>
  <inkml:trace contextRef="#ctx0" brushRef="#br0" timeOffset="145815.34">20960 7754 223 0,'11'-12'137'0,"-2"2"1"0,-2 10 1 16,-3 0-1-16,-4 2-74 0,0 9-46 0,0 6-8 15,-13 7-5-15,2 5-2 0,-6 6-2 16,-1 4-1-16,-5 4 1 0,-4 6 1 15,-3 5 2-15,-4 4-2 0,-5 3 1 16,-3 1 0-16,-2-2 0 0,-4 0 3 16,-1-4-2-16,-1-6-4 0,2-3 0 0,-1-5-5 15,1-6-9-15,4-6-8 0,6-7-11 16,3-6-13-16,8-10-35 0,8-6-57 16,8-1-4-16,11-7 4 0,0-9 4 15</inkml:trace>
  <inkml:trace contextRef="#ctx0" brushRef="#br0" timeOffset="146330.14">21994 7635 140 0,'24'-10'98'16,"-1"-2"1"-16,0-4-6 0,-1 1-33 15,0-3-27-15,-1 1-24 0,-4-3 1 16,-1 0 0-16,-6-1 5 0,-1 2 1 0,-5 1 1 16,-3 0 0-16,-1 2 0 0,0 3-1 15,-12 0-2-15,1 3 0 0,-7 2-1 16,-3 8 0-16,-2-8-3 0,-5 8 5 16,-3 0 1-16,-2 2 1 0,0 3 1 15,-2 4 6-15,1 2-2 0,-2 7 2 0,0 2-3 16,0 3 0-16,0 4-3 0,1 2-1 15,2 3-3-15,1 3-3 0,5-1-7 16,3 1 1-16,5 1-3 0,5-2 0 16,4 0-2-16,10-3 0 0,0-3-2 15,0-5-4-15,5-3-1 0,8-7-3 0,7-4-1 16,4-5-8-16,6-4-4 0,4 0-9 16,3 0-9-16,1-14-4 0,0 2-11 15,1-5-25-15,0-4-30 0,-2-4-22 16,0-1 2-16,0-3 7 0</inkml:trace>
  <inkml:trace contextRef="#ctx0" brushRef="#br0" timeOffset="147112.64">22357 7393 164 0,'33'-29'105'15,"-1"0"-2"-15,-1 4-7 0,-3 3-20 16,-3 2-29-16,-4 5-33 0,-1 4 1 16,-4 11 3-16,-4 0 1 0,-7 0 2 0,-3 3 2 15,-2 10 1-15,0 7 4 0,-15 6-1 16,0 5-1-16,-4 6-6 0,-5 4-4 15,-3 4-1-15,-3 1-1 0,-2 3-2 0,0 0-5 16,-3 0 0-16,1-4-3 16,0-2 0-16,3-4 0 0,2-4-1 0,3-5 1 15,3-5-4-15,4-5-1 0,5-5-3 16,3-4-3-16,11-5-8 0,-11-2-6 16,11-4-5-16,0 0-3 0,5-10 1 0,5-1-3 15,4-2 3-15,5-3 6 0,4-1 10 16,1-1 6-16,4 0 9 0,1-1 5 15,2 1 4-15,-1 1 3 0,2 1 0 16,0 3 0-16,-2 1 0 0,-3 12-3 16,-3-9 2-16,-5 9-3 0,-4 1 0 0,-5 5-2 15,-3 1 1-15,-4 5-2 0,-2 2 0 16,-1 1-4-16,0 2-4 0,0 0 0 16,0 1-2-16,0-2-2 0,-9 1-4 15,9-2 0-15,0-2-2 0,2-2-3 16,4-3-1-16,3-3-1 0,4-1 1 0,4-3-1 15,3-1 2-15,2 0 1 16,5 0 4-16,1-10 0 0,3 2 5 0,0 0 3 16,1-3 3-16,-1 1 3 0,1-3 2 15,-3 1 3-15,-2 0-1 0,-4-1 1 16,-4 0-1-16,-2 3-2 0,-6-1 2 0,-3 2-1 16,-6 0 1-16,-2 9-1 15,0-8 2-15,0 8 2 0,-19 0 1 0,6 2 0 16,-5 3-1-16,-3 5-1 0,-1-1-2 15,-3 5-1-15,0 3-1 0,-2 1-5 16,1 2-3-16,1 0-1 0,3 0-1 0,1-1-1 16,2-1-1-16,6-1 1 0,2-4 0 15,11-1-5-15,-10-4-2 0,10-4-1 16,2-2-3-16,6-2-4 0,3 0 0 16,6 0-3-16,2-14 0 0,4 6-2 15,1-3 4-15,3 1 3 0,0-1 3 0,1 0 7 16,-1 0 7-16,-1 2 3 0,-2 1 6 15,-2 0 3-15,-2 8 0 0,-3-10 3 16,-4 10 2-16,-1 0-1 0,-5 0-5 16,-2 0-1-16,-3 0-4 0,-1 1-4 15,-1 2-3-15,0 1 0 0,0 0-6 0,0 0-3 16,-8 0-6-16,8-1-1 0,0 1 0 16,0-1-6-16,-10-1 1 0,10-1 0 15,0-1-3-15,0 0 0 0,5 0 0 16,0-8-1-16,3 1-6 0,2-3-16 0,4-3-17 15,2-3-26-15,3-3-14 0,3-2 4 16</inkml:trace>
  <inkml:trace contextRef="#ctx0" brushRef="#br0" timeOffset="147678.22">23281 7649 222 0,'14'-11'109'16,"-4"4"-4"-16,-4 7-11 0,-5 0-18 0,-1 0-36 16,0 2-26-16,-8 8-3 0,-1 0-5 15,-3 2-1-15,-1 2-5 0,-3-2 0 16,2 3-2-16,0-2-1 0,2 0-1 15,1 0 0-15,11 0-1 0,-11-1 2 16,11-1 0-16,0 1 0 0,0-2 2 16,5 0 3-16,2-1 0 0,2 1 2 0,1 0 3 15,1-1 1-15,2-2 0 0,-1 3 0 16,1-3 2-16,-2-1-1 0,0 1 0 16,-2-3-2-16,-1 1-1 0,-5-1-4 0,-3-1-2 15,0 0-1-15,0-1 0 0,-9 0-3 16,-3 1 0-16,-3 0-2 0,-4 1-1 15,-2 0 2-15,-3 0 0 0,0 0 2 16,0 1 0-16,1-1 3 0,4 0-1 16,2-1 2-16,7 0-1 0,10-3-1 0,0 0-1 15,0 0-4-15,7 0-5 0,12-9-5 16,7 1-3-16,9-3-3 0,7-4 1 16,7-2-3-16,6-1 4 0,2-4 7 15,3-2 2-15,1-2 7 0,0 0 8 16,-2 0 3-16,-3 1 5 0,-6 2 2 0,-6 1-3 15,-7 3 2-15,-6 4-2 0,-9 4 0 16,-9 3-1-16,-6 8-2 0,-7 0 0 16,0 0-1-16,0 2 1 0,-17 7-1 15,3 3 1-15,-2 3-1 0,-1 3-1 16,-1 3 3-16,1 1-3 0,2 1 2 0,4 3 1 16,1-1 2-16,10-1 2 0,0 3 0 15,0-3 1-15,0 3 1 0,2-2-2 16,7 1-1-16,0-2-1 0,0 1-2 0,-2-2-2 15,-3-2 0-15,-4 0-2 16,0-3 0-16,0-2 4 0,-15-2-7 0,3-3-1 16,-7-2-1-16,-5-4-7 0,-7-1-10 15,-4-3-24-15,-3-1-43 0,-3 0-54 16,-2 0-1-16,3-12-3 0,2 3 5 0</inkml:trace>
  <inkml:trace contextRef="#ctx0" brushRef="#br0" timeOffset="149061.25">24605 7350 188 0,'10'-12'112'16,"0"12"0"-16,-2-11 0 0,1 11-24 16,0-12-76-16,-1 12-10 0,-2-9 0 0,-1 9 2 15,-4 0 1-15,-1-9 0 0,0 9 6 16,0 3 5-16,-16 4 0 0,0 4 4 16,-4 7 5-16,-2 4 3 0,-6 5 1 15,-2 5-1-15,-4 1 1 0,-1 3-2 16,-3 4-4-16,1 2 0 0,1 0-3 0,2 1-4 15,3-1-1-15,4 1-2 0,3-3-5 16,7-3 0-16,3-2-3 0,14-5 2 16,-9-3-6-16,9-3-1 0,4-3-5 15,5-3-5-15,6-3-10 0,2-1-13 0,5-4-12 16,5-2-23-16,1-3-61 0,5-3-27 16,3-2 4-16,6 0 4 0</inkml:trace>
  <inkml:trace contextRef="#ctx0" brushRef="#br0" timeOffset="149943.34">27499 7271 195 0,'4'0'106'16,"-2"0"0"-16,1 1-2 0,2 2-43 15,0 1-50-15,1 3-11 0,1 1 2 0,2 2 1 16,1 1 6-16,2 3 0 0,1 2 3 16,1 3 3-16,1 3 3 0,1 2 2 15,0 4 0-15,-1 1 0 0,-2 3-2 16,-3 2-3-16,-4 3 0 0,-5 1-3 15,-1 1-2-15,0 3-2 0,-17 0-3 0,0-1 0 16,-7 1-1-16,-6-3 0 0,-6 0 1 16,-5-4 0-16,-3-2 0 0,-6-4 0 15,-1-4-5-15,-2-3 5 0,1-5-5 16,1-5-2-16,0-2-6 0,5-5-11 16,2-3-13-16,5-2-29 0,6 0-59 0,6 0-15 15,5-13 5-15,8 3-4 0</inkml:trace>
  <inkml:trace contextRef="#ctx0" brushRef="#br0" timeOffset="151359.15">24841 7872 170 0,'1'2'114'0,"0"-2"2"0,-1 3 2 16,1-1-1-16,0 1-70 0,2 4-28 15,2 0-3-15,0 4 2 0,1-1 2 16,5 2 0-16,2 1 2 0,4 1-2 0,1 1-3 15,5 0-2-15,3 3-9 16,3-1 3-16,4-2-2 0,2-1-2 0,2-3-1 16,2-2 1-16,1-4-5 0,0-2-1 15,0-2-3-15,1-1 0 0,-1 0 4 16,-2 0-4-16,2-13 0 0,-2 6-1 16,0-1 2-16,0 1-1 0,3-1 2 15,-1 8 2-15,1-12-1 0,1 12 1 0,1-7 2 16,0 7-1-16,3 0 1 0,0 0-2 15,0 1 1-15,0 2 1 0,-1 2 1 16,-2 1 0-16,-1 2-1 0,-4-1 1 16,-3 2 1-16,-3-1 0 0,-2 0 2 15,-2-1-1-15,-3 0-1 0,-2 0 2 0,-1-1-2 16,-2-1 0-16,-1 0-1 0,1 0-1 16,0-2-2-16,-2 1-2 0,1-1-3 15,2-1-5-15,-1 1-9 0,0 0-6 16,-1 0-13-16,1 0-20 0,-2-1-53 15,-1 0-30-15,-2-2 0 0,-2 1 5 0</inkml:trace>
  <inkml:trace contextRef="#ctx0" brushRef="#br0" timeOffset="153272.66">25244 7018 137 0,'4'0'85'15,"2"-6"-14"-15,-1 6-21 0,0-8-1 16,1 8-7-16,-3-9-5 0,1 9-4 16,-2-9-6-16,0 9-4 0,0-9-3 15,-1 9-1-15,-1-11 0 0,0 11-1 16,0-13 0-16,0 5-5 0,0 8 0 0,0-13 0 15,-10 13-3-15,10-14 1 16,-12 14-1-16,12-8-2 0,-14 8 1 0,14 0-1 16,-16 0 1-16,7 0-2 0,-1 0-2 15,0 0 2-15,0 4-1 0,0 3 1 16,-1 2-1-16,1 1-1 0,-1 3 1 0,1 2-1 16,1 1 0-16,9 2 2 15,-14 1-2-15,14 4-3 0,0 1 0 0,-10 1 1 16,10 3-1-16,1 1 0 0,3 2-2 15,3 1 0-15,1 1 1 0,1 0-1 16,3 1 1-16,0-1 0 0,-1 0 2 0,0-1-2 16,-2 0 3-16,-2-1 2 0,-3-4 0 15,-3-1 1-15,-1 0 1 0,0-4 2 16,-10-1-3-16,1-3 3 0,-6-1-3 16,-2-2-1-16,-4-4 1 0,-2 1-3 0,1-4-1 15,-3-1 0-15,0-2 1 0,0-1-3 16,1-1-1-16,1-2-5 0,-1-1-4 15,1 0-7-15,1 0-8 0,1 0-5 16,1-7-9-16,2 7-7 0,3-9-28 16,3 9-36-16,2-16-30 0,10 5 4 15,0 2 7-15</inkml:trace>
  <inkml:trace contextRef="#ctx0" brushRef="#br0" timeOffset="153422.67">24977 7524 192 0,'37'-10'122'0,"0"2"1"16,0 8-5-16,-2-10-20 0,-1 10-45 15,-2 0-34-15,-1 0-13 0,-2 0 0 0,-1 0-6 16,-1 0-2-16,-4 0-8 0,-2 0-6 16,0 0-5-16,-4 0-8 0,-2 0-7 15,-2 0-17-15,-2 0-20 0,-2 0-30 16,-2-8-13-16,-1 8 4 0</inkml:trace>
  <inkml:trace contextRef="#ctx0" brushRef="#br0" timeOffset="154073.16">25446 7353 171 0,'0'-12'118'0,"0"2"-1"0,0 10-3 16,0-11-15-16,0 11-36 0,0 0-37 0,0 5-7 16,0 4 0-16,-9 6-4 0,9 3-3 15,0 4-1-15,0 3-5 0,-11 1 0 16,11 2 0-16,0 1-2 0,-11-1-2 16,11 1 0-16,0-2 0 0,-12-2 0 0,12-3-2 15,0-3-1-15,-12-2-4 0,12-4-7 16,0-4-4-16,0-4-4 0,-9-1-6 15,9-4-4-15,0 0-5 0,0 0-4 16,0-9-2-16,4 0-1 0,1-2 4 16,3-2 8-16,0-1 11 0,3-1 10 0,2-1 6 15,2-1 7-15,2 0 8 0,1 0 8 16,1 2 7-16,2 2 4 0,-1 3-1 16,0 1-2-16,-1 9 0 0,-4 0-1 15,0 0-3-15,-5 0 0 0,-2 2-2 16,-3 7-2-16,-2 2-3 0,-3 2-2 0,0 3-3 15,0 1-4-15,0 1 0 0,-13-1-2 16,13 1-2-16,-16-3 1 0,16 0-2 16,-16-1 1-16,16-3-1 0,-15-1 1 15,15-3-2-15,0-3 0 0,0-3 1 16,0-1 0-16,0 0-2 0,2-7-1 0,7-3 0 16,2 0-1-16,4-2-2 0,2-3 0 15,2 2-3-15,-1 0-4 0,3-1-4 16,1 0-4-16,0 0-2 0,-2 3-2 15,1 0-1-15,-3 3 1 0,-1 8-1 16,-1-11 4-16,-3 11 3 0,-2 0 4 0,-1 0 2 16,-2 0 4-16,-2 0 3 0,0 0-1 15,0 1 4-15,0 1 0 0,1-1 4 16,-2 1 1-16,2-1 0 0,-1 0 4 16,2 0 0-16,-2 1 5 0,-1 0-2 15,0 1 0-15,-1 0 3 0,-3 3-1 0,-1 0-3 16,0 1 0-16,0 2-2 0,0 0 0 15,0 1-2-15,-12 1-1 0,12-1 1 16,-12 1-6-16,12 0-1 0,-16-2 0 16,7-1-3-16,0-2-5 0,-1-1-3 0,1-4-3 15,0-1-3-15,0 0-5 0,9 0-3 16,-16-8-4-16,16 0-7 0,-15-3-13 16,15-2-15-16,-11-3-18 0,11-4-18 15,0-1-6-15</inkml:trace>
  <inkml:trace contextRef="#ctx0" brushRef="#br0" timeOffset="154689.14">25853 7406 164 0,'18'-15'110'0,"1"5"3"0,-2 1-6 0,2 9-12 16,-1 0-32-16,1 0-41 0,-2 0-4 15,-1 7-2-15,-1 3-3 0,-3 3-1 0,-2-1-1 16,-2 1 0-16,-4 1-4 16,-2 1 0-16,-2 0-2 0,0 0-2 0,0 2-3 15,-12-1-3-15,12-1-2 0,-15 0-5 16,7-1-5-16,-2-2-5 0,2 1-1 15,8-2 0-15,-16-1-4 0,16-3 2 0,0-1 3 16,0-1 1-16,0-4 2 16,0-1 3-16,4 0 4 0,8 0 5 0,3-14 0 15,3 6 5-15,3-5 6 0,3-1 4 16,-1 0 4-16,3 0 4 0,-1-1 1 16,-2 0 3-16,-1 2-2 0,-2 2 3 0,-3 3 2 15,-5 8-4-15,-4 0-2 16,-3 0-3-16,-5 0-3 0,0 4-2 0,0 5-1 15,0 4-2-15,-10 1-3 0,10 2-5 16,-13 0 0-16,13 2-3 0,-14-1-3 16,14 0-1-16,-9-2 3 0,9-2-4 0,0-5 0 15,0-3-2-15,0-3 0 16,5-2 0-16,3 0-1 0,2-7 2 0,0-3 0 16,1-2 1-16,1-3-4 0,0-2 5 15,1-1 0-15,-2 0 2 0,1 2 2 16,0 2 3-16,-2 2 2 0,-1 3 1 0,0 9 3 15,-4 0 4-15,-2 0 2 0,-2 7 2 16,-1 7 6-16,0 6 0 0,0 5 0 16,-10 5 2-16,10 4 1 0,-16 3-2 15,7 3-3-15,-2 2-2 0,1 0-3 16,-1-1-3-16,-3-1-2 0,0-1-3 0,-2-4-1 16,0-1-1-16,-2-4-2 0,0-5 0 15,-2-2 1-15,0-4 0 0,0-5 1 16,0-2-3-16,-2-5 1 0,1-4-1 15,0-3 0-15,0 0-3 0,3 0 0 16,1-11-2-16,3 0-4 0,1-2 2 0,4-3-3 16,9 0 2-16,-10-2 0 0,10 1-3 15,0-1-1-15,0 0-4 0,3 2-2 16,5 1-6-16,3 2-6 0,4 1-9 0,4 2-17 16,2 2-32-16,4 8-37 15,3-12-3-15,2 12 3 0</inkml:trace>
  <inkml:trace contextRef="#ctx0" brushRef="#br0" timeOffset="155204.72">26530 7872 231 0,'40'-12'118'0,"0"12"1"0,-2-14-7 15,3 6-34-15,-1-2-54 0,0-1-14 0,2 0-5 16,-3 0-1-16,0-1-3 0,-1 1 0 16,-1 0 0-16,-5 0 1 0,-1 1 1 15,-5 1 3-15,-1 2 1 0,-3-2 0 16,-2 2 0-16,-6 7 0 0,-3-12-1 15,-2 12 2-15,-4-11-2 0,-2 11 0 0,-3-11-4 16,0 11 0-16,0-13-1 0,0 13 0 16,-10-13 0-16,-8 1-1 15,7 12 0-15,-4 0 0 0,0 0 3 16,-2 0 2-16,-1 0 1 0,-3 5 1 16,0 4 2-16,-3 2-1 0,3 3 3 0,-3 2-1 15,2 2-1-15,3 4-1 0,1 0-3 16,4 0-1-16,2 2-1 0,5-2 0 15,7-1-2-15,-9-2 0 0,9-3-1 16,1-3 1-16,4-2-1 0,4-5-1 0,5-3 1 16,1-3-2-16,6 0-3 0,2 0-1 15,2-12-1-15,2 0-4 0,1-2 1 16,1-2 0-16,0-2 0 0,0 0 1 16,-1 0 4-16,-2 1 2 0,-4 2 4 0,-1 2 3 15,-2 1 5-15,-4 3 4 0,-2 9 1 16,-5-7 1-16,-5 7 0 0,-1 1 0 15,-2 4-1-15,0 3 0 0,0 3-2 16,-12 2 0-16,12 1-4 0,-17 2-1 16,9 0-1-16,-1 0-1 0,0 0 0 15,9 0-1-15,-15-1-3 0,15-1-2 0,-11-1-1 16,11-3-10-16,0 1-13 0,0-3-14 16,0-2-29-16,0 0-75 0,0-3-6 15,4-3-1-15,2 0 4 0</inkml:trace>
  <inkml:trace contextRef="#ctx0" brushRef="#br0" timeOffset="156269.94">28419 7301 204 0,'0'1'106'0,"0"3"-10"16,0-1-16-16,-11 3-15 0,3 3-16 16,-5 0-30-16,-3 1-1 0,-2 3-4 15,-4-1-3-15,0 2 2 0,-3 1-3 0,0-3 0 16,-3 1-3-16,-1-2-2 0,-3 0-1 15,-2-2-1-15,-1-3 1 0,-1 0-1 16,0-3-3-16,0 0-1 0,0-2 1 16,2-1-3-16,1 0 0 0,1 0 0 15,2 0 0-15,2-10-3 0,4 10-2 0,4-8 0 16,6 8 1-16,3-7 1 0,11 7 3 16,0 0 2-16,0-8 2 0,0 8 2 15,9 0 3-15,2 0 2 0,4 1 0 16,1 2 2-16,3 3 0 0,1 1 0 0,1 3-1 15,1 2 0-15,-2 2 2 0,1 2-1 16,-1 3 2-16,-2 1-2 0,0 3 9 16,-5 0 1-16,-1 3 2 0,-3 1 3 15,-5 1-2-15,-2 1 3 0,-2 0-9 16,0 1 9-16,-9 0-2 0,-1 0-8 16,-5 1 0-16,0-2-2 0,-4 0 0 0,-2-2-2 15,0 0 0-15,-2-3-5 0,1-3 0 16,2-1-2-16,1-3-1 0,2-2-3 15,2-3-1-15,1-2-6 0,4-2-11 16,10-3-15-16,-13-1-23 0,13-4-36 0,0 0-71 16,0 0-2-16,0-7 2 0,0-1-1 15</inkml:trace>
  <inkml:trace contextRef="#ctx0" brushRef="#br0" timeOffset="158403.23">17995 9517 233 0,'1'9'125'16,"8"-1"1"-16,4 0 0 0,4-2-15 15,6-2-91-15,5-3-5 0,6-1-4 16,5 0-6-16,2 0-3 0,2-10-2 15,2 3-3-15,-2-3-5 0,1 2-2 0,-2-2-8 16,-3 1-6-16,-3-2-9 0,-5 1-18 16,-6-1-32-16,-5-1-38 0,-7 0-1 15,-6 2 3-15</inkml:trace>
  <inkml:trace contextRef="#ctx0" brushRef="#br0" timeOffset="158818.74">18497 9074 167 0,'-12'0'105'0,"12"0"-5"0,0 1-11 0,-10 3-16 15,10 3-22-15,-10 2-33 16,10 6 0-16,-13 4-1 0,4 4 2 0,-3 7-1 16,-1 5-1-16,-3 5-1 0,-3 4-1 15,-2 5 1-15,0 1-2 0,-3 4-5 16,1 0 1-16,1-1-2 0,3-2 0 0,1-3-2 15,5-3 1-15,2-8-3 0,11-5 0 16,0-7 0-16,0-9 1 0,8-7-1 16,7-8-4-16,6-1-5 0,8 0-1 15,4-18-3-15,6-1-7 0,4-4-5 16,2-6-7-16,4-4-9 0,3-6-23 0,1-4-40 16,2-6-25-16,2-1-1 0,-2-3 4 15</inkml:trace>
  <inkml:trace contextRef="#ctx0" brushRef="#br0" timeOffset="159401.6">19269 8922 202 0,'16'-22'120'16,"-3"4"-2"-16,-3 5-11 0,-4 4-24 15,-4 9-44-15,-2 0-24 0,0 0 2 16,0 2-5-16,-11 7 0 0,2 5 1 16,-2 5 1-16,-3 6 3 0,-2 4 0 15,-1 6 0-15,-3 6-2 0,-1 4-3 0,-1 5 2 16,-2 4-3-16,-2 2-3 0,0 0-2 15,-1 0-1-15,2 0-3 0,1-3 1 16,-1-5 0-16,4-3 1 0,1-5 0 0,2-5 0 16,3-5 1-16,2-5 0 15,1-7-2-15,2-6-3 0,10-4 0 0,-10-7-2 16,10-1-2-16,0 0-4 0,2-12-2 16,3-1-2-16,6-1-2 0,2-4-2 15,4-1 1-15,3 1 1 0,4-2 3 0,2 1 1 16,1 1 1-16,3 2 4 15,1 0 0-15,2 3 2 0,0 2 2 0,-1 3 2 16,-1 8 3-16,-2 0 3 0,-5 0-3 16,-3 0 8-16,-4 1 3 0,-6 8 0 15,-4 3 2-15,-3 1-3 0,-4 2 1 16,0 0-2-16,0 2-1 0,0 0-1 16,-15-1-5-16,15 0-2 0,-19 0-2 0,10-1-1 15,-1-1-3-15,1-2 2 0,-1-1-7 16,10-4-2-16,-12-1-7 0,12-3-5 15,0-3-4-15,0 0-7 0,5 0-2 0,4-11-1 16,3 2 0-16,3-3 2 16,3-3 4-16,3 0 8 0,3-3 7 0,3 0 8 15,2 0 9-15,0 1 7 0,3 0 5 16,-3 2 6-16,0 3 10 0,-2 6 4 16,-5 6-3-16,-3 0 0 0,-5 0-1 0,-4 5-4 15,-4 7-4-15,-4 2-2 0,-2 3-7 16,0 2-7-16,0 3-5 0,-13-2-2 15,3 1-1-15,0-1-7 0,-1-2-9 16,-2-1-5-16,1-5-8 0,-1-3-10 16,3-4-18-16,1-5-37 0,9 0-43 0,-15 0 1 15,15-10 5-15</inkml:trace>
  <inkml:trace contextRef="#ctx0" brushRef="#br0" timeOffset="159550.94">19585 9289 182 0,'5'-10'137'16,"0"10"1"-16,-3 0-2 0,0 2 0 16,0 7-30-16,1 6-106 0,-2 4-8 0,1 0-23 15,-1 1-32-15,0-2-59 16,1-2-15-16,0-2-1 0,3-1 1 0</inkml:trace>
  <inkml:trace contextRef="#ctx0" brushRef="#br0" timeOffset="159867.9">20078 9316 239 0,'28'-14'142'0,"-6"4"-3"15,-6 2 1-15,-6 8-4 0,-4 0-68 16,-6 0-72-16,0 1-11 16,-13 4-4-16,4 1-1 0,-1 2 0 15,-2 0 3-15,3 1 1 0,0 4 4 0,9 3 2 16,0 1 8-16,0 1 4 0,0 1 3 15,5-1 0-15,6 0 2 0,4 0 3 16,2 2 3-16,1-1-2 0,-1 1 3 0,-1 0-1 16,-1 0 1-16,-2-1 1 15,-4 0 1-15,-3 1 0 0,-4-2 1 0,-2-1-5 16,0 0 0-16,-10-1-1 0,-1-3 1 16,-6 1-2-16,-2-4-1 0,-3-2-4 15,-3-2-5-15,-1-3-1 0,0 0-10 16,-1-3-9-16,1 0-11 0,3 0-10 15,-1 0-12-15,4 0-31 0,3-11-50 0,3 11-13 16,5-11 4-16,9 11 7 0</inkml:trace>
  <inkml:trace contextRef="#ctx0" brushRef="#br0" timeOffset="160029.38">20364 9669 248 0,'30'5'170'0,"-3"1"0"0,-5 1 2 15,-4 0 0-15,-1 1-5 0,-4 1-144 0,1 0-23 16,-4-1-1-16,0 1-24 0,-1-2-18 16,-2-1-16-16,0-1-21 0,-2-2-42 15,2 1-45-15,0-1 1 0,0-1 7 16,0-1 8-16</inkml:trace>
  <inkml:trace contextRef="#ctx0" brushRef="#br0" timeOffset="161033.2">21648 9284 169 0,'0'0'110'0,"-9"0"-1"0,9 0-5 15,0 0-18-15,0 0-62 0,0 0-37 16,0 0-2-16,0 0 2 16,0 0 1-16,0 0 5 0,0-8 3 0,0 8 8 15,0 0 3-15,0 0-1 0,-9 0 4 16,9 0 2-16,0 0-1 0,0 0 0 16,-9 0-3-16,9 0 1 0,0 0-3 15,-10 0 2-15,10 0-2 0,0-7 0 16,0 7 0-16,-10 0-3 0,10 0-2 0,0 0 0 15,0 0 2-15,0 0-2 0,0 0 0 16,0 0-2-16,0 0 2 0,0-8-1 16,0-4 0-1,0-1-2-15,-10 3 2 16,10 1 1-16,-9-2 0 0,9-1-1 0,-13 0 2 16,4-1 1-16,0 2-2 0,-1-1 7 15,-1 1 0-15,0 3 3 0,-1 8 0 16,-2-9 1-16,-2 9 3 0,0 1 3 15,-4 5 0-15,-1 5 2 0,-3 6-3 0,-2 4 2 16,0 5-3-16,-1 5 2 0,0 2-3 16,3 3-1-16,-1 2-6 0,2 0 1 15,2 1-3-15,3-2-1 0,3-2 1 16,4-3-4-16,11-4 0 0,-9-3-1 16,9-7 1-16,2-4-1 0,7-7-1 15,3-5 0-15,7-2-1 0,3 0-1 0,3-10-6 16,3 0-4-16,3-5-2 0,2-5-1 15,5-1 0-15,0-4 1 0,3 0 3 16,1-1 1-16,-1 0 3 0,-1 2 3 16,-2 2 12-16,-2 2 0 0,-4 4 5 15,-3 2 5-15,-4 5 1 0,-3 9 4 0,-4 0 0 16,-6 0 3-16,-4 0 2 0,-2 7 0 16,-5 6-1-16,-1 4-2 0,0 3-6 15,0 0-3-15,0 1-3 0,0 1-3 16,-11 0-3-16,11-1-3 0,0-1-1 0,0-1-2 15,-9-3-2-15,9-2-1 0,0-1 1 16,0-4-4-16,0-1-12 0,2-3-15 16,0-1-18-16,0-3-23 0,1-1-65 0,2 0-29 15,2 0-1-15,0-10 3 16,1 1 5-16</inkml:trace>
  <inkml:trace contextRef="#ctx0" brushRef="#br0" timeOffset="161516.13">22578 9085 201 0,'-14'5'131'0,"-1"-1"0"0,1 1-4 16,3-1 1-16,2 1-66 0,9 0-57 16,0-2-5-16,0 0 0 0,0 0-6 15,0-1 1-15,9-1 0 0,4-1 0 16,1 0 1-16,4 1 2 0,0 2-1 15,3 0 0-15,2-1-7 0,1 1-9 16,-2-2-13-16,-1-1-42 0,-2 0-52 0,-3 0-1 16,-3 0 3-16</inkml:trace>
  <inkml:trace contextRef="#ctx0" brushRef="#br0" timeOffset="161678.71">22490 9313 199 0,'-21'17'159'0,"1"-1"-1"0,2-1 1 0,4-1-2 16,5-1-4-16,9-4-134 0,0 0-19 16,1-4-5-16,9-3-17 15,4 0-14-15,7-2-12 0,2 0-6 0,3 0-9 16,1 0-21-16,1 0-30 0,3 0-28 16,2 0 7-16,2 0 5 0</inkml:trace>
  <inkml:trace contextRef="#ctx0" brushRef="#br0" timeOffset="162231.81">23854 9283 201 0,'1'-14'112'15,"0"-1"-3"-15,1 0-6 0,0 1-21 16,1-1-30-16,-1 2-32 0,0-1-3 16,-1 2-2-16,-1 1-2 0,0-1-1 15,0 4-1-15,0 8 3 0,-17 0-1 0,3 0 2 16,-6 0 1-16,-5 6 3 0,-8 8 2 15,-4 5 0-15,-4 3 0 0,-5 3-3 16,0 5-3-16,-3 1-1 0,2 1-4 0,-2 2 0 16,4 0-4-16,3-2-4 0,5-2-1 15,5-1-1-15,7-6 0 0,10-3-1 16,7-5-3-16,8-6-1 0,1-4 1 16,8-5-4-16,7 0 0 0,8 0-3 15,8-17-4-15,5 2-3 0,7-4 0 16,4-4 1-16,4-1 3 0,2 0 0 0,1-1 5 15,-1 0 3-15,-2 2 5 0,-1 2 9 16,-5 4 4-16,-3 3 9 0,-6 5 3 16,-6 9 2-16,-8 0 2 0,-7 0-1 0,-8 6 0 15,-3 8-1-15,-5 3-5 16,0 4-2-16,0 2-6 0,-18 1-5 0,9 1-1 16,-3-2-5-16,2 1-2 0,0-2-3 15,-1 0-4-15,1-2-11 0,10-3-9 16,-12-2-13-16,12-1-17 0,0-3-35 0,0-2-68 15,0-3 0-15,0-3 4 0,5-3 2 16</inkml:trace>
  <inkml:trace contextRef="#ctx0" brushRef="#br0" timeOffset="162703.29">24562 9250 202 0,'-12'8'140'15,"12"1"1"-15,0-1 0 0,0-1-3 16,0 1-60-16,0-1-67 0,0-1-11 16,1 1-7-16,2-3-16 0,0-1-17 15,-1 0-21-15,1 1-52 0,-1 0-29 0,-2 1 2 16,0 2 6-16</inkml:trace>
  <inkml:trace contextRef="#ctx0" brushRef="#br0" timeOffset="162865.91">24505 9613 145 0,'0'22'160'16,"-13"-2"5"-16,4-1 1 0,1-1-1 16,-3 0-3-16,0-3-94 0,-2 0-62 0,-5 0-6 15,-2-1-20-15,-4-1-19 0,-3-2-16 16,-4-1-14-16,-2 0-26 0,-5 0-31 15,-3 0-31-15,-2 0 4 0,-1 1 11 16</inkml:trace>
  <inkml:trace contextRef="#ctx0" brushRef="#br0" timeOffset="164596.94">15090 10065 133 0,'0'8'125'0,"0"1"0"16,0-1 2-16,0 1 0 0,0 0-39 16,0 3-75-16,0 0-4 0,0 0-4 15,0 2-1-15,1 0-1 0,3 0 1 16,2 3 3-16,4 0-1 0,0 3 2 0,3 0 1 16,3 2 2-16,1-1-2 0,3 1 2 15,1-3 0-15,2-2-4 0,1-3 0 16,1-3-2-16,1-1-1 0,0-6-3 15,2-4-1-15,-1 0-1 0,-1 0-1 0,1-8-3 16,0-2-1-16,-2-2 1 16,-1-3-1-16,-1-2-1 0,-4-2 1 0,0 1 0 15,-5-2 2-15,-1 2 1 0,-4 1 1 16,-3-1-1-16,-3 1-1 0,-3 3-2 16,0 2 1-16,0 3-2 0,-17 9 2 0,2-9 0 15,-2 9 1-15,-5 0-1 0,-2 4 3 16,-3 1 2-16,0 3 3 0,-2 2 1 15,2 1-1-15,-1 2 0 0,2 1 3 16,3 3 1-16,2 0-1 0,6 1 1 16,3 0 0-16,12 1 0 0,-13 0-1 0,13-1 0 15,1-1 1-15,4 0-5 0,3-1 4 16,3 1-3-16,3-2 0 0,4 2-3 16,0-3 0-16,1 0-2 0,2 0 1 15,0-1-2-15,-3 1 0 0,2 0 0 16,-2 0-5-16,-2 1 3 0,-3 1-1 0,-1 0 4 15,-3 2-1-15,-3 1 5 0,-3 1 3 16,-3 2 0-16,0 2 1 0,0 1 3 16,0 1 0-16,-15 0 1 0,5 1 3 15,0 1-3-15,-1 0-4 0,-2-1-2 16,2 0 0-16,0-1 0 0,-1-1-4 0,1 0 0 16,1-2-5-16,-1-2-1 0,3-2-10 15,-1-1-8-15,0-2-8 0,-1-3-18 16,0 0-60-16,-2-4-29 0,-1-2 0 15,-1-4 4-15</inkml:trace>
  <inkml:trace contextRef="#ctx0" brushRef="#br0" timeOffset="168865.81">14508 8145 188 0,'0'-9'106'0,"0"0"-1"15,0-1 2-15,0 0-45 0,0-1-57 16,0 1 2-16,-11 1-4 0,11 1-1 0,0-1-2 16,-15 9 0-16,15-11 0 15,-14 11 2-15,6 0 0 0,-2 2 2 0,-1 3 2 16,-2 2 0-16,0 1 0 0,-3 2 0 15,0 1 0-15,-3-1 1 0,0 2-3 16,-2-1-2-16,-2 0 0 16,2 1-1-16,-1-1 0 0,2 1-2 0,2-1 3 15,0 1-2-15,3 1 0 0,1-1 0 0,2 2 0 16,0 1 2-16,3 1-1 0,9 1 4 16,-15 0-2-16,15 1 2 0,-12 2-3 15,12 1 2-15,-10 0 0 0,10 1 1 0,0 2-1 16,-10 1 0-16,10 1-2 15,0 2 2-15,0 0-2 0,-10 1-1 0,10 1 1 16,0 1 0-16,0 1-1 0,0 0 1 16,0 2 3-16,0-1-2 0,0 2 2 15,0 0 0-15,3 1 3 0,1 0 0 0,2 3 0 16,0 0-1-16,0 2 1 16,2 1-2-16,1 2-1 0,0 2 1 0,2 1-2 15,0 3-1-15,0 0 0 0,-1 1-1 16,0 0 1-16,-1 2-1 0,-2 0-1 15,-1-1 1-15,-1-1 0 0,0-1 0 16,-4-2 0-16,-1-2 1 0,0-3 0 16,0-2 0-16,0-2 2 0,0-3-2 0,0-2 2 15,-12-1-2-15,12-3 1 0,0-1-1 16,0-1 1-16,0-2 0 0,0-1-1 16,0 0-1-16,1-1-1 0,3-2 1 0,3 0-1 15,-1-2 1-15,1-2 0 0,1-2-2 16,0-1 2-16,-2-2-1 0,1-2-1 15,-1-1 1-15,-1-3 0 0,1 0-1 16,-2-2 2-16,-2-2-2 0,0-1 0 16,1 0 1-16,-1 0-2 0,-1 0 1 0,1 1 0 15,-1-1 0-15,0 0 0 0,1 0 1 16,0 0-2-16,0 0 0 0,-1 1 1 16,1-1 0-16,0 0 0 0,0-1 2 15,-1 1-1-15,1-1 0 0,-1-1 0 16,0 0 0-16,1 0 0 0,1 0 0 0,-1 0 2 15,2 0-2-15,-1 0 1 0,1 0-2 16,-1 0 0-16,3 0 3 0,-1 0-1 16,0 0-1-16,2 0 2 0,2-8-1 15,5 8 1-15,1 0-2 0,3-9 0 16,3 9 1-16,2-9-2 0,2 9 0 0,3-9 0 16,1 9 1-16,2-11-2 0,0 11 0 15,1-11-1-15,0 11 0 0,-2-11-2 16,-1 11 0-16,-4-9-3 0,-3 9-11 15,-4 0-11-15,-2-9-24 0,-7 9-82 16,-4 0-5-16,-4-8 3 0,-1 8-1 0</inkml:trace>
  <inkml:trace contextRef="#ctx0" brushRef="#br0" timeOffset="171290.89">14042 9119 165 0,'4'0'72'0,"-1"0"-2"0,1 0-10 16,-1 0-9-16,2 0-10 0,-1 0-9 0,2 0-14 15,0 0-14-15,0 0-2 0,3 0-1 16,0 0 0-16,0 0 1 0,-1 0-1 16,2 0 0-16,-2 0-1 0,1-8 2 15,-1 8-1-15,0 0-2 0,-1 0 1 16,-2 0 0-16,0 0 1 0,0-7 0 0,-1 7-1 16,-2 0 1-16,1 0-1 0,0 0 0 15,0 0 1-15,-1 0 2 0,0 0 1 16,0 0 1-16,0 0 0 0,-1 0-2 15,-1-8 4-15,0 8 2 0,0 0-2 16,0 0 1-16,0 0-2 0,0 0 0 0,-11 0 0 16,11 0 1-16,-16 0 0 0,7 0 2 15,-2 0-1-15,-1-7 1 0,-1 7 0 16,-1 0 3-16,-1 0 1 0,0-7-1 0,-2 7 0 16,0 0 1-16,-2-10-5 0,0 10 0 15,-1 0-1-15,-2-9-1 0,0 9-3 16,-1-8-2-16,0 8 1 0,-2-9 0 15,0 9-1-15,-1-10 1 0,-2 10 3 16,0-11 0-16,-1 11 0 0,2-14 2 16,-2 4 1-16,1 1 2 0,0-2-1 15,0-2 1-15,2-1-1 0,1 2 0 0,1-4-1 16,2 2-2-16,0-1-1 0,1 1-1 16,2 0-1-16,0-1-1 0,2 3-1 15,0 0-1-15,0 0-1 0,0 2 0 16,-1-1 0-16,1 2 0 0,-3 0 1 0,-1 0-2 15,0-3 2-15,-3 1 2 0,-1-3 1 16,1 0 1-16,-4-4 1 0,2-2 1 16,-3-1 0-16,-1-2 0 0,0-3 0 15,0 0 0-15,0-1 0 0,-1-1-3 0,2-1-1 16,1-1 0-16,1 1-1 0,1 1 2 16,1-1-3-16,1 0 0 0,-1 1 0 15,1 1-1-15,-1 1 1 0,1 1-1 16,-1-1 0-16,-1-2 0 0,-1 1 1 15,0-2-2-15,-1-2 1 0,-3 0 1 0,0-2 2 16,-1-2-1-16,-2 0-1 0,-1-2 1 16,-1-2 0-16,-2-2-1 0,2-1 1 15,2 0 0-15,-2-4 1 0,2 0 0 16,1-1-2-16,1 1-1 0,0 0 2 16,1 0-1-16,0 1 0 0,1 0 2 0,0 0-4 15,0 0 1-15,3 2 0 0,-2 0 1 16,1 0-1-16,-2 0 2 0,0 4-2 15,-1-2 2-15,-1 1 0 0,0 1-1 16,0 1 1-16,-2-1 1 0,0 0-2 16,0 2-2-16,0-2 4 0,-1 1-1 0,1 0 0 15,-2-1-2-15,1 1 1 0,0 0 0 16,0 0 0-16,-1 0 1 0,-2-1 0 16,-1 1 0-16,0 1-1 0,-2-1-1 15,0 2 1-15,0 1 1 0,-3-1-2 16,3 3 3-16,-1 1-2 0,0 0-1 0,1 1 0 15,1 1 2-15,0 0-2 0,3 0 2 16,4 1-2-16,3-1 1 0,-1 0 0 16,3 0 0-16,2-1 0 0,1 1 1 0,0-1 0 15,0 0-2-15,0-1 4 16,1-2-3-16,1 1 2 0,-4 0-1 16,1 0 0-16,0 0-1 0,-2 0 1 0,1 1-1 15,1-1 1-15,-1 1-1 0,2 0-1 16,1 1 2-16,0 0-1 0,2 4-1 15,1-3 1-15,0 4 0 0,1-2-1 16,2 3 1-16,-1-1-2 0,1 1 1 0,-1 0-1 16,-1-1 0-16,0 1-1 0,-1 0 3 15,0 0-1-15,0-1-1 0,-1-1 1 16,0-1 0-16,2 0 1 0,-2-1 0 16,1-1-1-16,2 0 0 0,1 0 1 15,-2-1 0-15,3 3 0 0,0-3 0 0,0 0-1 16,0 0 0-16,1 1 2 0,-1-1-2 15,0 1 3-15,-1 2-2 0,-1-1 0 16,2 2-2-16,-4-2 2 0,1 3-2 16,1-2 1-16,-1 2 0 0,0-1-2 15,0 2 1-15,-2 0-2 0,1 0 2 0,0 0 1 16,0 0 0-16,-2-1-1 0,-1 1 2 16,-1 0 1-16,0-1-1 0,-1 1 1 15,-1 1-1-15,1-1 2 0,1 0-1 16,-1 1 0-16,1 1 0 0,0-1-2 15,2 2 0-15,2 1 0 0,1 0 0 0,-1 0-1 16,4 1 0-16,0 1-2 0,1-3 0 16,-1 2 0-16,3-1 1 0,-3 1 1 15,-2-1 0-15,-2-1 1 0,0 1 4 0,-2-1-1 16,2 0-3-16,-3 0 1 16,0 1 1-16,-2-1 0 0,2 2 0 0,-2-1-2 15,1 2 1-15,1 0 2 0,-2 2-4 16,4-1-1-16,0 2 3 0,2 1 1 15,2 1-1-15,-1 0-1 0,1 1-1 0,1 1 2 16,-1 0-1-16,2 1-3 16,-2 0 2-16,1 1 1 0,-2 0 1 0,3 0-1 15,-4 1-3-15,0-4 2 0,1 3 3 16,-2-1-2-16,1 0 2 0,0-2 1 16,-2 1-1-16,2-1-1 0,1 0-1 0,1 0 0 15,0 0 2-15,2-3 1 0,0 4-1 16,3-4-1-16,0 2-1 0,-1-1 1 15,3 1-1-15,-1 1 2 0,2-1-1 16,0 0-1-16,0 1 3 0,0-2-3 16,1 2 1-16,-1-2 3 0,-1 3-3 0,1-2 1 15,-2 1 0-15,1 1-1 0,0 1-1 16,-1-2 2-16,1 2-3 0,0 0 2 16,-1 1-1-16,2-1-2 0,0 1 2 15,-1 3 0-15,2-1-1 0,-1 0 0 16,-1 1 1-16,1-1-2 0,0 8 2 0,0-14 0 15,-1 14 1-15,0-12 0 0,0 12 1 16,1-12-3-16,-2 12 3 0,2-10-1 16,1 10 1-16,-3-8 1 0,2 8-2 15,0 0 4-15,0-8-6 0,2 8 3 16,8 0 2-16,-15 0-2 0,15 0 1 0,-13 0-2 16,13-7 1-16,-9 7-3 0,9 0-2 15,-9 0 5-15,9 0-3 16,0 0-2-16,0 0 3 0,0 2-3 15,0 0 4-15,0 1-2 0,0 2 2 16,0 0-1-16,0 1 1 0,0 3 0 0,0 1 0 16,0 2 0-16,0 2 1 0,0 2 0 15,0 4 1-15,0 2 1 0,0 5 1 16,2 2 0-16,3 3 0 0,1 6-1 16,1 1 0-16,2 6 0 0,-2 3 0 15,0 5-2-15,1 3 0 0,0 3 0 0,-1 0 1 16,1 3-3-16,-3-3 1 0,1-2 0 15,-3-2 1-15,0-2 0 0,-3-5 0 16,0-4 0-16,0-4-1 0,0-5 0 0,-14-6-2 16,14-5 0-16,-15-5-7 15,3-5-9-15,2-3-16 0,-4-5-25 0,-3-3-78 16,-1-3-4-16,0 0 1 0,-1-8 1 16</inkml:trace>
  <inkml:trace contextRef="#ctx0" brushRef="#br0" timeOffset="172021.87">7723 2898 181 0,'0'0'76'0,"0"1"-8"0,0-1-10 16,0 0-9-16,0 0-17 0,-10 0-9 15,10 0-13-15,-10 0-8 0,10 0 2 16,-12 0-2-16,12 1 3 0,-16 1-1 0,16-1 3 15,-12 1 1-15,12-1-1 0,-15 2 2 16,15-3 1-16,-10 1 1 0,10 1 5 16,0-2-5-16,0 0 1 0,0 0-3 15,0 0 0-15,0 0 1 0,3-8-3 16,4 8-1-16,5-9 0 0,2 9-2 0,1-10-3 16,4 10 2-16,1-11 3 0,4 11-3 15,2-14 0-15,2 14-1 0,5-12-1 16,1 3 1-16,3 2 0 0,0-3 1 15,2 0 2-15,2-2 0 0,0 1-1 16,2-3 2-16,-1-1 1 0,1 0 4 0,0-2 2 16,0-1-2-16,-3 1-2 0,2-1-4 15,-2 0 1-15,-2 2 2 0,0 0-1 16,-4 1-1-16,-1 3-1 0,-4 0-1 0,-2 3-4 16,-1 2 1-16,-3 7 1 15,-1-11 2-15,-5 11-4 0,0 0 1 0,-4-8-2 16,-4 8-1-16,1 0 0 0,-3 0-1 15,-5 0-1-15,0 0-5 0,-2 0-3 16,0-7-12-16,0 8-8 0,0-1-25 16,-13 0-60-16,2 1-11 0,1-1-3 15,-1 0 4-15</inkml:trace>
  <inkml:trace contextRef="#ctx0" brushRef="#br0" timeOffset="184645.34">14761 8495 130 0,'0'0'82'16,"1"0"-2"-16,0 0-7 0,-1-8-5 0,0 8-16 16,1 0-14-16,0 0-14 0,-1 0-16 15,1 0-1-15,-1 0-6 0,2-8 4 16,-1 8-1-16,-1 0 1 0,2 0-2 15,0 0 1-15,0 0-1 0,1 0 1 16,1 1 2-16,1 0 0 0,1 0 0 0,3 1 2 16,1-1-1-16,1-1-1 0,1 1-1 15,2-1 0-15,2 0 0 0,0 0 0 16,1 0-2-16,0 0 1 0,2 0-2 16,0 0 0-16,-1 0-1 0,0 0 1 15,-2-9 3-15,1 9-2 0,-1 0 0 0,0 0 0 16,0 0 1-16,0 0-1 0,-1-7 1 15,0 7-1-15,0 0 0 0,0 0-1 16,-2 0 1-16,2-7-3 0,-3 7 3 16,2 0-2-16,-1 0 2 0,-1-9-1 15,-1 9-1-15,-2 0 2 0,-1 0-1 0,-2 0-2 16,1-7 0-16,-2 7 4 0,-1 0-4 16,1 0 1-16,0 0-2 0,0 0 1 15,2-8 1-15,0 8-2 0,0 0 0 0,1 0 1 16,2 0 1-16,0-9-2 0,2 9 1 15,1 0 0-15,0 0 1 0,2-9-1 16,-1 9 0-16,1 0 0 0,-1 0 2 16,0 0-2-16,-1-7 1 0,-2 7 0 15,0 0 0-15,-2 0 0 0,1 0 0 0,-1 0 1 16,-1 0 0-16,-2 0-1 0,-1 0 2 16,-1 1 0-16,0-1-1 0,-1 0 2 15,-2 0 0-15,1 0 2 0,-1 1 0 16,0 0-1-16,0-1 3 0,-1 0-2 15,0 0 1-15,0 1-2 0,0-1-1 0,0 0-1 16,0 1-1-16,0-1 1 16,0 0-6-16,0 0 1 15,0 0 1 1,0 0 0-16,0 0 2 16,0 0 0-16,0 0 1 31,0 0 2-31,0 0-2 0,0 1 1 15,0-1 0-15,0 0 3 0,0 0-2 16,0 0 0-16,0 0-2 0,0 0 1 16,0 0-1-16,0 0 0 0,0 0-1 0,0 1 0 15,0-1-3-15,0 0 3 16,0 0 0-16,0 0 1 0,0 0-1 16,0 0 0-16,0 0 0 15,0 0 0-15,0 0 0 0,0 0 1 16,0 0-3-16,0 0 2 0,0 0 0 15,0 0 3-15,0 0-3 0,0 0 1 16,0 0 0-16,0 0-1 0,0 0 0 16,0 0 1-16,0 1 0 15,0-1-1-15,0 0 4 16,0 0-2-16,0 0 1 0,0 0 2 0,0 0 1 16,0 0 3-16,-9 0 0 15,9 0-1-15,0 0-1 0,0 0 0 16,-12 0-2-16,12 0 0 0,-9-7 0 0,9 7-4 15,-11 0-2-15,11-9-4 16,-11 9-7-16,11 0-7 0,-8-9-9 0,8 9-14 16,0 0-23-16,-10 0-79 0,10 3-4 15,-14 4 2-15,3 2 3 0</inkml:trace>
  <inkml:trace contextRef="#ctx0" brushRef="#br0" timeOffset="190039.15">12501 12761 188 0,'0'0'110'0,"1"0"2"0,-1 0-15 15,0 0-20-15,1-8-40 0,-1 8-25 16,0 0-1-16,0 0 0 0,0 1 1 16,0 4 3-16,-10 5 1 0,10 4 5 15,-16 6-1-15,5 5 2 0,-5 8 2 0,-1 6-3 16,-5 7-2-16,-2 6-4 0,-3 5-4 16,-3 3-4-16,-2 4-2 0,-1 0 0 15,-1-1-4-15,1-1 0 0,1-5 0 16,2-4-1-16,2-5-1 0,1-6 1 15,5-9-6-15,3-8-3 0,2-10-6 0,6-8-5 16,11-7-5-16,0 0-5 0,0-13-4 16,0-4-5-16,1-9-2 0,11-3-4 15,5-7-11-15,2-4-11 0,1-4-15 16,4-3-10-16,2-4-5 0</inkml:trace>
  <inkml:trace contextRef="#ctx0" brushRef="#br0" timeOffset="190456.29">12339 13007 146 0,'25'-38'97'0,"-2"4"12"0,-3 6-1 0,-4 3-6 15,0 7-19-15,-4 5-34 0,0 5-24 16,-3 8-3-16,-2 0-5 0,0 2-3 16,-1 7-1-16,-2 6-1 0,-2 5-1 0,1 3-4 15,0 6-2-15,0 3-2 0,-1 3-1 16,2 1 0-16,-1 0-2 0,2 2-1 16,-2-3 2-16,0-3-1 0,0-3 0 15,0-4 0-15,0-4 0 0,-1-6 0 16,0-6-1-16,0-8-1 0,1-1-1 0,0 0-1 15,3-17-3-15,-1-3-1 0,2-7-2 16,3-4-2-16,2-6 2 0,3-2-1 16,2-2 1-16,1-2 3 0,2 1 2 15,3 0 1-15,-1 3 2 0,2 1 2 0,0 6 4 16,0 4 1-16,0 6 1 0,-2 8 3 16,-1 5 3-16,0 9 0 0,-3 0 2 15,-2 0 0-15,-3 7 1 0,0 6 0 16,-3 4-1-16,-2 3-3 0,0 2 0 15,0 1 0-15,-3 2-2 0,1 1 1 0,-3 3-2 16,0-1 0-16,-2 2-3 0,0-1 0 16,0 0 0-16,-1 2-2 0,0-2-3 15,0-1 0-15,0-3-3 0,0 0-2 16,0-4-5-16,1-1-3 0,-1-2-5 16,0-4-7-16,2-4-10 0,1-6-9 0,2-4-21 15,1 0-38-15,1-9-34 0,3-4 0 16,3-4 5-16</inkml:trace>
  <inkml:trace contextRef="#ctx0" brushRef="#br0" timeOffset="190971.89">13309 12915 228 0,'13'0'126'0,"-3"0"2"0,-4 0 1 0,-1 0-22 16,-3 12-68-16,-2 6-24 0,0 5-8 15,0 6 0-15,0 4-4 0,0 3-3 16,0 1-1-16,0 0-2 0,0 1-3 0,0-2 0 15,0 0 1-15,0-6-2 0,4-5 2 16,6-7-2-16,-1-7 0 0,3-7-1 16,4-4-4-16,1 0-3 0,1-17-5 15,1-3-5-15,-2-8-4 0,2-5 0 16,-1-4-5-16,-1-5 14 0,1-1 6 0,-2 0 8 16,0 0 6-16,-3 3 7 0,-2 3 6 15,-4 4 6-15,-2 5 3 0,-2 6 10 16,-3 5-7-16,0 9-1 0,0 8-1 15,0 0 2-15,-15 8 0 0,5 8 2 0,1 8 0 16,-2 8-3-16,1 3-1 0,1 8-3 16,9 3-3-16,-15 4-3 0,15 1-4 15,0 2-1-15,0 0-3 0,0 1 1 16,0-1-4-16,0-2 0 0,0 1-1 16,0-5-2-16,2-1 2 0,1-4 0 0,-2-2-1 15,1-4-2-15,-2-3 1 0,0-4-3 16,0-2 1-16,0-6-2 0,-12-3-4 15,12-3 2-15,-18-5-6 0,5-3-2 16,-1-3 0-16,-3-4 8 0,0 0-9 16,-2 0 3-16,-1-7 4 0,2-1 3 0,-2-1 3 15,4-1 4-15,-2-1 3 0,4 2 0 16,4-4-3-16,10 0-2 0,0 0 0 16,0-3-5-16,5 1-9 0,11-1-7 15,5 0-8-15,7-2-8 0,5-1-16 0,4-1-36 16,3-2-36-16,6-1-4 0,-1-1 4 15</inkml:trace>
  <inkml:trace contextRef="#ctx0" brushRef="#br0" timeOffset="191372.47">14734 12350 161 0,'0'-14'98'0,"0"5"0"15,-18 1-24-15,1 8-20 0,-2 0-16 16,-7 0-15-16,-4 0-6 0,-3 5 4 15,-2 4 4-15,-2 5 5 0,-1 3 3 16,1 5 1-16,0 4 2 0,1 5 1 16,-1 6 1-16,2 4-4 0,1 6-5 0,4 4-3 15,2 3-5-15,6 5-5 0,4-1-4 16,6 2-2-16,12-2-5 0,0-2 0 16,0-5-2-16,0-4-2 0,8-6-1 15,9-7-2-15,6-9-8 0,6-7-4 0,4-7-7 16,6-10-12-16,3-1-9 0,2 0-13 15,1-20-32-15,-2-1-48 0,1-7-11 16,-2-5 6-16,-2-3 6 0</inkml:trace>
  <inkml:trace contextRef="#ctx0" brushRef="#br0" timeOffset="191878.87">14969 12176 151 0,'0'-19'114'0,"0"2"4"16,0 3-4-16,0 2-11 0,0 3-54 15,0 9-42-15,0-7-1 0,-9 7-4 16,9 3 2-16,0 5-2 0,0 5 4 0,-11 6 0 16,11 6 5-16,0 6 4 15,-11 7 3-15,11 4 4 0,-10 5 4 0,10 4 1 16,-15 4-1-16,5 4-2 0,-1 3-2 15,-3 1-3-15,1 0-2 0,-3 0-5 16,2-3-4-16,0-3-1 0,1-5-5 16,0-4 0-16,3-5 0 0,0-7-1 0,0-4-1 15,10-6-1-15,-10-8-3 0,10-8-1 16,0-9-2-16,2-1-2 0,6 0-1 16,3-20 0-16,4 0-2 0,4-5 1 0,4-6-1 15,0-2 3-15,4-3 1 0,1 0 0 16,1-2 3-16,2 0-1 0,-1 3 2 15,-1 1 0-15,-1 4-1 0,-3 4 1 16,-4 5 4-16,-1 3 1 0,-3 2 2 16,-5 5 2-16,-2 4-1 0,-3 7 3 15,-2-8 0-15,-2 8-1 0,-1 0 2 0,-2 0-3 16,0 1 0-16,0 2 1 0,0-1-3 16,0 0 0-16,0 1-1 0,0 0-1 15,0-2 0-15,0 2-1 0,1-2 0 16,0 1-3-16,0-1-3 0,0 1-5 15,1-1-4-15,-1-1-6 0,0 1-6 0,1-1-5 16,-1 1-12-16,0 0-47 16,0 0-44-16,-1 1 3 0,0-1 3 0</inkml:trace>
  <inkml:trace contextRef="#ctx0" brushRef="#br0" timeOffset="193086.75">15622 12676 180 0,'4'-10'114'0,"-3"1"-2"0,-1 0-2 16,0 1-6-16,0 8-78 0,-11-11-26 0,2 11 0 15,-2 0 2-15,0 0 4 16,-2 0 2-16,-3 4 10 0,-4 7 5 0,1 4 8 16,-4 8 2-16,0 3 3 0,-1 6 1 15,-2 3-2-15,1 4-5 0,1 1-2 16,2 1-9-16,3-1-3 0,0 0-6 0,4-1-4 15,1-2-6-15,5-4-1 0,9-3-2 16,0-7-2-16,0-5-3 0,0-8-8 16,6-6-2-16,9-4-6 0,1 0-6 15,7-14-3-15,1-2-4 0,3-7 2 16,1-4 0-16,2-3 7 0,1-2 8 0,0-3 5 16,-1 1 6-16,-1 1 6 15,-2 1 8-15,-3 4 10 0,-1 4 3 0,-4 5 3 16,-1 4-1-16,-3 6 1 0,-3 9 4 15,-2 0 0-15,-3 2 1 0,-1 6-2 16,-2 5-2-16,-1 3-3 0,1 1-1 0,0 2-5 16,1 1-5-16,0-1-2 0,1-1-4 15,-1 0-2-15,0-1 0 0,0-2-4 16,0-2-2-16,1-3-2 0,1-3-6 16,-1-3 0-16,1-4-5 0,2 0-5 15,1 0-2-15,0-10-3 0,2-3-4 0,1-1 0 16,2-5 0-16,2-4 4 0,0-2 5 15,2-3 7-15,2-3 4 0,-1-1 8 16,2-3 5-16,0 1 6 0,0-2 2 16,0 2 1-16,-1 1 0 0,-1 2-2 15,-3 3-1-15,1 2-2 0,-4 4-1 0,0 2-2 16,-3 4 1-16,-1 2 2 0,-1 3 4 16,-2 4 2-16,-3 7 3 0,0 0 3 15,-4 0 1-15,0 0 1 0,0 8-1 16,0 2 1-16,-8 4-3 0,8 1-4 15,-9 2-2-15,9 3-3 0,-10 2-2 0,10 2-2 16,0 3-2-16,0 0 0 0,0 2 0 16,0 0-2-16,0 0 0 0,6 0 1 15,4 0-1-15,0 0 0 0,2 0-1 16,2 0 0-16,0-1 3 0,-1 1 1 16,-2-3 4-16,-1-1 2 0,-4-2 1 0,-2-1 0 15,-4-1 3-15,0-1-3 0,0-2 4 16,-18-4-1-16,4-2-3 0,-5-4-1 15,-4-2-1-15,-2-2-1 0,-3-3-5 0,0-1 0 16,0 0-5-16,0 0-2 16,2-9-10-16,3 9-8 0,6-15-5 0,2 4-4 15,15-3-9-15,-9-2 0 0,9-2-1 16,4 0 2-16,5-3 2 0,7-1 3 16,6-4 3-16,6-2 4 0,5-4 12 0,5-3 12 15,4-2 7-15,5-3 7 16,3-2 5-16,2-1 5 0,1 0 6 0,0 1 6 15,-3 2 0-15,-1 1-8 0,-5 4-4 16,-4 3-4-16,-3 5-3 0,-8 6 0 16,-7 4-3-16,-8 7-1 0,-8 10 0 15,-6 0 1-15,0 0 0 0,-8 4 1 16,-5 8-2-16,-3 2 1 0,-2 4-1 0,0 2-3 16,1 1-4-16,2 1 7 0,2 2-5 15,5 2-1-15,8-1 1 0,0 1 0 16,0 0 1-16,2 0 1 0,9 1 2 0,5 0 3 15,2 2 4-15,3 1 0 0,0 1 4 16,-1 2 1-16,-2 0 1 0,-2 0 4 16,-3 2-2-16,-4-2 1 0,-5 0-1 15,-3-3-3-15,-1-1-3 0,0-3-2 16,-12-2-5-16,-1-3-7 0,-4-3-1 0,-2-6-9 16,-1-1-12-16,-3-4-12 0,0-5-12 15,1-2-20-15,-1 0-52 0,2-10-34 16,4-2 1-16,3-4 6 0,6-3 6 15</inkml:trace>
  <inkml:trace contextRef="#ctx0" brushRef="#br0" timeOffset="194601.68">19248 12562 164 0,'4'0'106'15,"-1"0"-1"-15,1 0 3 0,2 4-30 0,-2 3-40 16,1 2-28-16,-1 3 2 0,-2 2 2 16,0 2 3-16,0 2 0 0,-1 2 1 15,-1 1-3-15,0 2 0 0,0 1-2 16,0 1 0-16,0 0-2 0,-12-1-3 15,12 1-5-15,-14-2-3 0,6-2 0 0,-1-1-1 16,-1-2 1-16,1-3-2 0,-1-3-1 16,1-2-4-16,-2-4 0 0,11-3 0 15,-14-3-1-15,14 0 1 0,0 0-1 16,0-12 1-16,0 1 1 0,0-3 0 16,0-2 4-16,3-2 0 0,4-2 2 0,1 0 3 15,3-2 0-15,-1 1 1 0,3 0 0 16,3 0 3-16,-1 3 3 0,2 1 1 15,0 3 0-15,-1 3 2 0,1 3-2 16,-2 8 0-16,0 0 2 0,-2 0-2 16,-2 0-3-16,-1 0-1 0,-3 8-2 15,1 2-1-15,-3 2-2 0,-1 1 0 0,-1 2-2 16,-2 0 0-16,1 1-4 0,-1-4 2 16,0 1-3-16,-1-2-1 0,1-2-1 15,0-3-2-15,1-4 0 0,1-2-1 0,1 0 0 16,2 0 2-16,3-8 2 0,-1 8 4 15,1-13 0-15,0 13 4 0,2-13 2 16,-1 13 3-16,1-11 3 0,1 11 3 16,-1-7-2-16,1 7-2 0,-1 0 0 15,0 0-1-15,0 2-1 0,-2 4-2 0,0 1-2 16,0 0-3-16,-3 3 0 0,0-1-4 16,-2 1-3-16,-1 0-2 0,-2 1-6 15,0 0-8-15,-1 1-7 0,0-1-13 16,0 0-36-16,0-3-47 0,0 0-2 15,2-2 3-15,0-1 3 0</inkml:trace>
  <inkml:trace contextRef="#ctx0" brushRef="#br0" timeOffset="194902.57">20058 12809 175 0,'30'-15'109'0,"-2"3"-2"0,-3-3-3 16,-2 1-1-16,-2 0-83 0,-2 0-20 15,-3 0-9-15,-3 0-1 0,-4 1 0 16,-1 1 4-16,-5 2 5 0,-3 3 7 0,0 7 8 16,0 0 7-16,-19 0 5 0,2 0 5 15,-1 2 6-15,-5 5 1 0,-4 2 2 16,-3 2 0-16,-2 5-4 0,-2-1-4 16,1 2-3-16,0 2 0 0,2 2-9 15,3 0-3-15,5 0-3 0,5-1-6 16,4 1-2-16,14-3-1 0,0 0-4 0,0-2-1 15,0-4-3-15,9 1-10 0,5-6-5 16,6 1-12-16,2-4-12 0,3-2-11 16,4-2-25-16,0 0-56 0,0 0-16 15,1-13 1-15,-1 5 6 0</inkml:trace>
  <inkml:trace contextRef="#ctx0" brushRef="#br0" timeOffset="196116.18">18998 13328 180 0,'0'4'110'16,"0"-1"-2"-16,-7 1 1 0,7-1-25 16,2-1-43-16,2-1-29 0,4 0 1 15,3-1 1-15,5 0 3 0,2 0 2 0,4 0 4 16,5 0 3-16,2 0-1 0,3 0 1 15,2 1-1-15,3 0 0 0,2 1 2 16,0-1-7-16,1 1-1 0,-1 0-4 16,-2 0-4-16,0 0-2 0,-3 0 1 15,0-1-3-15,-3 1-3 0,-2-1-1 0,-2-1-3 16,-2 1 1-16,-2-1 0 0,-4 0 0 16,-1 0-1-16,-3 0-2 0,-2 0-4 15,-3 0-6-15,-1 0-7 0,-1 0-10 16,-2-9-10-16,-1 9-9 0,0 0-20 0,0-10-49 15,1 10-29-15,2-11 4 0,0 11 6 16</inkml:trace>
  <inkml:trace contextRef="#ctx0" brushRef="#br0" timeOffset="196634.21">20767 12501 223 0,'0'0'110'0,"0"2"-1"15,0-1-13-15,0 0-28 0,0 1-39 16,0-1-15-16,0 0-4 0,0 1 3 0,0-1 2 16,0 2 0-16,0 1 6 0,0 0 1 15,0 0 0-15,5 2-3 0,2 0-2 16,0-1-5-16,3 3-5 0,3-1-7 15,0 0 0-15,3 2-12 0,0-2-12 16,2 1-17-16,-1-1-35 0,2 0-53 0,-2-1-2 16,0-1-2-16,-1 0 4 0</inkml:trace>
  <inkml:trace contextRef="#ctx0" brushRef="#br0" timeOffset="196795.63">20923 12723 194 0,'-15'10'127'0,"-2"-1"0"15,3 0-2-15,1 0 3 0,3-2-61 16,10 1-54-16,-9-1-7 0,9-4-5 16,2-1-1-16,3-2-3 0,2 1-6 0,6-1-2 15,1 0-7-15,3 0-9 0,3 0-20 16,1 0-47-16,2 0-35 0,1 0 3 16,-1 0 2-16</inkml:trace>
  <inkml:trace contextRef="#ctx0" brushRef="#br0" timeOffset="197932.61">21810 12406 180 0,'0'0'113'0,"0"0"2"0,0 1-2 16,-11 4-20-16,11 5-51 0,0 1-31 16,-13 4-5-16,13 4-1 0,-10 2-1 15,10 3 1-15,-11 2-1 0,11 3 0 0,-14 1 3 16,14 3-2-16,-16-1 0 0,16 0 2 16,-17 0 2-16,9-4 0 0,-1-2-1 15,-1-3-1-15,1-4-3 0,1-4-4 16,-1-2 0-16,9-7-3 0,-15-3-2 15,15-3-3-15,0 0-9 0,0-8 0 0,0-3-1 16,0-3 1-16,2-4 0 16,7-1 4-16,3-3 4 0,2-1-1 0,2 0 8 15,1-1 4-15,2 0 2 0,3 1 4 16,-1 1 0-16,2 1 1 0,0 3 1 16,-2 4 2-16,0 3 2 0,0 11-4 0,-3-9 1 15,-1 9 2-15,-2 2-3 0,-2 5-1 16,-3 3-1-16,-3 4-1 0,0 3-3 15,-4 4 0-15,-2 1-2 0,-1 2 2 16,0 2-2-16,0-1-1 0,0-1 0 0,-11-1 0 16,11-1 0-16,-11-3 0 0,11-4 0 15,-14-3-1-15,14-3 0 0,-14-5-1 16,14-4-1-16,-8 0 0 0,8 0-3 16,0-11-3-16,0-1 0 0,2-2-3 15,4-4-1-15,2-2 1 0,3-2-1 0,2 0 1 16,3-2 2-16,1 0 2 0,3 1 4 15,1 2 2-15,0 2 4 0,0 4 5 16,-1 3 2-16,-3 12 3 0,-2-7 1 16,-3 7-6-16,-3 3 8 0,0 4 1 15,-4 3-1-15,-3 4-1 0,0 3-3 16,-1 2 0-16,1 1-2 0,0 0-1 0,0 0-2 16,0-1-4-16,3-1 0 0,4-3 0 15,2-2-2-15,3-2 0 0,6-4 1 16,4-2 1-16,2-3-3 0,4-2 0 0,2 0 1 15,2 0 4-15,1 0-5 16,1-13-2-16,-1 3 2 0,0-1-1 0,-1-3-2 16,-7-2-3-16,-1-2-1 0,-5-1 1 15,-5-2-1-15,-5 1-3 0,-4-1 6 16,-6 2 1-16,-1 2 1 0,0 0 5 0,-11 5 3 16,0 2 4-16,-3 10 2 0,-3-7 4 15,0 7-1-15,-3 2 0 0,2 6-1 16,-1 2-1-16,2 6-3 0,4 2-1 15,2 5-1-15,11 0-3 0,-15 3-4 16,15 0-1-16,0 1-1 0,0-2-4 0,3 1-5 16,2-3-6-16,3-1-3 0,1-3-11 15,2-2-5-15,2-3-7 0,0-4-7 16,2-3-11-16,0-4-21 0,2-3-22 16,-2 0-22-16,2-7 1 0,0-3 8 15</inkml:trace>
  <inkml:trace contextRef="#ctx0" brushRef="#br0" timeOffset="198332.13">22764 12769 152 0,'15'-19'112'0,"-2"-2"1"0,-2 3-5 16,0 1-18-16,-2 5-30 0,-2 1-43 16,0 2-7-16,-3 9-3 0,0-8-2 15,-1 8 3-15,-1 0 11 0,-1 0-3 0,0 4 6 16,1 2 3-16,-2 2 4 0,1 4 1 16,0 1 0-16,1 2-3 0,-1 2-2 15,0 1-9-15,1 2 1 0,0 0-4 16,0 1-3-16,2 0-5 0,-1 0-3 0,1-2 0 15,-1 0-1-15,1-2 1 0,0-3 0 16,1-1-2-16,1-6 0 0,0-2-3 16,1-5 0-16,1 0-1 0,2 0-1 15,1-15-1-15,1 1 1 0,2-1-2 16,1-5 1-16,1 1-1 0,0-2 2 16,0 1 2-16,1 0 0 0,2-1 2 0,-1 3-1 15,0 1 1-15,-1 2-1 0,0 4 1 16,-2 3 2-16,-2 8-1 0,0 0-1 15,-3 0 0-15,-1 0 2 0,-2 0-1 0,1 0 3 16,-2 0-2-16,-1 2-1 16,-1 1 2-16,0 0-1 0,-1-1-1 0,-2 0 0 15,0-2 0-15,-1 0-1 0,0 0-2 16,0 0-4-16,0 0 0 0,0 0-4 16,0 0-7-16,-10-7-8 0,10 7-9 0,0 0-13 15,-10 0-34-15,10-8-51 0,0 8-3 16,-12 0 1-16,12 0 4 0</inkml:trace>
  <inkml:trace contextRef="#ctx0" brushRef="#br0" timeOffset="200961.73">21586 12523 147 0,'0'-9'98'15,"0"9"0"-15,0 0-4 0,0-8-29 16,2 8-39-16,0 0-26 0,0 0-1 0,1-9-3 16,-1 9 2-16,1 0 4 15,0 0 4-15,2-10-1 0,-2 10 1 0,1 0 4 16,-1 0 0-16,1 0 1 0,0-7 1 16,-1 7-2-16,0 0-1 0,-1 0-3 15,0-8-2-15,0 8 3 0,-2 0-3 0,1-8 0 16,-1 8 2-16,0-7-1 0,1 7 1 15,0-10 4-15,-1 10-1 0,0-8 2 16,1 8 0-16,0-9 0 0,-1 9 0 16,2-9-1-16,1 9-2 0,0 0 0 15,1-9-4-15,1 9-1 0,0 0 1 0,3 0-2 16,-2 2 0-16,1 1 2 0,1 2 1 16,-1 1 3-16,0 3-2 0,-1 2 3 15,-2 3 4-15,0 2 0 0,-3 3 1 16,0 1 1-16,-1 2 0 0,0 1-2 15,0 2 1-15,0 0-2 0,0 0-1 16,-12 0-3-16,12 0 2 0,-13-1-3 0,13-2 1 16,-15-2-2-16,15-3-3 0,-11-2 1 15,11-2-3-15,-10-2 2 0,10-2-2 16,0-2 1-16,-12 0-2 0,12-4 0 16,0 1-1-16,0-2 1 0,-8-2 2 0,8 1-1 15,0-1 0-15,0 0-2 0,0 0 2 16,1 0 0-16,1 0 0 15,0-9 1-15,2 9-4 0,1-12 2 16,1 3 0-16,2 1 2 0,0-2 0 16,1-1-3-16,1-1 1 0,1 0-1 0,-1-1-1 15,1-1 1-15,0 1 0 0,-1 0-1 16,2-1-1-16,-1 2 0 0,0-1 2 16,0 2-3-16,0-1 0 0,0 1 1 15,2 0-1-15,-1 1 1 0,2 1 0 16,0-1 0-16,1 0 1 0,0 2 0 0,1-1-1 15,0 2 4-15,0 7 2 0,-2-9 0 16,0 9 3-16,-1 0-1 0,-2 0 1 16,0 0 1-16,-3 2-3 0,0 3 0 15,-3 2 1-15,0 3 0 0,-2 1 0 16,-1 2 0-16,-2 1 3 0,1 3 3 0,-1-2 2 16,0 3 3-16,0 2 2 0,0-1 0 15,0 2 0-15,-13 1-1 0,13 0 1 16,-10 0-2-16,10 1-5 0,-12-1 2 15,12 0-7-15,-12 0-1 0,12-2-1 0,-12-1-2 16,12 0 2-16,-12-2-1 0,12-3-2 16,0-1 0-16,-10-3 0 0,10-1-4 15,0-2 4-15,0-1-1 0,0-2-2 16,0-2-2-16,0 0-4 0,0-2-3 16,0 0-9-16,3 0-14 0,1 0-15 0,2 0-16 15,1 0-39-15,-1-8-63 0,2 8 1 16,1 0 2-16,-1-10 5 0</inkml:trace>
  <inkml:trace contextRef="#ctx0" brushRef="#br0" timeOffset="202095.04">23086 12730 153 0,'0'-8'88'0,"0"8"-4"15,0 0-15-15,1 0-26 0,-1-8-21 16,1 8-14-16,-1 0-4 0,1 0-1 16,0 0 1-16,1 0 4 0,0 0 2 0,-1 0 5 15,1 0 0-15,0 0 2 0,0 0 1 16,1 1 0-16,-1 0-1 0,-1 0-2 16,1-1 0-16,-1 1 0 0,1 0-4 15,2 1 0-15,-1 0-2 0,0 1-2 16,2 0 2-16,0 1 1 0,2 2 4 0,1-1 0 15,0 4 1-15,0 0 1 0,1 4 0 16,0-1 2-16,0 4 0 0,0 1 0 16,0 2-1-16,-1 0-2 0,0 1-2 15,-1 0-2-15,2 0-3 0,-2 0 0 16,-1-1-2-16,-1-2-1 0,0-1 0 0,0-2-1 16,-2-3 0-16,1-3 2 0,0-3-1 15,1-5 0-15,1 0-5 0,1 0 4 16,3-16 1-16,0 5-3 0,3-6 2 0,1-3 2 15,3-3-1-15,2-2 0 16,4-1 0-16,0-3 2 0,2 0 3 0,1-2-3 16,0 1-1-16,-1 2 0 0,-1 0-3 15,-3 4-2-15,-1 2-1 0,-3 3-2 16,-3 2-4-16,-5 2-8 0,-1 4-8 0,-4 2-3 16,-3 9-6-16,0-8-7 0,-1 8-7 15,0 0-9-15,-9 0-15 0,9 1-37 16,-14 1-33-16,14-1 4 0,-11 3 5 15</inkml:trace>
  <inkml:trace contextRef="#ctx0" brushRef="#br0" timeOffset="204292.64">24808 12289 157 0,'1'-10'111'15,"0"1"-1"-15,-1 0-6 0,1 9-20 0,0-11-33 16,0 11-35-16,1 0 0 0,0 0-2 15,0 0 2-15,0 4 1 0,-2 4 4 16,0 7-1-16,0 2 1 0,-11 6 0 16,1 4-1-16,-3 4-5 0,-4 4-1 0,-2 3-3 15,-3 1-1-15,-4 2-4 0,-1 2-3 16,-3-2-2-16,0-2-1 0,-2-2-1 16,3-3-2-16,1-5-1 0,3-3-3 15,2-5-1-15,3-5-4 0,4-6-3 16,3-4-1-16,4-4-1 0,9-2-3 0,0 0 1 15,0-17-4-15,0 0 1 0,0-3 1 16,9-6 1-16,4-3 2 0,2-3 2 16,5-2 2-16,2-3 6 0,3 0 1 15,3 0 7-15,3 0 3 0,1 3 4 16,1 3 4-16,1 6 7 0,1 3 3 0,-2 7 2 16,-2 4 3-16,-1 11 4 0,-3 0 0 15,-4 0 2-15,-3 6-1 0,-5 8-2 16,-1 6-4-16,-5 4-2 0,-2 2-3 15,-2 3-4-15,-2 2-6 0,-1-1-1 16,-2-1-5-16,0 0-2 0,0-1-2 0,0-1-1 16,0-5-4-16,-10-1-3 0,10-4-3 15,0-3-3-15,0-5-1 0,0-3-5 16,0-6-4-16,0 0-1 0,0 0-3 16,1-15 1-16,6 0 3 0,1-7 3 15,1-5 3-15,4-5 3 0,2-5 8 0,2-6 7 16,3 0 6-16,4-4 5 0,2-1 5 15,0 1 1-15,2 0 2 0,1 4 1 16,1 3-1-16,-2 5-1 0,-1 5-2 16,0 7 2-16,-1 5 0 0,-2 9 1 0,-2 9 0 15,-4 0 2-15,-3 0 0 0,-2 11 1 16,-2 5 2-16,-2 4-3 0,-2 4-4 16,-1 5-1-16,-2 0-4 0,0 2-1 15,-1 2-4-15,-1-1-1 0,-1 0-3 16,0 0-2-16,-1-3 0 0,0 0 0 0,0-2-1 15,0-1-2-15,0-5-5 0,0-2-7 16,-12-2-7-16,12-1-7 0,0-3-10 16,-11-1-9-16,11-2-12 0,-9-2-9 15,9-2-32-15,-10-3-45 0,10-3-3 0,0 0 7 16,0 0 8-16</inkml:trace>
  <inkml:trace contextRef="#ctx0" brushRef="#br0" timeOffset="204508.86">25487 12493 137 0,'9'-17'114'0,"-1"1"-1"16,-1 0-1-16,1 4-8 0,-3 2-46 16,0 2-45-16,0 8 4 0,2 0 0 15,2 0 4-15,0 0 3 0,0 5 2 16,3 6 3-16,0 3-1 0,2 3 0 0,1 5-3 16,1 2-6-16,1 4-2 0,1-1-7 15,0 3-5-15,-1-1-5 0,-3 0-5 16,-1-4-6-16,-5 0-6 0,-2-4-10 15,-4-4-8-15,0-4-9 0,-2-3-14 16,0-5-28-16,0-5-31 0,0 0-18 0,0 0 6 16,-9-11 4-16</inkml:trace>
  <inkml:trace contextRef="#ctx0" brushRef="#br0" timeOffset="204725.34">25803 12520 212 0,'14'-23'124'15,"2"4"4"-15,-3 5 1 0,1 5-18 16,-4 9-54-16,-1 0-29 0,-2 4-5 0,-5 8-1 15,-2 8 1-15,0 6 2 0,0 5-3 16,-10 5 0-16,0 5 1 0,-3 5-3 16,-3 5-2-16,-4 4-1 0,-2 1-5 15,-4 2-2-15,-3 2-1 0,-2-3-5 0,-3-3-4 16,0-2-1-16,-2-5-9 0,0-4-8 16,1-7-8-16,-1-4-9 0,3-6-6 15,1-8-9-15,2-7-9 0,5-9-18 16,3-2-33-16,8-7-29 0,5-8 1 15,9-8 8-15</inkml:trace>
  <inkml:trace contextRef="#ctx0" brushRef="#br0" timeOffset="205158.24">26603 12307 126 0,'26'-20'121'16,"-3"-1"2"-16,-1-1 1 0,-2 2-4 15,-4 0-34-15,-1 1-57 0,-5 0-13 0,-3 1-4 16,-4 0-5-16,-2 2-2 0,-1 0-2 15,0 1 2-15,0 4 5 0,-17 4 0 16,3 7 4-16,-2 0 3 0,-7 0 4 16,-3 7 1-16,-3 7 4 0,-3 5 1 15,-3 8-1-15,-2 5-4 0,-1 3 0 0,-1 7-3 16,1 4-5-16,2 2-3 16,4 2-2-16,4 0-4 0,5-1-1 0,7-1-2 15,6-3-1-15,10-3 0 0,0-5 0 16,0-4-2-16,7-8 1 0,8-7-2 0,7-6-2 15,6-6-5-15,4-6-4 0,4 0-5 16,1 0-9-16,3-14-8 0,-1 0-10 16,-1-3-6-16,0-4-8 0,-1-2-12 15,-2-5-21-15,0-2-28 0,-1-2-17 16,0-2 5-16</inkml:trace>
  <inkml:trace contextRef="#ctx0" brushRef="#br0" timeOffset="205758.22">27062 12132 191 0,'25'-39'117'0,"-3"4"-3"15,0 3-3-15,-6 4-26 0,0 4-41 16,-4 6-27-16,-2 6 1 0,-2 12 3 16,-4 0 0-16,-3 0 1 0,-1 0 3 0,0 10 3 15,0 7 2-15,-14 5 0 0,4 6 0 16,-3 6-3-16,-3 5-5 0,-2 5-2 16,-3 3-1-16,-2 2-4 0,-2 2-5 15,-2 0-1-15,-1 1-3 0,2-1-3 0,-1-3-3 16,3-2 0-16,2-4-2 0,1-5-1 15,3-3-3-15,3-8 1 0,2-4-1 16,4-7-4-16,9-5-3 0,0-7-5 16,0-3-2-16,0 0-3 0,9-11 0 0,5-2 0 15,2-3 0-15,5-2 4 0,1-2 2 16,2 1 6-16,0-1 8 0,1 2 5 16,1 0 7-16,1 2 2 0,-1 0 1 15,-3 4 3-15,1 4 0 0,-4 8 1 16,-4 0-3-16,-2 0-1 0,-5 0-3 0,-2 5-2 15,1 5-5-15,-2-2-2 16,0 2-2-16,0 0-6 0,0 0 0 0,1-1-5 16,0 1 1-16,0-2-2 0,1-2 1 15,2 0 1-15,-1-3 1 0,2 0 1 16,1-3 4-16,0 0 1 0,2 0-1 0,-1-12 1 16,1 3-1-16,0-2-1 15,0-2 1-15,0-2-2 0,-1-2 3 0,1 0 2 16,-2-1-1-16,-1 0 4 0,-1 0 0 15,-1 1 5-15,-2 2 1 0,-2 0 5 16,0 2 1-16,-2 3-1 0,-3 10 4 0,0-10 1 16,0 10 1-16,0 1 1 0,-18 4-1 15,9 3-2-15,-3 5-1 0,0 2-1 16,-1 4-3-16,-2 2-3 0,2 3-3 16,-2 1-2-16,2 1-2 0,0 2-1 15,2 0-4-15,2-3 1 0,9-2-1 0,-14-2-1 16,14-3 0-16,0-2-4 0,0-4 2 15,0-2-5-15,0-5-5 0,2-3-9 16,5-2-11-16,-1 0-11 0,2 0-50 0,0-11-42 16,2 2 3-16,0 0 1 15</inkml:trace>
  <inkml:trace contextRef="#ctx0" brushRef="#br0" timeOffset="206823.77">27785 12344 140 0,'4'0'98'0,"-1"-8"-3"0,0 8-10 16,-2 0-14-16,0 0-18 0,0 0-21 15,-1 0-23-15,0 1-7 0,0 0 2 16,0 0-2-16,0 0 0 0,0 0 0 16,0 0 1-16,-10 0-2 0,10-1 1 0,0 1 0 15,0-1-1-15,0 0 0 0,0 0-3 16,0 0 4-16,0 0 1 16,0 0 0-16,0 0 3 0,1 0-1 15,1-7 0-15,-1 7 0 0,0 0-1 16,2 0 1-16,-2 0-1 0,0 0 4 0,-1 0 0 15,0 0 3-15,0 6-1 0,0-1 2 16,0 4 1-16,0 1 3 0,-10 1 1 16,10 1 1-16,0 2-3 0,-13 0-2 15,13 0-4-15,-9 1 3 0,9 0-5 16,-11 1 2-16,11-3-4 0,-8-1-1 16,8-1-4-16,0-2 3 0,0 0-3 0,-9-3 1 15,9 0 1-15,0 0-3 0,0-2 2 16,2-1-2-16,1 1 0 0,2 0 0 15,1 0 0-15,1 0-3 0,3 1 2 16,-1-1-1-16,2 2-1 0,-1-1 1 0,0 0 0 16,-1 2 2-16,0-1 5 0,-4 1 1 15,-3 2 4-15,-2-1 2 0,0 1 2 16,0 2 1-16,-13 0 2 0,1 1 1 0,-3 0 1 16,-3-1 0-16,-1 0-1 15,0 0-2-15,-2-1-2 0,1 0-2 0,1-2 1 16,-1-1-5-16,4-1-4 0,0-3-3 15,4-2-2-15,1-1-4 0,11 0-4 16,-9 0-4-16,9-8-4 0,2 0-2 0,2-1-8 16,5-2-8-16,1-1 0 15,4-3 0-15,4 0-5 0,5-3-4 0,2-1 2 16,9-1 2-16,2-1 5 0,6-1 6 16,3-1 15-16,2 0 2 0,3 3 9 15,-2-1 8-15,1 1 8 0,-3 1 8 16,-1-1 6-16,-4 3 1 0,-3 0-1 15,-7 1 1-15,-5 1-2 0,-6 2-4 0,-9 2-1 16,-7 3-3-16,-4 8-6 0,0-11-4 16,-13 11-2-16,-2 0-1 0,-2 0-2 15,-4 0-2-15,1 6 0 0,-2 3-3 0,2 2 0 16,2 2 1-16,3 4-1 0,5 2-1 16,10 2 1-16,0 2 0 0,0 1 0 15,0 0 2-15,3 1 6 0,9 0 4 16,4 0 2-16,2 0 1 0,2 0 4 15,0-2 6-15,-4 1-1 0,-1-1-1 0,-3 0 0 16,-5-1-1-16,-5-1-3 0,-2-1-3 16,0-1 0-16,-11-3-3 0,-4-1-5 15,-4-1-3-15,-7-3-2 0,-4 0-1 16,-4-3-7-16,-2-2-12 0,-1-1-10 16,-2-4-13-16,4-1-27 0,3 0-68 15,3 0-10-15,8-15 0 0,4 4 4 0</inkml:trace>
  <inkml:trace contextRef="#ctx0" brushRef="#br0" timeOffset="207706.07">28938 11929 224 0,'6'0'108'0,"2"-8"1"0,0 8-17 0,2-9-28 16,-3 9-37-16,1-8-14 0,-1 8-2 16,-1-7-3-16,-2 7 2 0,-4 0-2 15,0 0 0-15,0 0 1 0,-12 4 1 16,3 2 0-16,-4 2 5 0,-4 3 2 16,-3 4 2-16,-1 3 4 0,-3 2 1 0,0 3 1 15,-1 3 0-15,1 4 2 0,0 3 1 16,3 4-4-16,0 1-2 0,5 3-1 15,0 1-2-15,5 2-3 0,1 0-1 16,10 2-4-16,-12 0-3 0,12 0-1 16,0-2-1-16,1 1 0 0,3-3-1 0,4-4-4 15,2 0-1-15,1-6-1 0,4-3-6 16,0-3-8-16,2-5-10 0,-1-3-18 16,3-4-21-16,-1-6-59 0,-1-3-37 15,0-5 1-15,-1 0 3 0,-2 0 5 16</inkml:trace>
  <inkml:trace contextRef="#ctx0" brushRef="#br0" timeOffset="209654.3">29313 11940 184 0,'0'0'68'0,"-9"0"-4"0,9-8-5 16,0 8-5-16,1 1-3 16,0-1-4-16,-1 2-12 0,2-1-17 0,-1 1-1 15,0 0-4-15,0 0 1 0,1 0 0 16,-2 1 1-16,2 0 0 0,-1 1-1 16,0-1 0-16,0 2-1 0,0 0-1 0,-1 2-2 15,0 1 0-15,0 0 0 0,0 1-4 16,0 3-2-16,-9-1-3 0,9 2-1 15,0 1-2-15,-14 1-3 0,14-1-7 16,-9 2-4-16,9 0-7 0,-9 0-12 16,9-1-29-16,-10-2-49 0,10-1-10 0,0-2 1 15,-9-4 2-15</inkml:trace>
  <inkml:trace contextRef="#ctx0" brushRef="#br0" timeOffset="209920.48">29477 12008 222 0,'10'1'117'16,"0"2"1"-16,-2 0-4 0,-1 2-21 15,-2 1-33-15,0 0-33 0,-2 1-10 16,-2 1-1-16,0-1-6 0,-1 3 0 0,1-2-9 16,0 0-1-16,-1 1-6 0,0 0-6 15,0 2-14-15,1 0-13 0,-1-1-42 16,1 1-50-16,-1-3 1 0,2 0-1 16</inkml:trace>
  <inkml:trace contextRef="#ctx0" brushRef="#br0" timeOffset="212333.6">23957 8443 132 0,'15'3'115'0,"2"0"-1"16,2 0 2-16,1-1-1 0,3 2-56 16,2-1-49-16,4 1-3 0,3 0-4 0,3-1-3 15,3 0-1-15,3-1 0 0,4 0-2 16,0 0 0-16,6 2 0 0,2-1 2 16,2 1 1-16,0-1 0 0,2 0 0 15,1 1 2-15,0-2-1 0,-1 1 4 0,0 0-3 16,-3-1-2-16,2 0 1 0,-3 1 0 15,1-1-1-15,0 1 1 0,-1 0 0 16,0-2 0-16,0 2 0 0,-1 0-1 16,2 0 3-16,-1-1 1 0,4 1 0 15,-2 0 1-15,3-1 1 0,1-1 1 0,3 0 1 16,0-1 1-16,2 1-2 0,-1-1-1 16,1 1 0-16,1 0-1 0,0-1-1 15,-1 1-1-15,0-1 0 0,2 0-1 16,-2 0 1-16,1 0-1 0,1 0 3 15,1 0 0-15,0 0 0 0,0 2-1 0,-2-1 1 16,0 2-2-16,-2 0 0 0,1 0 0 16,-2 1 1-16,0-1-2 0,-3 1-1 15,-1 1 0-15,-2-1-1 0,-4 1 1 16,0-1 0-16,-4 0 0 0,-3-1-1 16,-1 0 1-16,-2-1-1 0,-2 0 1 0,0 0-1 15,-4 0 1-15,-1-2 0 0,-1 2 0 16,-2 0 0-16,-3 0 0 0,-2 1 0 15,-2-1-1-15,-3 1 3 0,-3-1 0 16,-2 1 3-16,-4 0 0 0,-4 0 3 0,0 0 2 16,-4-1 1-16,-3 0 1 0,-1-1 1 15,-1-1-3-15,0 0-4 0,0 0-2 16,-10 0-2-16,2 0-3 16,8-8-8-16,-8 8-8 0,8 0-9 0,0 0-13 15,-9-9-13-15,9 9-54 0,0 0-37 16,0 0 2-16,0-8 2 0</inkml:trace>
  <inkml:trace contextRef="#ctx0" brushRef="#br0" timeOffset="-214065.08">29839 12099 143 0,'0'0'109'0,"0"0"-1"0,0-10-3 15,3 10-21-15,0-7-31 16,-1 7-38-16,1-7-9 0,0 7-2 0,1 0-3 15,1-9 1-15,-1 9-2 0,-1 0 6 16,1 0-4-16,0 0 1 0,0 1 1 16,0 2 1-16,-1 1-1 0,2 2 1 0,-2 0 2 15,0 1-1-15,-1 0-2 16,0 0-2-16,0 0 2 0,-1-1 1 0,-1 1 0 16,1-2-1-16,-1 0 1 0,0-1-2 15,0-2-1-15,0-1 1 0,0 1-2 16,0-2-3-16,0 0 0 15,0 0 0-15,0-8-2 16,1 8-2-16,-1 0 3 0,0 0-1 0,0-9 2 16,0 9-1-16,0 0 1 0,0 0 1 15,0 0 0-15,0-6 1 0,1 6 1 16,-1 0 2-16,1 0-3 16,-1 0 2-16,0 0-4 15,0 0 0-15,1 0 4 16,-1 0-6-16,1 0 4 15,-1 0-1-15,1 0 1 0,0-9 0 16,0 9 1-16,0-8 0 0,0 8-2 16,2 0 0-16,-1-12 2 0,0 12-2 15,0-5 2-15,0 5-1 0,0 0 0 16,1-11 2-16,-1 11 0 0,-1 0 0 16,1 0 0-16,-1-7 0 0,0 7-1 15,1 0 1-15,-2 0 2 0,1 1 1 0,-1 2-2 16,0 2 1-16,0 2 0 0,0 3 4 15,0 3-1-15,0 3 2 0,0 4-2 16,0 3-1-16,0 5 2 0,-10 2-1 16,10 2 0-16,0 3-1 0,-10 1-1 15,10 2 1-15,-11 0-3 0,11-1 3 0,-13-2-1 16,13-2-1-16,-14-4 0 0,14-2 5 16,-13-4-5-16,13-4 1 0,-12-5-2 15,12-3 1-15,-11-2-3 0,11-6-1 16,-8-3 0-16,8 0-1 15,0-13-5-15,0 1 4 0,3-2-1 0,3-2 1 16,1-1 0-16,3 0 1 0,1-2 0 16,1 0-1-16,2 0 2 0,3 1-1 15,1 0-1-15,2 1 0 0,0 3 0 16,1 2 0-16,0 2 0 0,-3 10 0 16,0-10-1-16,-1 10 3 0,-4 0 2 0,-1 0 2 15,-1 4 2-15,-4 3 1 0,-2 2 0 16,-3 2 0-16,-2 3 1 0,0 0-1 15,0 1 1-15,0 0-4 0,0 1 0 16,0 0-4-16,-9 0 0 0,9-1-1 16,0-2 0-16,-9 0-1 0,9-3-2 0,0-2 0 15,0-1-3-15,0-2 1 0,0-3-4 16,0-2 3-16,0 0-4 0,0 0 0 16,0 0-2-16,4-10-1 0,1 3 2 0,3-2 1 15,1 0 2-15,4-1 0 0,-1 0 4 16,3 0 0-16,1-1 2 0,4 1-2 15,1 1 4-15,1 0 0 0,2 0 0 16,1 2 0-16,-1 7 3 0,-3-9 1 16,-1 9 3-16,-3 0 0 0,-2 0 3 15,-1 0-2-15,-2 0 0 0,-1 0 1 0,-4 0-1 16,0-7-1-16,-2 7-4 0,-3 0-2 16,0 0-2-16,-1-9-4 0,0 9-1 15,1-14-1-15,-1 5 0 0,1-2 0 16,0-1-1-16,-1 0 0 0,-1-2 4 0,0 2 1 15,0-1 4-15,0 1 2 0,0-1 1 16,-9 3 3-16,9 3 0 0,-11 7-1 16,11 0 2-16,-17 0 0 0,7 0 0 15,-3 0 1-15,1 6-2 0,1 3 1 16,1 3-3-16,10 1 0 0,-11 3 2 0,11 1-1 16,0 0-2-16,0 1 1 0,5-1-1 15,2-1 2-15,4 0-1 0,2-3-2 16,4 0 3-16,1-3-1 0,5-2-2 15,0-1 0-15,-1-3 0 0,1-1-2 16,0-2-1-16,-1-1-3 0,-3 0-1 0,-1 0 1 16,-3 0-4-16,-1 0-6 0,-4-8-5 15,-2 8-7-15,-2-8-8 0,-3 8-9 16,-2-9-33-16,-1 9-39 0,0-11-13 16,0 11 2-16</inkml:trace>
  <inkml:trace contextRef="#ctx0" brushRef="#br0" timeOffset="-213031.05">30712 12261 211 0,'12'-21'102'0,"-1"2"-3"0,-2 0-13 15,2 2-48-15,-1 1-38 0,0 2-7 0,0 0-5 16,-1 2-1-16,-1 2 3 0,-1 1 2 16,0 9 6-16,-2-12 6 0,-2 12 4 15,0 0 9-15,-2 0 4 0,-1 0 6 0,0 3 4 16,0 3 2-16,0 3 0 15,-8 4-1-15,8 2-2 0,-19 6-3 0,8 3-3 16,-3 3-4-16,1 1-2 0,-1 5-5 16,2 0-5-16,-1 1-2 0,0 2-2 15,2-2-1-15,1 0-1 0,0-2 2 16,10-3-1-16,-14-5 0 0,14-2-1 16,0-5-1-16,0-6-1 0,0-4-6 0,0-5-7 15,0-2-5-15,4 0-7 0,4-13-6 16,1-2-4-16,3-5-2 0,1-3 2 15,2-5 3-15,0-1 11 0,2-3 8 0,0 0 10 16,1-1 9-16,-1 2 4 0,1 1 6 16,-1 2 3-16,-2 3 1 0,-1 4 2 15,-2 5 1-15,-3 5-1 0,1 11-5 16,-4 0 0-16,-3 0 7 0,-1 0-5 16,0 7-1-16,-2 6-1 0,0 2-3 0,0 2-6 15,0 1 0-15,0 1-1 0,0 1-1 16,0-1-5-16,0 1-5 0,0-1 2 15,0-1-2-15,0-1-3 0,0-2-5 16,0-2-6-16,-8-2-5 0,8-1-5 16,0-4-2-16,0 0-3 0,0-3-1 15,1-2-3-15,-1-1 2 0,2 0 5 0,1 0 9 16,0-10 6-16,1 10 8 0,0-12 3 16,1 5 8-16,2-2 4 0,-1 1 6 15,0-1 0-15,0 2-1 0,0 7 1 16,1-13-2-16,-1 13 0 0,0 0-3 0,-2 0-2 15,0 0 1-15,-1 3-1 0,1 3-2 16,-2 2 4-16,0 2-5 0,0 1 1 16,0 0-2-16,2 2 0 0,1-2-2 15,0 1-2-15,2-3 1 0,2 0-3 16,0-4 0-16,0-1-7 0,3-4 3 0,0 0-3 16,-1 0 2-16,3-8 1 0,-1-1 3 15,-1-1 4-15,-1-4-1 0,-3-1 4 16,-1-1 1-16,-3-2 3 0,-2 1 0 15,-2-1 1-15,0 0-4 0,0 0 3 16,0 2-5-16,-14 1 1 0,14 3-1 0,-12 1 0 16,12 4-2-16,-16 7 0 0,16-12 0 15,-13 12-2-15,13 0 0 0,-8 0-2 16,8 0 3-16,0 0-1 0,1 0 0 16,2 0 3-16,3 2-2 0,0 1 0 15,1 2 2-15,3 0-1 0,0-1-1 16,0 2-1-16,2-1 4 0,-1 0 0 15,2-1 4-15,0-1-1 0,-1 1 0 16,2-2 2-16,-1 0 0 0,0-2-1 16,-3 0 2-16,-1 0-4 0,1 0-2 0,-3 0-2 15,-2-9-7-15,-1 9-3 0,0-10-4 16,-2 10-6-16,-2-10-2 0,0 10-1 16,0-7 1-16,0 7 0 0,0 0 3 15,0 0 6-15,-9 0 7 0,9 0 13 16,-11 0 6-16,11 1 2 0,0 2 1 15,-10 0 2-15,10 1 0 0,0-1-2 16,-10 0-2-16,10 0-2 0,0-2-1 16,0 1-4-16,0 0-2 0,0 0-1 15,0-1-3-15,0 1 1 0,0 0 0 16,0-1-1-16,0 2 0 0,0-2-1 0,0 0-2 16,0 0-2-16,0 0-5 0,0 0-5 15,0-1-5-15,0 0-8 0,0 0-18 16,0 0-21-16,0-9-23 0,0 9-21 15,0-12-4-15</inkml:trace>
  <inkml:trace contextRef="#ctx0" brushRef="#br0" timeOffset="-212316.34">31240 11872 209 0,'6'-8'100'0,"-2"8"-2"0,1-8-27 16,0 8-25-16,-1 0-27 0,0 0-10 15,-1 0 3-15,-2 0 2 0,-1 4 4 0,0 3 2 16,0 4 0-16,-11 2 0 0,11 1 0 15,-19 3-2-15,9 2-3 0,-2 2-4 16,-2 0-4-16,1 1-7 0,-1 1 0 16,0-3-5-16,1 1-6 0,-1-2-5 15,3-2-9-15,1-3-10 0,10-3-27 16,-14-2-34-16,14-4-25 0,0-2 3 0</inkml:trace>
  <inkml:trace contextRef="#ctx0" brushRef="#br0" timeOffset="-212149.43">31323 11994 160 0,'21'-8'118'0,"-3"8"3"16,1-10 3-16,-5 10-19 0,-2 0-41 15,-2 2-43-15,-4 2-6 0,-2 0-3 16,-1 2-3-16,-3 0 1 0,0 1-5 0,0 0-4 16,0 0-1-16,0 2-2 0,-14-1-8 15,14 2-9-15,-13-1-9 0,13 1-23 16,-18-2-49-16,18 1-27 0,-15-3 1 15,15-1 2-15</inkml:trace>
  <inkml:trace contextRef="#ctx0" brushRef="#br0" timeOffset="-211800.48">31780 11793 199 0,'2'0'114'0,"0"0"0"16,0 0-4-16,0 1-26 0,2 6-46 16,1 3-30-16,4 2-4 0,0 5 2 15,2 3 2-15,4 3 2 0,1 4 4 16,2 5 0-16,1 5 8 0,0 4 1 15,0 5 1-15,-2 4 1 0,-2 3-1 0,-3 1-1 16,-4 1-1-16,-4-1-3 0,-4-1 0 16,0-2-9-16,0-3-2 0,-19-3-1 15,1-3-7-15,-2-4 0 0,-7-4-9 16,-4-5-7-16,-4-5-9 0,0-3-10 0,-2-6-9 16,3-4-16-16,0-4-41 0,4-5-44 15,4-2 4-15,5 0 6 16</inkml:trace>
  <inkml:trace contextRef="#ctx0" brushRef="#br0" timeOffset="-211438.9">32551 12102 199 0,'13'0'137'0,"1"0"1"0,-3 0 2 16,1 0-1-16,-2 0-64 0,3 0-50 15,2 0-14-15,0 2-11 0,1 0-2 16,-2 1-14-16,0 2-18 0,-3 0-27 0,-4 3-69 16,-2 4-9-16,-1 1-3 0,-2 2 1 15</inkml:trace>
  <inkml:trace contextRef="#ctx0" brushRef="#br0" timeOffset="-211250.54">32596 12507 271 0,'0'18'164'0,"-9"1"0"0,9-1-1 16,-9 2-2-16,9 1-26 0,-15 2-128 16,5 1-7-16,-4 2-14 0,-5 0-13 15,-5 0-2-15,-4 1-5 0,-5 0 0 0,-4-1 0 16,-5 5 1-16,-7 1 1 0,-4 0-4 15,-5-2-3-15,-3-1-23 0,-2-5-62 16,-5-3-6-16,1-6 1 0,0-4 0 16</inkml:trace>
  <inkml:trace contextRef="#ctx0" brushRef="#br0" timeOffset="-208569.32">11253 14030 186 0,'1'6'88'16,"2"-2"-18"-16,1-2-19 0,3-1-14 16,0-1-6-16,2 0-9 0,3 0-3 0,3 0 0 15,2-10-7-15,0 10 0 0,4-8-1 16,0 8-1-16,1-7-1 0,1 7 1 16,1-9 2-16,0 9-2 0,1 0-1 15,0-11-3-15,4 11 2 0,-1 0-2 16,4-7-1-16,1 7 2 0,4 0-4 0,2-11-1 15,2 11 0-15,5-8-1 0,0 8-1 16,5 0 0-16,0-9 2 0,3 9-1 16,0 0 0-16,1-8 0 0,2 8-1 15,-2 0 1-15,2 0-1 0,0 0 2 16,0 0 1-16,-2 0-2 0,1 0-1 0,-1 0 1 16,3 0-1-16,-1-9 0 0,1 9 0 15,2 0 0-15,1-10 0 0,1 10 0 16,3-11 0-16,0 11 2 0,2-13 0 15,1 13 0-15,1-14 3 0,0 6-1 0,0 1 1 16,0-1 0-16,2 1 0 0,-2 0-1 16,0 7-2-16,2-14 0 0,0 6 0 15,1 1-1-15,3 0-1 0,1 0 0 16,3-1 0-16,0 0 0 0,2 1 1 16,2 7-1-16,0-15 0 0,2 9 2 15,0 0 1-15,2 6-1 0,0-15 1 0,1 15 1 16,1-12 0-16,1 12 0 0,0-12 1 15,1 12-2-15,0-11 0 0,1 11-1 16,0-13 2-16,0 13-3 0,2-10-1 16,2 10 0-16,0-12 1 0,1 12-1 15,3-11-2-15,1 11 3 0,0-11-2 0,0 11 3 16,0-10 1-16,-3 10-2 0,1-10 0 16,-1 10 1-16,1-11-1 0,1 11 0 15,0-10 3-15,2 10-3 0,3-12 0 0,1 12 1 16,0-13-3-16,-1 13 3 15,1-13 0-15,1 5-1 0,-1 8 0 0,1-13 0 16,1 13-1-16,1-14 0 0,-2 14 2 16,4-12-3-16,0 12 2 0,-2-10-1 15,-1 10 0-15,-3-10 0 0,-1 10 0 0,1-7 0 16,-2 7 1-16,2-8 0 16,-1 8-2-16,-1 0 2 0,4-9-1 0,-2 9 1 15,1 0 1-15,-3-8-2 0,-1 8 1 16,0 0-1-16,-3 0-1 0,0 0-1 15,1 0 4-15,-2 0-2 0,1 0 0 16,-1 0-2-16,-1 1 1 0,1 0 1 16,-4 1-1-16,0 0 2 0,-2-1 0 0,0-1-1 15,0 1 0-15,1-1 0 0,-1 0 0 16,1 0 2-16,1 0-1 0,1 0 0 16,1 0 0-16,-1 0-1 0,-2 0 0 0,0 0 0 15,-2 0 0-15,-1 0 0 0,1 0 0 16,0 0-1-16,-1 0 1 0,-1 0-1 15,1 0 0-15,0 0 1 0,0 0-2 16,-1 0 2-16,0 0 2 0,0 0-4 16,0 0 4-16,-1 0-1 0,1 0 0 0,0 0-1 15,0-8 0-15,0 8-1 0,0 0 1 16,-1 0-1-16,0 0-1 0,0-7 1 16,-3 7-2-16,0 0 2 0,-2 0-1 15,-3 0 2-15,0 0-1 0,-2 0 1 16,1 0 0-16,-3 0-1 0,1 0 0 0,-2-7 2 15,2 7 0-15,-3 0-2 0,2 0 0 16,-4-8 0-16,1 8 1 0,1 0-1 16,-1-8 2-16,2 8 0 0,-1 0-1 15,-2-7-1-15,2 7 0 0,-1 0 2 16,-2 0 0-16,1 0 0 0,-1-7 0 0,-2 7 0 16,0 0-1-16,-1 0 0 0,-1 0 2 15,-2 0-1-15,0 0-1 0,1 1 0 16,0-1 0-16,1 1 0 0,-2 1 0 15,1 0 0-15,-2-1 0 0,1 3 0 16,-1-3-1-16,-1 0 1 0,0 0 0 0,-1 1 0 16,-1 0 0-16,-1 0 0 0,-1 0 0 15,-2-1 0-15,0 2 0 0,0 0 0 16,-2-2 0-16,1 2 0 0,2 0 0 16,0-1-1-16,1 1 0 0,0 1 1 0,0 0 0 15,2-1-1-15,-2 1 2 0,2-2 0 16,-1 1 0-16,0-1 2 0,0 1 1 15,0-2-1-15,0 0 1 0,0 0-1 16,0-1 0-16,-1 1-1 0,0-1 0 0,1 1 0 16,2 0-1-16,0-1 0 0,0 0-1 15,0 1 2-15,0-1-2 0,1 2 0 16,-2 0-1-16,1 0 2 0,-1 0-1 16,0 1-1-16,-2 0 1 0,0 0 0 15,0-2-1-15,-2 3 3 0,-3-2-3 16,1 1 3-16,-1 1-1 0,0-1-2 0,1-1 2 15,-1 1 0-15,2 1-1 0,1-1 0 16,-1 0 0-16,1 1-3 0,-1 0 3 16,0 0-3-16,-2 0 3 0,0 1 0 15,-2 0 3-15,0-1-4 0,-1 1 1 0,0 0 0 16,-1-1 1-16,1 0-1 0,-3 1 1 16,2-1 0-16,-1 0 0 0,0-1-2 15,2-1-1-15,1 1 4 0,2-1-1 16,0 0-1-16,2-1 1 0,0 1-1 15,-1-1 1-15,0 0 0 0,0 0-2 16,-2 0 1-16,-3 1-1 0,0 0 0 0,-1 0 0 16,-2-1 2-16,0 2-2 0,-3-1 1 15,0 2-2-15,0-2 1 0,-1 2 1 16,1-2 0-16,-2 1 2 0,1 1-2 0,3-1 0 16,-1-1-1-16,4 1 1 15,0 0 1-15,1-1-1 0,3 1 0 0,0-1 1 16,1 0 1-16,2-1-1 0,1 1 4 15,2-1 2-15,2-1 1 0,0 0 2 16,2 0 0-16,2 0-2 0,1 1 1 0,0-1-4 16,2 1-5-16,-1 1-2 0,0-2-12 15,0 2-19-15,-4 1-38 0,-2-1-72 16,-7-1 2-16,-3-1 1 0,-8 0-1 16</inkml:trace>
  <inkml:trace contextRef="#ctx0" brushRef="#br0" timeOffset="-207437.02">8856 13324 155 0,'-12'0'84'0,"12"0"-9"0,0 0-6 16,0-9-7-16,0 9-12 0,0 0-13 15,0 0-15-15,0-8-14 0,5 8-3 16,-2 0 0-16,6-9 1 0,-2 9 1 0,3 0 4 16,3-8 2-16,3 8 4 0,6-7 3 15,2 7 4-15,6-10 0 0,5 10 2 16,3-12 1-16,5 4 0 0,3 1-2 15,3 0-2-15,3-2-1 0,3 2-3 0,2-1-3 16,2 0-2-16,-1-1-3 16,-2 1-3-16,0 0-2 0,-2 1-3 0,-4 7-3 15,-4-11-4-15,-4 11-9 0,-5-9-6 16,-4 9-10-16,-7 0-12 0,-7-9-17 16,-6 9-65-16,-8 0-19 0,-5-9 1 0,0 9 5 15</inkml:trace>
  <inkml:trace contextRef="#ctx0" brushRef="#br0" timeOffset="-206954.9">9425 12877 135 0,'-8'0'101'0,"8"-9"-3"0,0 9-2 0,-14 0-10 15,14 0-77-15,-13 3-9 0,4 3-21 16,-5 0 5-16,0 5 7 0,-4 2 6 16,-3 1 5-16,-1 4 4 0,-6 3 2 15,-1 2 7-15,-4 3 6 0,-3 0 2 16,-3 1-6-16,0-1-6 0,-1 1-4 0,-4-3-3 16,3-1 1-16,2 0-2 15,-1-3-1-15,5-2 2 0,3-2 2 0,3-2 2 16,4-2 0-16,2-3 2 0,7-1-1 15,2-2 1-15,6-2 1 0,8 0-2 16,0-2 1-16,0 0-3 0,0 1 1 0,3-1-1 16,6 1 0-16,3 1 2 0,4 3 1 15,0-1 0-15,3 2 2 0,3 1 0 16,3 1 1-16,2 2 0 0,3 1 2 16,2 0-1-16,3 2 1 0,0 1-2 15,0-1-2-15,2 1 0 0,-1 1-1 0,0-1-6 16,-2 0 3-16,1-1-3 0,-3-1 0 15,-2 1-2-15,-4-3-2 0,-3-1-1 16,-2 0-4-16,-5-3-5 0,-2-2-9 16,-6 1-9-16,-3-4-22 0,-5-1-58 15,0-2-34-15,0 0 2 0,-9 0 1 0,-2-11 5 16,-6 2 134-16,-3-3 0 0</inkml:trace>
  <inkml:trace contextRef="#ctx0" brushRef="#br0" timeOffset="-205504.88">5426 13006 175 0,'0'5'115'0,"0"-1"1"15,0 2-2-15,0 0 1 0,2 1-84 16,8 0-24-16,1 0-3 0,3-1-2 16,5 0-1-16,0 0-1 0,2 1-1 15,2 0-3-15,0 0-3 0,0 1-7 0,0-1-1 16,-1 1-5-16,-2-2-9 0,-4-1-21 15,-3-1-34-15,-5-1-30 0,-3-1 2 16</inkml:trace>
  <inkml:trace contextRef="#ctx0" brushRef="#br0" timeOffset="-205122.76">5516 13106 221 0,'0'6'120'0,"0"3"4"0,0 4 1 15,0 5-41-15,0 3-58 0,1 4-13 0,4 4 0 16,-3 1-3-16,3 2-7 0,0 3-3 16,-3 2 0-16,2 2-4 0,-1 0-4 15,-1 1 1-15,0-1-1 0,-2-4 1 0,0-2-1 16,0-7 2-16,0-6 3 0,0-4 0 16,-8-7 0-16,8-8 3 0,-12-1 2 15,12-15 1-15,0-2 2 16,0-6 1-16,4-5 3 0,4-5-2 15,4-3 3-15,5-4 1 0,8-3-1 0,5 0 3 16,6-2-1-16,5-1-1 16,9 1 2-16,2 2 1 0,5 2-1 0,4 5 1 15,2 5-2-15,-1 4 1 0,1 6-7 16,-2 4 4-16,-4 5 0 0,-5 12-3 16,-7-9 1-16,-5 9-2 0,-8 2-1 15,-8 4-2-15,-7 6-6 0,-10 1-2 0,-5 5 5 16,-2 1-12-16,0 2-7 0,-16 2-8 15,-2 0-11-15,-2 1-11 0,-7 1-37 16,-3-2-52-16,-3 1 1 0,-2-2 3 16,1 0 3-16</inkml:trace>
  <inkml:trace contextRef="#ctx0" brushRef="#br0" timeOffset="-204906.01">5938 13189 205 0,'0'0'122'16,"0"0"0"-16,0 5 2 0,0 2-6 15,-9 3-87-15,9 2-23 0,0 0-2 16,0 3-2-16,0 0-4 0,0 2 0 16,0 1-3-16,0 0-9 0,0-1-4 0,3 4-4 15,-1 0-7-15,2-3-9 0,1-2-22 16,-3-3-22-16,1-2-20 0,-2-3-12 15,0-4 7-15</inkml:trace>
  <inkml:trace contextRef="#ctx0" brushRef="#br0" timeOffset="-204389.01">5940 13411 128 0,'0'-11'112'0,"0"-2"1"15,-8 1 0-15,8 3-6 0,0 9-27 16,0-7-39-16,0 7-25 0,2 2-5 0,1 6-7 16,2 3-1-16,-2 7-1 15,2 2-1-15,-1 3-1 0,2 4-1 0,-3 0 0 16,0 1 0-16,2 0 3 0,-3-2 4 15,2-1 1-15,-3-2 2 0,0-5 0 16,0-3 1-16,1-5-2 0,-1-7 1 16,1-3-6-16,2 0-3 0,2-8-2 15,1-5-7-15,2-7-6 0,3-3-5 0,1-5-3 16,4-1-4-16,-1-3 2 0,3-1-1 16,1-1 4-16,2 1 5 0,-2-1 5 15,0 5 8-15,0 2 5 0,0 4 6 16,-4 3 5-16,-2 6 4 0,-2 4 2 15,-2 10 2-15,0 0-1 0,-7 0 0 0,-1 0-3 16,-2 5 2-16,0 9-5 0,0 3-3 16,-12 5-5-16,2 2-4 0,-1 2-1 15,-2 2-2-15,-2 2-3 0,-3 1-5 0,2 0-1 16,-2-1-8-16,-1 1-1 0,0-5-3 16,0 0-3-16,3-4-3 0,1-5-6 15,3-6-10-15,4-4-5 0,8-4 11 16,-11-3 30-16,11 0 4 0,0 0 10 15,5-12 7-15,2 3 8 0,3-2 10 0,2 2 14 16,5-1 12-16,2 2-6 16,2 8-26-16,3-9 0 0,3 9-4 0,2 0-2 15,0 2-3-15,1 3-4 0,1 2 3 16,0 3-6-16,1 1-4 0,-4 0-1 16,1 1-1-16,-4 0-2 0,0-2-3 15,-5-1-3-15,-4-3-7 0,0-2-7 0,-5-2-14 16,-3-2-2-16,-4 0-31 0,-4-10-45 15,1 0-16-15,-1-4 4 0,0-4 3 16</inkml:trace>
  <inkml:trace contextRef="#ctx0" brushRef="#br0" timeOffset="-204023.79">6573 13108 216 0,'14'-39'127'0,"0"5"1"0,-1 6 0 15,0 6-10-15,1 10-77 0,-6 12-23 16,-3 0-7-16,-4 0-10 0,-1 9-1 0,0 6 0 15,-11 5-3-15,-3 5-3 0,-3 3 0 16,-6 4-2-16,-2 1 1 0,-1 1-3 16,-3-1 1-16,1-2-2 0,0-2-2 15,0-4-2-15,2-6-7 0,5-5-11 16,5-8-19-16,2-6-26 0,14 0-12 0,0 0-2 16,0-17 30-16,2 3 47 0,12-2 14 15,6-2 11-15,4 1 16 0,5 0 20 16,3 1 31-16,2 3 17 0,1 5 4 15,0 8-22-15,2 0-47 0,-1 0-5 16,-3 7-6-16,-3 8-2 0,-3 5-1 0,-5 5-6 16,-4 4-1-16,-1 3-3 0,-8 0-2 15,-1 1 0-15,-3 0-3 0,-3 1 0 16,-2-4 0-16,0-2-3 0,0-2-4 0,0-5-3 16,-13-3-7-16,13-4-3 15,-19-4-9-15,10-5-6 0,-1-5-16 0,0 0-29 16,2 0-34-16,8-16-9 0,-14 1 4 15</inkml:trace>
  <inkml:trace contextRef="#ctx0" brushRef="#br0" timeOffset="-203141.47">6805 13204 170 0,'15'-36'114'0,"4"3"0"16,-1 3-5-16,-2 5-18 0,-1 3-36 16,0 4-37-16,1 3-3 0,-4 5-5 15,0 10-3-15,1 0 1 0,-2 0-1 16,-1 0-1-16,-3 2-1 0,-2 9 2 0,-3 4-2 15,-2 4-2-15,0 4 1 0,0 3 0 16,0 1-3-16,-11 0-1 0,11 2 0 16,-15-2 0-16,9-1 0 0,-4-2-1 15,10-2 0-15,-16-3-2 0,16-1 0 0,0-4 1 16,0-6-2-16,0-3 0 0,0-4-1 16,9-1 1-16,5 0 0 0,2 0 0 15,5-11 3-15,2 11 2 0,0-8 1 16,2 8 5-16,1 0 1 0,2 0 4 15,-2 0 2-15,-1 0 2 0,-1 1 0 0,-3 6 0 16,-3 5-1-16,-5 2-1 0,-2 4-5 16,-5 3-2-16,-2 2-7 0,-4 4 0 15,0 1-5-15,0 2-7 0,-18 0-6 16,4 2-10-16,-5-1-6 0,-3-1-6 16,-4-2-6-16,-3-3-10 0,-2-3-10 0,-1-7-6 15,-1-5-6-15,1-5 3 0,-1-5 31 16,4 0 43-16,1 0 13 0,5-13 10 15,3 1 16-15,7-3 13 0,6-4 15 16,7-2 10-16,0-1 4 0,0-1-25 16,5 2-34-16,7 1-9 0,5 2-3 15,5 1-3-15,3 3-4 0,7 1-1 0,-1 2-3 16,1 2-2-16,1 2-3 0,-1-1 0 16,-1 8-3-16,-2-12 0 0,-1 12-3 15,-4-11-1-15,-2 11 0 0,-4-15-2 16,-2 5 1-16,-4 0 0 0,-1-3-2 0,-5-1 1 15,-1-2 1-15,-2 0 7 0,-1 0 1 16,0 2 9-16,-2-1 4 0,1 3 6 16,2 2 8-16,-2 2 8 0,2 8 3 15,0 0 1-15,2 0 0 0,0 0-1 16,2 7-4-16,4 2-4 0,-1 5-3 16,1 3-6-16,3 1-5 0,-1 1-2 0,2 1-4 15,0-1-3-15,0-2-1 0,-1 0-3 16,-3-5-2-16,1-1-3 0,-5-4-5 15,0-2-3-15,-2-4-4 0,-2-1-2 16,-3 0-4-16,0-11 0 0,0-2-2 0,0-2-5 16,-11-7-3-16,11-5-14 0,-15-6-13 15,5-4-15-15,2-6 9 0,8-2 39 16,-12-2 32-16,12 0 7 0,0-1 8 0,0 2 9 16,-10 2 19-16,10 4 16 15,3 5 22-15,-2 5-2 0,5 6-31 0,2 10-29 16,1 14 0-16,5 0 2 0,0 0 1 15,3 12 1-15,2 8 3 0,1 9-1 16,0 5-2-16,2 7 1 0,0 5-3 0,3 4-4 16,0 4-2-16,-3 2-3 0,1 3-1 15,-3 0-5-15,-2 1-2 0,1-1-4 16,-6-2-1-16,-1-5-3 0,-2-2-4 16,-2-5 0-16,-2-6-2 0,-2-6-5 15,-2-5-6-15,-2-7-8 0,0-7-7 16,0-7-10-16,0-7-7 0,0 0-27 0,0-13-48 15,0-5-11-15,0-7 6 0,0-7 5 16</inkml:trace>
  <inkml:trace contextRef="#ctx0" brushRef="#br0" timeOffset="-202324.31">8303 12637 190 0,'5'0'94'0,"-1"2"-19"15,-2 3-17-15,0 3-5 0,-2 2-2 16,0 3-1-16,0 3-5 0,0 4-13 16,-14 4-3-16,5 3 1 0,-2 5-3 15,-3 1-5-15,-1 2-4 0,-2 1-5 16,1 2-8-16,-4 1-5 0,0-2 0 15,-2 1-5-15,0-4-6 0,0 0-7 0,2-6-3 16,-2-3-5-16,5-5-6 0,-1-6-2 16,2-4 1-16,4-6-4 0,2-4 0 15,10 0 0-15,-13 0 8 0,13-14 16 16,0 3 9-16,0-3 10 0,2-1 7 0,8 0 8 16,-1-1 10-16,5 3 9 0,4 2 9 15,3 4-4-15,-2 7-11 0,4 0-4 16,0 0-7-16,0 9-1 0,-2 4-7 15,-2 7-6-15,-2 4-5 0,-1 3-4 16,-4 4 0-16,-1 2-2 0,-2 0-1 0,-3 1 0 16,-1-3 0-16,2-2-2 0,-5-4 3 15,1-4 2-15,3-7 0 0,0-6 1 16,4-8 0-16,2 0 2 0,3 0-2 0,5-20 0 16,4 1 1-16,4-6-1 0,5-5-2 15,2-4-2-15,3-4-4 0,3-1-2 16,0-2-5-16,-2 0-3 0,-1 0-2 15,-4 2-4-15,-5 1-2 0,-4 3-1 16,-7 4 4-16,-9 1 4 0,-5 4 4 0,-4 3 7 16,0 2 4-16,-11 2 6 0,-4 4 6 15,-4-1 4-15,-4 3 0 0,-3 4 2 16,-2 9 0-16,0-8-1 0,-1 8 0 16,3 3 2-16,1 5 0 0,3 7 2 15,3 8 1-15,6 6 6 0,3 8-2 16,10 9 1-16,-11 5 0 0,11 6 1 0,1 5-1 15,4 3 0-15,6 3-2 0,4-2-1 16,5 0-6-16,6-4-1 0,6-3-1 16,5-6-5-16,5-6-8 0,6-10-1 15,0-8-16-15,4-8-17 0,3-8-22 0,0-7-59 16,-2-6-38-16,-2 0-1 0,-3-8 0 16,-7-5 5-16</inkml:trace>
  <inkml:trace contextRef="#ctx0" brushRef="#br0" timeOffset="-201457.99">5688 14387 195 0,'13'0'109'0,"5"-9"1"16,2 9-3-16,4-10-26 0,3 10-44 15,3-11-18-15,5 11-1 0,2-14 2 0,5 7 1 16,6-2 0-16,4 0 1 0,5 0-1 15,6-2 1-15,5-1-2 0,4 0 0 16,5-1 0-16,1-1-4 0,4 0-2 16,1 1-2-16,0 0-1 0,2 0-3 15,-1 1-1-15,3 0-1 0,-1 1-2 16,-2 0-1-16,1 0 0 0,1 1 0 0,-3 1 0 16,-1 0 1-16,0 0 0 0,0 1 0 15,-5 0-1-15,2-1 0 0,-4 0 1 16,0 0-2-16,-3-1-1 0,-4 1 1 0,-2 1-2 15,-5-1 0-15,-4 2 0 0,-5 7 0 16,-7-13 1-16,-6 13-1 0,-4-10 0 16,-7 10-3-16,-5 0-7 0,-6-8-11 15,-5 8-18-15,-6 0-27 0,-6 0-78 16,0 0-4-16,0 0-1 0,-13 0 2 0</inkml:trace>
  <inkml:trace contextRef="#ctx0" brushRef="#br0" timeOffset="-195864.43">6154 13455 167 0,'1'-14'77'0,"0"6"-9"16,-1 0-18-16,2-1-10 0,-1 0-8 16,-1 2-11-16,0 0-7 0,0 7-6 15,0-11 0-15,0 11-2 0,0-9 0 16,0 9 1-16,0-8-1 0,0 8 0 0,0 0-1 15,0-8 3-15,0 8-4 0,0 0 0 16,0 0-1-16,0 0 1 0,0 0-1 16,0 0-1-16,0 0 1 0,-8 0 0 0,8 2 0 15,0 1-3-15,0 0 2 16,0 1 2-16,-9-1-2 0,9 1 0 0,0-1 0 16,0 0 1-16,0-1-2 0,-9 1 2 15,9 0-1-15,0-1 1 0,0 0 1 16,0-1-2-16,0-1 2 0,0 0 2 15,0 0-1-15,0 0 1 0,0 0 1 16,0 0-1-16,0 0-1 0,0 0 3 0,0 0-2 16,0-9-6-16,0 9 5 0,0 0 2 15,0 0-3-15,0 0-2 0,0 0 1 16,0 0 2-16,3 0 0 0,-3 0-4 16,1 0 3-16,1 0-1 0,0 0 2 15,2-7-2-15,-1 7 4 0,2 0 1 16,-2 0-1-16,3 0 2 0,1 0-2 0,1-8 3 15,2 8-1-15,-1 0 1 0,2-9-1 16,0 9 1-16,2-9-2 0,0 9 0 16,-1-7-2-16,1 7 1 0,-2-7-3 0,-1 7-2 15,1 0 0-15,-1-10 0 0,-4 10-1 16,1 0 0-16,0-7 1 0,-3 7-2 16,-1 0 0-16,-1 0 0 0,0 0 0 15,-2 0 1-15,0 0-2 16,1-8-2-16,2 8 0 0,-2 0-3 0,1 0-5 15,0-8-4-15,1 8-7 0,1 0-11 16,1 0-24-16,-2 0-65 0,0 0-7 16,-1 0-1-16,-1 3 5 0</inkml:trace>
  <inkml:trace contextRef="#ctx0" brushRef="#br0" timeOffset="-195271.05">6128 13245 215 0,'0'0'94'15,"0"0"-15"-15,0-11-17 0,2 11-22 16,-1-9-15-16,1 9-11 0,1-11-7 0,0 11 1 15,3-9 3-15,-2 9 1 0,3 0 1 16,-1-8 0-16,2 8 2 0,0 0-1 16,1 1-2-16,-1 2 0 0,1 3 0 15,-1 2-3-15,1 2 0 0,-1 3-1 16,2 2-2-16,-2 3-1 0,0 1 1 0,-1 2-1 16,1 1-1-16,-1 2 3 0,-3 1-2 15,1 1 1-15,-1 1 1 0,0 2-2 16,-3-1 1-16,0 1 2 0,-1 1-1 15,0-1 1-15,0 2-2 0,0-1 1 0,0-1 0 16,0 1-1-16,-11-4 2 0,11 0 0 16,0-3-1-16,-12-1 2 0,12-3 0 15,0-2-1-15,-13-2 1 0,13-3-1 16,0-3 1-16,0-1-3 0,-10-2 1 16,10-3-2-16,0 0-5 0,0-2-1 0,0-1-4 15,0 0-10-15,0 0-10 0,0 0-8 16,0 0-14-16,0 0-37 0,0 0-55 15,0 0 1-15,0 0 2 0,-9-10 4 16</inkml:trace>
  <inkml:trace contextRef="#ctx0" brushRef="#br0" timeOffset="-186306.01">19107 13140 198 0,'0'0'86'0,"0"-8"-6"16,0 8-9-16,0 0-11 0,0 0-17 16,0-7-20-16,0 7-18 0,0 0-3 15,0 0 0-15,2 0 0 16,2 0 0-16,-1 0 1 0,1 0 2 0,0 0 2 16,1 0 5-16,1 4 3 0,2 3 2 15,0 3 2-15,0 3 1 0,1 4 2 16,2 3 1-16,-2 3-4 0,0 4-1 15,3 2-2-15,-1 2-4 0,0 2 0 16,1-1-3-16,0 2-3 0,2-1-1 0,-2 0 1 16,0-4-1-16,1-2-1 0,0-4-1 15,0-5 0-15,0-6-1 0,1-3 1 16,2-7-3-16,0-2 1 0,1 0-1 16,2-12 0-16,-1-1-2 0,2-5 0 15,0-2 0-15,0-4-1 0,1-1 1 0,0-2-2 16,1-1 5-16,-1 2-2 0,0 1 1 15,-1 3-1-15,-1 3 3 0,0 6 1 16,-2 3 5-16,0 10 1 0,-3 0 1 16,0 0 2-16,-2 9 1 0,-1 3-1 0,0 8 0 15,-1-1 0-15,-1 6 1 0,2 0-5 16,-2 0 1-16,-1 0-2 0,1-2 0 16,-1-1-2-16,-3-3-5 0,2-2 5 15,-1-6 1-15,2-4-2 0,1-6-2 16,0-1 0-16,3 0-2 0,2-12 1 15,2 1-1-15,3-5 0 0,3-2 1 0,3 0-1 16,1-1 0-16,3 0-1 0,2 0 1 16,2 0-1-16,2 2 0 0,-1 1-3 15,2 4-5-15,0 3-6 0,0 9-8 16,-1-7-11-16,-3 7-14 0,-3 2-32 16,-3 3-65-16,-1 2-2 0,-3 1 2 0,0 0 4 15</inkml:trace>
  <inkml:trace contextRef="#ctx0" brushRef="#br0" timeOffset="-183462.49">21658 13172 210 0,'0'0'103'0,"0"-8"-2"16,0 8-21-16,-9-8-31 0,9 8-45 16,0-10 0-16,0 10-1 0,0-11 1 15,0 11-2-15,0-9 2 0,0 9-1 16,0 0 2-16,0-8 3 0,0 8 0 0,0 0 2 16,1 0 1-16,1 0 1 0,0 0-1 15,0 0-1-15,0 0 2 0,1 1 1 16,-1 1-1-16,3 0 2 0,0 1 0 15,1 0-1-15,1 0 2 0,1-1 3 0,3 1-3 16,1 0-2-16,2 0 0 0,1 0-1 16,2 2-3-16,1 1 1 0,2-1-3 15,2 4-1-15,-1-2-2 0,2 1-1 16,1 1 2-16,0 0-1 0,-1 1 0 16,1-1 0-16,0 1 2 0,0 0-2 0,-1 0 0 15,2-2 2-15,-1 0-3 0,2-2 1 16,0-2-1-16,0 0 0 0,1-2-1 15,1-1 0-15,1 0-2 0,1-1 1 16,0 0 0-16,0 0-2 0,0 0 2 16,-1 0-1-16,0 0-1 0,-2-8 1 0,0 8-1 15,-2 0 1-15,-1 0 1 0,0 0-1 16,-2 0 0-16,0 0 0 0,-3 0-1 16,2 0-1-16,-1 0 4 0,-1 0-2 15,1 0 1-15,-1 0-2 0,2 0 1 16,0 0 0-16,-1 0 0 0,1 0 0 0,0-8 1 15,-2 8 0-15,1 0-1 0,-1-7 0 16,-1 7 0-16,0 0 0 0,-2-11 0 16,1 11 0-16,-3 0 0 0,2-8 2 15,-3 8-2-15,2 0 0 0,-1 0 0 16,0-8 0-16,0 8-1 0,1 0 1 0,-2 0 0 16,2 0 0-16,-2 0 0 0,0 1-1 15,0 0 1-15,-1 1 1 0,0 0-1 16,-3 0 0-16,0 0 0 0,-1-1 1 0,0 1-1 15,-1 0 0-15,-2-1-1 0,0 1 2 16,0-1-1-16,1 0 0 0,-2 0 0 16,0 0 0-16,0 1 1 0,0-2-1 15,0 1 1-15,-1-1 0 0,2 2 0 16,-1-1 0-16,1-1 2 0,-1 1-2 0,1-1 2 16,-1 0 0-16,1 0-1 15,1 0 0-15,-1 0-1 0,1 0 1 0,-1 0-1 16,1 0-1-16,1 0-1 0,-2 0 2 15,1 0-1-15,0 0 0 0,0-8 1 16,-1 8-2-16,1 0 1 0,-1 0-1 0,-2 0 1 16,0 0 0-16,0 0 0 0,-1 0-1 15,0 0 1-15,-1 1-1 0,1-1 0 16,-1 1 3-16,0 0-2 0,0-1 1 16,0 0-1-16,-1 1 1 0,0-1-1 15,0 0 1-15,0 0-2 0,2 0 2 16,-2 0-3-16,1 0 3 0,-1 0 0 31,0 0 1-31,0 0 1 16,0 0-2-1,0 0 0 1,0 0 0 0,0 0-2-16,0 2 1 15,0-2 1 1,0 0 0-16,0 0 0 15,0 1 1-15,0-1-1 16,0 0 1-16,0 0 0 0,0 0 1 16,0 0 0-16,0 0-1 0,0 0 1 15,0 0-1-15,0 0 1 0,0 0-1 16,0 0 0-16,0 0 0 0,0 0 0 16,0 0-1-16,0 0 0 0,0 0 1 0,0 0 1 15,0 0-1-15,0 0 1 0,0 0 1 16,0 0 1-16,0 0 2 0,0 0-1 15,0 0 0-15,0 0-1 0,0 0 0 0,0 0-2 16,0 0-6-16,0 0-10 16,0 0-13-16,0 0-17 0,0 0-20 15,0 0-57-15,0 0-33 0,0 0 0 16,0 0 1-16,0 0 5 0</inkml:trace>
  <inkml:trace contextRef="#ctx0" brushRef="#br0" timeOffset="-176430.36">29897 12766 198 0,'1'0'77'0,"0"0"-9"16,-1 0-6-16,0 0-16 0,0-7-10 0,0 7-13 15,0 0-15-15,0 0-5 0,0 0 1 16,0 0 1-16,1 0 1 0,1 0 2 15,1 0-2-15,-1 0 6 0,1 0 3 16,2 0 0-16,1 1 4 0,-1 1 2 16,2 2-2-16,0 0 1 0,2 3-1 15,1-2 0-15,1 3-1 0,3 0-3 0,-1 1 0 16,4 0-4-16,-1 2-2 0,4-1 1 16,0 0-4-16,3-1 0 0,3-1-1 15,2-1-3-15,2-1 1 0,3-3-3 16,1-1 2-16,2-2 0 0,0 0-2 15,2 0-1-15,-1 0 0 0,1-9 0 0,-2 9 1 16,-1-11 1-16,1 11-1 0,-2-11 1 16,-4 11 1-16,-3 0-1 0,0 0 3 15,-3 0 0-15,-1 0 0 0,-2 0-2 16,-3 3 1-16,1 4 1 0,-2 3-2 16,0-1-1-16,-1 3 1 0,0 0-1 0,-1 0 0 15,0 0-1-15,0-1 0 0,1-2 1 16,-2-1 0-16,0-2-1 0,0-2 2 15,1-2-2-15,-1-2-1 0,2 0 1 16,-1 0 0-16,2 0 0 0,-1-11 0 16,2 11 0-16,0-11-1 0,1 11 1 0,1-12-1 15,0 12 2-15,1-11 1 0,0 11 2 16,-1-9 1-16,-1 9 1 0,-1 0 3 16,-2-7 3-16,-1 7 0 0,-4 0 2 15,0 0-1-15,-1 0-2 0,-3 0-2 0,1 0-1 16,-1 0-2-16,-1 0 0 0,0 0-5 15,-1-7-1-15,0 7 1 0,-1 0-1 16,0 0 2-16,1-9-1 0,0 9 0 16,-1 0-1-16,-1 0 1 0,1 0-1 0,0-8 0 15,-2 8 0-15,-1 0-1 16,0 0 0-16,-1 0-2 0,0 0 2 0,0 0 0 16,0 0 2-16,0 0-2 0,0 0 0 15,0 0 0-15,0 0 3 16,0 0-2-16,0 0 2 15,0 0-1-15,0 0 0 0,0 0 1 16,0 0-1-16,0 0 1 0,0 0 0 0,0 0 0 16,1 0-2-1,-1 0-3-15,0 0-4 0,0 0-8 16,0 0-6-16,1 0-9 0,0 0-9 0,-1 1-11 16,0 0-29-16,0 1-63 0,0 0-3 15,0-1 3-15,0 0 9 0</inkml:trace>
  <inkml:trace contextRef="#ctx0" brushRef="#br0" timeOffset="-168990">11292 4135 155 0,'2'-10'75'0,"0"-2"-11"0,0 1-6 16,2-2-17-16,-1 0-14 0,0 0-10 15,0 0-4-15,1 0-6 0,1 2 5 16,0-1-4-16,-2 2 5 0,1 0-1 0,0 1 0 16,-1-1 1-16,-1 1-4 15,0 2 1-15,0 7-1 0,-2-13-3 0,2 13-2 16,-2-9-2-16,0 9-1 0,0 0 0 15,1-10-1-15,1 10 1 0,0 0 1 16,2 0-1-16,1 0 0 0,1 0 2 0,3 0 1 16,2 2 0-16,0 1 2 0,4 0 0 15,1 0-1-15,2 1-1 0,3-1 1 16,2 1 0-16,2 0 1 0,3-1-2 16,2-2 0-16,2-1-1 0,2 0-1 15,2 0 0-15,4 0 2 0,-1 0-1 0,3-7-1 16,1 7 2-16,2-11-3 0,0 4 1 15,3-1-1-15,1-2 1 0,-1 2-1 16,2 1-1-16,-2 0-1 0,1 7 1 16,-1-8 1-16,0 8-2 0,-2 0 2 15,1 2-1-15,-3 2 0 0,1 2 1 0,-1 4 1 16,0 2-1-16,-3 0 1 0,0 2 3 16,1 2-5-16,-2-1 3 0,-2 1 0 15,1-2 0-15,-1-2-1 0,-1-1-1 16,1-4-1-16,0-3 4 0,1-2-2 15,0-2 0-15,0 0-1 0,3 0-1 0,0-13-1 16,0 3 3-16,1-1-2 0,0-2 0 16,3 0 1-16,-1-1-2 0,0 0-1 15,2 2-2-15,0 0 4 0,0 1-2 0,0 2 2 16,-1 1-3-16,2 8 3 16,-3-11 0-16,0 11-1 0,-3 0 3 0,0-8 0 15,0 8 0-15,0 0 0 0,-2 0 0 16,2-9 1-16,-1 9-1 0,0 0 0 15,1-9-1-15,-1 9 1 0,-1 0 0 0,1 0-1 16,-1-8 0-16,0 8-1 16,0 0 0-16,0 0 0 0,0 0 0 0,1 2 0 15,-1 2 0-15,-1-2 1 0,1 3-1 16,-1-1 0-16,-1 1 0 0,-1-2 0 16,-1 0 0-16,0-1-1 0,0 0 1 15,-1-1 0-15,-1 0-1 0,-2 0-2 16,0 0 2-16,-2-1 0 0,0 0 0 0,0 0 0 15,0 0-1-15,0 0 1 0,0 0 0 16,0-8 0-16,1 8 0 0,1 0 2 16,-1 0-2-16,1-7 2 0,1 7 0 0,0 0 0 15,1 0 1-15,-3 0-2 0,1 0 0 16,-1 0 0-16,-2 0-1 0,-1 0-2 16,-1 7 1-16,0 0-3 0,-3 2-1 15,-2 2-1-15,1 1-1 0,0 0 2 16,-3 2 0-16,2 0 2 0,-1-1 2 0,-1 0 1 15,2-3 2-15,-1 0 4 0,1-2-2 16,0-2 2-16,0-3 1 0,1 1 1 16,-1-3-2-16,1-1-1 0,2 0 2 15,-1 0-4-15,0 0 0 0,0 0 0 16,1 0-1-16,1 0 1 0,1 0-1 16,0-8 0-16,1 8-2 0,0 0 2 0,1 0 0 15,0 0 1-15,0-9 1 0,0 9-2 16,-1 0 2-16,0 0-2 0,1-7 0 15,-3 7-1-15,1 0 1 0,-1 0-1 16,-3 0-1-16,0-8 1 0,0 8 1 0,-1 0 2 16,-3 0-4-16,0 1 1 0,-2 1 0 15,2-2 0-15,-1 2 0 0,-2-1 1 16,0-1 0-16,-1 1 0 0,-1 0-1 0,-2 0-1 16,0-1 2-16,-1 1 1 15,-3-1 0-15,-1 0 0 0,0 0-1 0,0 0-1 16,-2 0 0-16,-1 0-2 0,-2 0-5 15,1 0-3-15,-2 0-7 0,0 2-10 16,1 1-39-16,-1 2-55 0,2 0 1 0,-1 1 1 16</inkml:trace>
  <inkml:trace contextRef="#ctx0" brushRef="#br0" timeOffset="-167175.36">21121 14595 189 0,'5'7'115'0,"0"3"6"0,1-1-2 16,1 4-31-16,-1 0-36 0,1 1-25 15,0 2-1-15,-2 0-4 0,2 4-2 16,-3 0-4-16,-1 2-4 0,-3 3-9 0,0 1-3 16,0 4-3-16,0-1-11 15,0 3-10-15,-12 0-12 0,12 0-34 0,-11 0-57 16,11-2-3-16,-13-3-2 0,13-6 5 16</inkml:trace>
  <inkml:trace contextRef="#ctx0" brushRef="#br0" timeOffset="-166858.9">21283 14718 169 0,'16'-24'120'0,"-3"3"-3"0,0 3-4 16,0 3 1-16,2 3-50 0,3 0-64 0,4 0-12 16,5 1 0-16,5-1 1 0,3 0 5 15,3 1 4-15,3 0 5 0,4 11 8 16,3-10 5-16,1 10 0 0,3 0 6 15,-1 0-1-15,1 0-1 0,-1 0-3 0,-3 1-1 16,-4 1-3-16,-3 2-3 0,-4 0-4 16,-3 4 1-16,-3 0-3 0,-4 1-1 15,-5 2 0-15,-6 3-1 0,-5 2 1 16,-7 2 0-16,-4 1-2 0,0 3 0 16,-10 0-1-16,-4 3 0 0,-6 0-1 0,-3 0 2 15,-5-1-2-15,-4 1 0 0,-3-1-5 16,-3-2-1-16,0-3-4 0,1-2-5 15,2-3-6-15,1-6-9 0,4-2-7 16,3-6-21-16,2 0-36 0,4 0-34 16,4-16 4-16,3 1 3 0</inkml:trace>
  <inkml:trace contextRef="#ctx0" brushRef="#br0" timeOffset="-166675.04">21817 14379 149 0,'14'-35'116'0,"-3"5"1"0,1 5 4 0,-2 6 0 15,-2 8-51-15,-3 11-51 0,-2 0-1 16,-3 0-4-16,0 7-1 0,0 7-1 16,-8 4 0-16,8 4-2 0,-15 3-1 15,5 5-6-15,-1 2-3 0,-1 3-2 16,-1 1-11-16,-1 0-9 0,-2-2-15 0,1-5-42 16,-2-4-49-16,1-6-1 0,2-6-1 15,2-7 3-15</inkml:trace>
  <inkml:trace contextRef="#ctx0" brushRef="#br0" timeOffset="-166525.42">21757 14538 147 0,'20'-13'136'0,"0"4"2"0,0 9 0 0,2 0 0 15,1 0 2-15,0 0-108 0,-1 5-19 16,2 5-13-16,-1 2 0 0,0 2-5 0,-3 0-5 16,0 1-11-16,-1 0-6 15,-3 3-10-15,1 0-8 0,-2-1-16 0,0-2-28 16,-4-2-40-16,0-3-1 0,-2-4 3 15</inkml:trace>
  <inkml:trace contextRef="#ctx0" brushRef="#br0" timeOffset="-166324.62">22336 14395 129 0,'26'-7'136'0,"1"7"0"0,2-10 2 0,0 10 0 16,1 0-1-16,3 0-108 0,1 0-13 15,3 0-8-15,1 0-7 0,6-7-1 16,-1 7-4-16,1 0-2 0,0-10-5 16,1 10-2-16,-3 0-4 0,0-9-6 15,-1 9-4-15,-2 0-11 0,-5-11-11 0,-4 11-25 16,-4-16-48-16,-5 4-5 0,-5-3 3 16</inkml:trace>
  <inkml:trace contextRef="#ctx0" brushRef="#br0" timeOffset="-166142.41">23148 14128 198 0,'-19'-12'115'0,"9"12"0"0,-3-7-6 16,0 7-30-16,-2 4-47 0,0 3-25 16,-1 6 0-16,-2 2-2 0,-2 3 2 15,-1 3 1-15,0 1 0 0,-4 5 2 16,-2-1-1-16,-1 4 1 0,-2 1-1 16,-1 1-4-16,-1 1-3 0,-2-1-2 0,-1 0-5 15,0-1-4-15,0-3-8 0,2-2-9 16,3-4-10-16,1-4-25 0,5-5-37 15,5-3-20-15,6-4 1 0,13-2 6 16</inkml:trace>
  <inkml:trace contextRef="#ctx0" brushRef="#br0" timeOffset="-165608.65">22539 14587 134 0,'21'-10'113'15,"1"1"3"-15,2 0-1 0,1 9-10 16,-2-8-26-16,-2 8-49 0,0 1-12 16,-3 4-5-16,-5 2-3 0,-2 3-2 0,-2 2-1 15,-5 2-1-15,-4 1-1 16,0 3-1-16,0 1-3 0,-14 1-1 0,4 1-2 15,-3-1-2-15,-3-1-3 0,2-3-5 16,-3 0-2-16,0-5-6 0,2-4-7 16,0-3-8-16,3-4-8 0,3 0 1 0,9 0 15 15,-11-15 9-15,11 4 4 16,1-4 4-16,3-1 6 0,3-4 6 0,3 0 8 16,4-1 10-16,1 0 1 0,5-1-13 15,1 1-6-15,4 3-1 0,2 0 0 16,1 3 3-16,2 3 4 0,0 3 1 15,0 9 4-15,1-10 4 0,0 10 5 16,-1 0 5-16,-1 1 5 0,-1 3 0 0,-2 5 1 16,-2 0 0-16,-3 7-1 0,-1 1-2 15,-4 5-2-15,-1 2-5 0,-3 4-2 16,-2 4-6-16,1 0-1 0,-3 3-3 16,0 1-1-16,1 2-2 0,-2 0-2 0,-1 0-1 15,0 0-2-15,-1-1 0 0,0-2 0 16,-2-2-1-16,0-3 0 0,-2-2-1 15,-1-3-1-15,0-3-1 0,0-3 1 16,-14-4-3-16,5-4 0 0,-2-5-2 0,-2-4-2 16,-2-2-2-16,-3 0-2 0,0-12-1 15,-1-2-2-15,-2-5 1 0,1-2 8 16,-1-5-5-16,2-1 1 0,2-2 3 16,2-2 4-16,4 1 1 0,11 0 4 15,0 3 0-15,0-2 2 0,0 4-5 0,6 2 0 16,12 3 0-16,6 3-6 0,5 4-5 15,7 2-8-15,6 3-5 0,6 8-11 16,2-11-10-16,2 11-32 0,1-11-49 16,-3 11-10-16,-3-10 4 0,-8 10 4 15</inkml:trace>
  <inkml:trace contextRef="#ctx0" brushRef="#br0" timeOffset="-161547.74">4860 12635 152 0,'11'-19'101'0,"0"0"-10"0,-3-1-7 16,0-1-16-16,0 0-22 15,2 0-33-15,-4-2-9 0,1 1 0 0,1 0 0 16,0 0 0-16,2 0 0 0,-4 1 0 16,-1-1 0-16,1 2 1 0,0 1 0 15,-4 1 2-15,-1 4-1 0,-1 0 2 16,0 4-2-16,0 4-2 0,-13 6 0 15,3 0 1-15,-2 0-3 0,-2 0 1 0,-2 6 0 16,-1 3-1-16,0 2-1 0,-1 4-1 16,1-1 0-16,0 4 2 0,0 1 0 15,2 3-1-15,1 1 1 0,1 2 0 0,1 0 1 16,3 3 1-16,-1 1 2 16,10 2 0-16,-15 2-1 0,15 3 0 0,-11 2 1 15,11 4-2-15,0 2-1 0,-11 0-1 16,11 1 2-16,0 1-3 0,0 0 0 15,0 0 0-15,3-2 1 0,1 0 2 16,0-1-1-16,4-1 2 0,1-1 0 16,2-1 2-16,2-1 0 0,2-1 0 0,0 1 0 15,3-1-2-15,3 2-1 0,-1-1 0 16,3 0 0-16,3 0-1 0,-1-1-3 16,3 0 1-16,1-3 0 0,3-1-1 0,-1-2 1 15,1-3 1-15,2-1 0 16,0-3-1-16,2-2 1 0,1-1-1 0,1-3 2 15,0 0-2-15,1-2 0 0,0 0 0 16,-1 1-1-16,3-1 0 0,-1 0 0 16,0 1 0-16,4 1 0 0,-2 0 0 15,2-1 0-15,0 1 0 0,1 0 0 0,-1 0 0 16,0 0 0-16,2-2-1 0,-1-1 4 16,1 1-2-16,-1-2 1 0,2-2-1 15,0-1-1-15,-1-2 1 0,2-4 3 16,1 0 0-16,3-2 0 0,0-3-1 0,3-1-1 15,3 0 3-15,2 0 0 0,-1 0-1 16,3-10 0-16,0 10 0 0,2-11-3 16,1 11 1-16,-2-10 0 0,0 10-1 0,-1-9 0 15,-2 9 0-15,-1 0-1 16,-5 0 0-16,0 0 2 0,-6 0-2 0,-1 0 1 16,-4 0 0-16,0 0 0 0,-2 0 2 15,-2 0-1-15,-3 0 0 0,2 0 0 16,-2-6 0-16,0 6-1 0,0-11 1 15,-2 11 0-15,0-14-1 0,0 5 1 16,0 1-1-16,0-3 0 0,1 2 0 0,-2-2-1 16,-2-1 0-16,2 1 1 0,0 0 0 15,-1-2-2-15,0 3 2 0,0-2-1 16,-1 2-1-16,1-3 0 0,0 2 0 16,0-2 2-16,0 0 0 0,2 0-2 15,0 0 1-15,1-1 0 0</inkml:trace>
  <inkml:trace contextRef="#ctx0" brushRef="#br0" timeOffset="-157017.08">5091 12486 151 0,'12'-15'91'0,"2"0"2"16,6-4-19-16,5-3-33 0,6-1-24 15,3-3-7-15,6-2 3 0,3-1 1 16,6-2 0-16,4-1 3 0,3 1-1 16,0 0 2-16,5 2-2 0,-2 1-1 15,2 1 0-15,0 1-4 0,-3 1 0 0,0 2 0 16,0 0-5-16,-1 0 2 0,2 2-1 16,-1-1-1-16,0 2 1 0,4 0-1 15,5 1-1-15,-2 0 2 0,5-1-1 16,-1 2-1-16,5 0 1 0,-3 1-2 0,2 2-2 15,-1 2 0-15,-1 1 0 0,-3 2 0 16,-2 2-2-16,-3 8 0 0,-2-11 0 16,-4 11 0-16,-4 0-1 0,-2-8 0 15,-3 8 2-15,-2 0-2 0,-4 0 1 0,2 0 0 16,1 0 1-16,-3 0-1 0,1 0 0 16,-2-8 0-16,-2 8 0 0,0 0 2 15,-2 1-2-15,-2 0 1 0,-2 3 1 16,-2 0-1-16,-1 2 0 0,-2 3 0 15,0 2 0-15,-2 2-1 0,-1 1 1 16,2 1-2-16,0 0 2 0,1 1-1 0,1-1 0 16,2 1-1-16,2-1 0 0,-1-1 0 15,4-1 0-15,-2 1 1 0,0-2-1 16,1 0 1-16,-1 0 0 0,-4 1 0 16,-1 1 0-16,-3 1 1 0,-2 2 0 0,-1 2 1 15,-1 2 0-15,-1 1-1 0,-1 1 0 16,1 3-1-16,1 1 0 0,1 0 0 15,1 1-1-15,1-1 1 0,3 2-1 16,0-2 0-16,0-1 0 0,1-1 1 16,2 0 1-16,-3-2-1 0,-2-1 1 0,0 0 0 15,-3 0 1-15,-2 0-1 0,-3 0 2 16,0-1-2-16,-4 2 0 0,0 0 0 16,-2 0-1-16,0 0 0 0,-1-1 2 15,-1 1-2-15,1 1 0 0,-1-1 0 0,0-2-3 16,0 0 3-16,0-1 3 15,1 0-1-15,-3-2 0 0,2 0 3 0,-3-2-3 16,2 1 0-16,-3 0 1 0,-1-3-1 16,2 2 0-16,-1 0-2 0,-1 0 0 15,1 0 1-15,-1-1 2 0,1 0-2 0,-2 2 3 16,0-1 3-16,0 2-2 0,-2 0 0 16,1 0 1-16,-1 1-1 0,-2 0-1 15,1 1-1-15,-1 1 0 0,0 1-2 16,0 0 0-16,0 0-2 0,0 0 2 0,0 2-1 15,0-1 1-15,-9 1-1 0,9-1 0 16,0 0 0-16,-8-1-1 0,8 1 1 16,0-1 0-16,-12 0 0 0,12-2-1 15,-8 0 2-15,8-1-1 0,-11 1 1 16,11-1 0-16,-16 0-1 0,9-1 1 16,-4 1 0-16,0-2-1 0,1 1 1 0,-3-2-1 15,2 0-1-15,-3-1 0 0,0 0 0 16,1 0 0-16,-3 1 0 0,1-2-1 15,0 0-1-15,-1 0 2 0,1-1 0 16,1 1 1-16,-3-1-1 0,1 1 0 16,-1-1 1-16,0 0-1 0,-1-1 0 0,-2 1 0 15,2-2 0-15,-3 0-1 0,0 0 1 16,1-2 0-16,-2 0 1 0,-2-2 0 16,2 1 1-16,-2-2-1 0,0-1 0 0,1 0 1 15,1-1 1-15,-3 0-2 0,2 0 0 16,0 1 0-16,0-1 0 0,0 2 0 15,-1 0 0-15,1 0 1 0,0 1-1 16,0-2 2-16,0 3-2 0,-2 0 4 16,0-1-1-16,0 3-1 0,-2-2 2 0,-1 1-1 15,1 0-1-15,-2 0-1 16,0 1 0-16,0 0-2 0,-2 0 1 0,0 1-3 16,-2-2 0-16,1 2-3 0,0-1-8 15,-2-1-9-15,0-1-13 0,0-1-33 16,-4-2-60-16,2-2 0 0,-3-3 1 0,1 0 2 15</inkml:trace>
  <inkml:trace contextRef="#ctx0" brushRef="#br0" timeOffset="-154985.3">4961 12593 212 0,'16'-9'87'15,"-4"1"-3"-15,1-1-34 0,0 1-44 0,0-1-6 16,-1 0-6-16,-3 2-4 0,1-1 0 15,1 8 2-15,-1-12 0 0,0 12 5 16,-1-9 3-16,1 9 3 0,0 0 6 16,-2-11-2-16,2 11 3 0,-2-9 3 15,0 9-2-15,0-10-3 0,-1 10-3 0,-2-11 1 16,3 11-2-16,-4-13-2 0,2 13 0 16,0-11 0-16,-1 11-1 0,0-12 0 15,-1 12 0-15,1-11-1 0,2 11 1 16,-2-11-1-16,0 11 2 0,1-12 0 15,0 12 0-15,2-11 0 0,0 11 0 16,-2-14 2-16,1 7 1 0,0 0 2 16,0 7 0-16,0-13 0 0,-1 13 2 0,-3-12-3 15,0 12 2-15,-3 0-1 0,0 0-1 16,0 0-1-16,0 0-1 0,-15 2-2 16,8 2 0-16,-5 4-1 0,1-1 1 15,-1 2-1-15,0 0 1 0,-2 0 1 16,0 1-1-16,-1 2 1 0,1-3 0 0,-1 1 3 15,2-1-1-15,0 0 0 0,-1-2 0 16,2 0 0-16,1 1 1 0,-1-2 0 16,1 1-2-16,0 1 1 0,-1-1-3 0,2 3 0 15,3 0-1-15,7 1-1 16,-17 1 1-16,17 0 1 0,-12 1-1 0,12 0-2 16,-11 1 2-16,11-2 0 0,0 3 1 15,-11-3-2-15,11 2 3 0,0 1-2 16,-10-3-1-16,10 3 0 0,0-3 1 0,-10 0 0 15,10-1 0-15,0 4 0 16,0-2-1-16,0 1 2 0,0 1-2 0,0 0 0 16,0 1 0-16,0 0 1 0,2 0 0 15,2 0 0-15,2-2 0 0,1 3 1 16,0 0 3-16,-1-1-2 0,2 0 3 16,1-1 1-16,-3 0-1 0,1-1 0 15,2 1 1-15,-3-1 0 0,1 0-3 0,-1 0-1 16,-1 2 1-16,1-2-2 0,-1 0-1 15,0 1-1-15,1 0 1 0,-1 0 0 16,-2 0 1-16,3 2-1 0,0-2 1 0,1 0 0 16,0 2 1-16,-2-2 0 0,4 2 1 15,0 0-1-15,-1-2-3 0,2 1 3 16,1-1-1-16,-1 0 2 0,2 0-2 16,-2 0 1-16,1 0 0 0,1 1-2 15,-1-4 0-15,0 4 0 0,-2-2-1 16,0-1 1-16,-1 2 2 0,2-1-3 0,-3 0 2 15,-1 0-1-15,2 1 0 0,-2-1 0 16,1 2 1-16,-1-2-1 0,0 0 1 16,1 1-1-16,2 0-1 0,-2-2 0 15,2 1 1-15,-2-1 0 0,4 1-1 0,-4-3 1 16,0 2-1-16,2-1 2 0,-1-1-2 16,0 2 2-16,-2-2-1 0,0 2 0 15,0 0 0-15,0-1-1 0,-1 2 1 16,1 0-1-16,-1 0 0 0,3-1 0 15,-2 1 1-15,2 0-1 0,-1 0 1 0,4-2 0 16,-3 1-1-16,1-3 2 0,1-1-1 16,-1 1 2-16,0-2 2 0,0 0-1 15,1-2 0-15,0 0 1 0,-3-1-1 0,0 1 0 16,2-2-1-16,-3 2 1 0,2-1-2 16,0 1-1-16,-1 0-1 0,0-1-1 15,-1 0-1-15,2-1 4 0,-2 1-4 16,-2-1 2-16,1-2 2 0,-1 0-1 15,1-1-2-15,-3-1-4 0,1 0-4 0,-2 0-9 16,-1 0-16-16,0-8-40 0,0 8-57 16,0-8-2-16,-7 8-1 0,7-14 1 15</inkml:trace>
  <inkml:trace contextRef="#ctx0" brushRef="#br0" timeOffset="-152055.92">20741 15026 159 0,'0'0'111'0,"0"0"-2"15,-9 0 1-15,9 5 0 0,2 1-79 16,3 4-25-16,5 1-2 0,1 2 0 16,3 4 2-16,2 2 2 0,2 1 1 15,1 2 2-15,2 3 2 0,2 1 1 0,-1 2-2 16,3-1-1-16,0 0 2 0,-1-2-3 16,1-3-2-16,-2-4 0 0,3-3-3 15,1-5-4-15,2-7-1 0,4-3-1 16,2 0-2-16,6-7-2 0,3-3-1 15,5-4 1-15,1-1-1 0,3-1 2 0,2 2 1 16,-1 1 4-16,2 3 2 0,-1 10 4 16,-1-10 1-16,-2 10-3 0,-6 2 4 15,-2 4 0-15,-3 6 3 0,-3 3-1 16,-3 5-2-16,-1 2 0 0,-3 3 0 16,1-1-1-16,0 0-2 0,2-4 1 0,1-2-4 15,2-7-2-15,2-2-1 0,3-4 0 16,4-5 0-16,2 0 1 0,3 0 0 15,3-13 1-15,1 4 4 0,1-3 2 16,2 0 7-16,1 1 2 0,2-2 3 16,0 4 3-16,1 0-2 0,-1 9 1 0,1-8-3 15,1 8-7-15,0 0-12 0,0 1-1 16,1 2-21-16,1 3-24 0,-2 1-36 16,-1-1-72-16,-1-1-2 0,-2-2-1 15,-4-2 0-15</inkml:trace>
  <inkml:trace contextRef="#ctx0" brushRef="#br0" timeOffset="-151456.02">23295 13995 198 0,'0'10'106'0,"1"1"2"0,-1 2-1 16,0-1-28-16,3 2-70 0,-2-1-1 16,1-1-3-16,3 1 2 0,2-1 2 15,4-2 3-15,6 0 1 0,5-2 4 16,1 0 2-16,7 1 2 0,4-1-1 15,5-1-1-15,1-2-1 0,3 0-2 0,0-2-3 16,1-1-6-16,-1 0-7 0,-2-1 0 16,-2 0-7-16,-3 1-9 0,-1 0-13 15,-8 1-13-15,-3 1-38 0,-6-1-49 16,-7 3-3-16,-6 0 3 0</inkml:trace>
  <inkml:trace contextRef="#ctx0" brushRef="#br0" timeOffset="-151223.78">23339 14501 144 0,'-19'17'109'0,"6"-2"0"16,13 0 1-16,-8-1 0 0,8-1-62 16,4-2-44-16,9-4-3 0,6-2-1 15,5-1 0-15,9-2 0 0,2-2 1 0,5 0 1 16,2 0-1-16,5-9 0 0,0 9 1 15,3-8-2-15,-1 8-4 0,-3-6-4 16,-2 6-8-16,-5-10-6 0,-6 10-18 16,-6-9-41-16,-7 9-27 0,-6 0-1 15,-8-7-2-15</inkml:trace>
  <inkml:trace contextRef="#ctx0" brushRef="#br0" timeOffset="-150972.95">23542 14394 220 0,'4'9'113'16,"1"3"5"-16,1 4 0 0,0 4-39 16,0 5-56-16,-2 4-4 0,1 4-5 0,-3 4-4 15,-2 2-1-15,1 3-3 0,-1 2-2 16,0 3-4-16,0 1 3 0,0 1-4 15,0 0-4-15,-10-4 0 0,10-3-3 16,0-6-3-16,0-4-5 0,0-5-6 16,0-8-9-16,0-7-11 0,0-9-38 0,0-3-33 15,0 0 0-15,0-17 2 0</inkml:trace>
  <inkml:trace contextRef="#ctx0" brushRef="#br0" timeOffset="-150707.03">23765 14497 190 0,'16'-28'113'0,"-1"5"2"16,-2 4 1-16,-2 5-13 0,0 4-67 16,-3 10-19-16,0 0 0 0,0 0-2 15,0 2 2-15,-1 8 4 0,0 8 4 0,3 4 3 16,-2 9 4-16,1 6 0 0,2 8 0 16,-1 8-1-16,1 7-1 0,2 5-2 15,-1 5-6-15,-1 2-3 0,1 3-6 16,-2-2-3-16,-1 0-3 0,0-3-2 0,-1-5-2 15,-1-5-2-15,-1-7-1 0,1-6-2 16,-2-7-5-16,-1-8-6 0,-1-7-14 16,-2-10-18-16,0-6-18 0,-1-7-26 15,0-2-61-15,0 0-8 0,0-16 1 16,0-1 7-16</inkml:trace>
  <inkml:trace contextRef="#ctx0" brushRef="#br0" timeOffset="-147812.91">23809 14565 129 0,'1'0'73'0,"-1"0"-7"16,0 0-9-16,0 0-8 0,0 0-10 16,1 1-20-16,0-1-12 0,0 2-1 15,0-1 0-15,0 1-1 0,1 0 0 16,0-1 1-16,0 0-3 0,1-1 1 0,-1 1-1 16,0 0-1-16,1-1-1 0,-1 2 1 15,1-2-1-15,-1 2-1 0,0-1 1 16,1-1-2-16,0 1 7 0,0-1 3 15,1 1 0-15,-1-1-1 0,0 2 2 16,1-2 0-16,1 0 2 0,1 0 3 0,0 0-2 16,2 0-2-16,1 0-1 0,2 0 0 15,1 0 3-15,1-8 0 0,2 8-1 16,-1 0 0-16,2-7-1 0,0 7 0 16,1 0 0-16,-2-8-3 0,1 8-1 15,-2 0-2-15,0 0-1 0,-2-8 0 0,-1 8-1 16,-1 0 0-16,-2 0 0 0,-1 0-1 15,-2 0 3-15,1 0-2 0,0 0 1 16,-1-7 1-16,0 7 1 0,1 0-2 0,0 0-1 16,1 0 1-16,-2-8-2 15,1 8-1-15,-1 0-2 0,0 0-1 0,0-8-5 16,1 8-9-16,-4 0-12 0,-1 0-14 16,-1 0-45-16,0 0-39 0,0 0 2 15,0 0 1-15</inkml:trace>
  <inkml:trace contextRef="#ctx0" brushRef="#br0" timeOffset="-144229.15">24401 14177 144 0,'0'0'113'0,"0"-8"0"0,0 8 2 0,0 0-10 15,0 0-54-15,0-7-35 0,0 7-3 16,0 0-6-16,5 0-2 0,5-9 2 15,2 9-2-15,5 0-2 0,1 0 2 16,5 0-1-16,4 0 0 0,2 0 0 16,2 0 0-16,2 2-2 0,2 2 1 0,-2 2-3 15,0 0 1-15,-5 3 0 16,-5 2-1-16,-8 3-3 0,-7 2-4 0,-8 3-2 16,0 1-3-16,-10 0 0 0,-7 4-2 15,-10-1 2-15,-6 2 2 0,-6-2 2 16,-4 0 7-16,-2-2 4 0,0 1 2 15,2-4 6-15,3-1 3 0,4-3 2 16,10-4-1-16,7-5-1 0,11-2-2 0,8-3-3 16,3 0-1-16,10 0 1 0,12-15-5 15,9 5-3-15,6-4-1 0,6-1-1 16,2 0-4-16,3-1-6 0,-2 0-2 0,-3 0-4 16,-2 0-6-16,-6 2-6 0,-6 0-4 15,-6 0-2-15,-7 0 2 0,-6 3 3 16,-9 1 5-16,-4 2 5 0,0 8 6 15,-9-13 9-15,-5 13 8 0,-1-9 8 16,-3 9 4-16,-2-7 2 0,2 7 2 0,-3 0 1 16,2 0 0-16,-1 0 4 15,1 7 1-15,2 3 0 0,0 5 1 0,1 3 3 16,2 5 0-16,0 4 2 0,1 5-3 16,1 4-2-16,-1 3-6 0,1 5-3 15,0 2-5-15,-1 4-3 0,2 1-5 16,-1 3-3-16,0-2-1 0,1-1-6 15,-2-2-5-15,2-3-9 0,1-6-6 0,0-5-8 16,1-6-7-16,9-7-8 0,-14-7-16 16,14-8-22-16,0-7-15 0,0 0-4 0,0 0 10 15,0-18 22-15</inkml:trace>
  <inkml:trace contextRef="#ctx0" brushRef="#br0" timeOffset="-143578.52">24465 14981 131 0,'16'-27'32'0,"1"-2"27"16,3-2 20-16,2 0 11 0,2-1-2 15,1 2-16-15,3 0-25 0,1 4-33 16,3 0-3-16,1 1-4 0,2 0-5 15,-2 0-1-15,0 0-1 0,-1 0-1 0,0 1-1 16,-2 1 2-16,-2 2-4 0,-2 2 3 16,-1 1 1-16,-3 2 0 0,-3 2 1 15,-4 2 1-15,-5 2 2 0,-3 3 0 16,-4 7-2-16,-3-9 1 0,0 9-1 16,0 0 0-16,-10 0-1 0,-6 1-1 15,7 1 2-15,-2-1-1 0,1 1-1 16,1 0 2-16,-1-1 0 0,0 0 1 15,10 0-1-15,-14 0 0 0,14-1 0 0,-12 0 0 16,12 1 1-16,-9-1-4 16,9 0-4-16,0 0-3 0,0 0-4 15,0 0-4-15,0 0 0 0,0 2-2 16,0 0-2-16,0 2 0 0,0 1 2 16,0 1 5-16,-9 2 7 0,9 0 7 0,0 2 7 15,0 1 4-15,0 3 6 16,-11 2 4-16,11 2 3 0,0 2 1 0,-13 0 2 15,13 2-3-15,-13-1-1 0,13 1-2 16,-13 1-3-16,13-1-3 0,-16 0-4 16,8 0-4-16,-1-2-4 0,0 0-4 15,-1-1-6-15,-1-1-7 0,1-2-5 0,-1-2-5 16,1-2-4-16,0-2-1 0,-2-2-3 16,2-2 1-16,0-4 5 0,-2-2 5 15,3 0 5-15,9 0 4 0,-16-11 7 16,16 2 4-16,0-4 5 0,-9-4 4 0,9-1-1 15,2-3 3-15,3-2 1 0,4-1-2 16,1-1 2-16,4 0-1 0,5 2 1 16,4 0-2-16,3 3-1 0,1 3 4 15,5 3 0-15,2 3-1 0,0 11 4 16,0-10-1-16,0 10-1 0,-2 2-1 0,-4 2-2 16,-2 5 0-16,-6 4-1 0,-4 4-5 15,-8 2 1-15,-5 3-3 0,-3 3-1 16,0-1 1-16,-13 0 1 0,-2-1-2 15,-3-2 0-15,-5-3 2 0,-2-1-6 16,-3-4 2-16,1-3-3 0,-1-4-4 0,4-5-7 16,2-1-9-16,4 0-9 15,5-11-8-15,5-3-14 0,8-4-27 0,0-4-29 16,0-3-11-16,3-2 4 0</inkml:trace>
  <inkml:trace contextRef="#ctx0" brushRef="#br0" timeOffset="-142730.05">25365 14010 237 0,'3'-13'120'0,"-2"3"5"0,-1 3-1 16,0 7-29-16,0-8-67 0,-15 8-5 16,15 0-6-16,-17 0-6 0,7 0 0 15,10 0-6-15,-15 0-4 0,15 3-1 16,-9 4-1-16,9 1-4 0,0 3-2 0,0 1-3 15,2-1-2-15,4 1-1 0,3-1 0 16,1-1-1-16,4-1 1 0,1-2 1 16,3 0 4-16,1-1 1 0,1-3 2 15,1-1 3-15,1-1 1 0,0 0 2 16,-1-1 3-16,-1 0 2 0,-2 0 1 16,-3 0 2-16,-5 1-2 0,-5 2 3 0,-4 3 0 15,-1 3 0-15,0 4-3 0,-16 1-1 16,1 2-1-16,-4 3-2 0,-2 0-1 15,-1 0-1-15,-1-1-1 0,-1 0-1 16,3 2-3-16,2-4-1 0,4-2-3 16,5-1 0-16,10-5-2 0,0-2-1 0,0-2 2 15,5-1 1-15,6-2 4 0,6 2 3 16,0-3 5-16,3 2 2 0,-1 0 3 16,-2 2 1-16,-1 2 2 0,-5 2 0 0,-4 2 0 15,-4 2-2-15,-3 2-3 16,0 2-2-16,0 2 0 0,-15 1-2 0,2-2-2 15,1 1-1-15,-1-2-1 0,0-1-2 16,3-2-1-16,10-1 0 0,-12-3 0 16,12-4 1-16,3-1 2 0,3-3-5 0,4-1 3 15,6 0 1-15,2 0 0 16,3 0 2-16,2-9 2 0,0 9 1 0,0 0 0 16,-2 0-5-16,-4-7 1 0,-4 7 4 15,-5 2-2-15,-8 2-1 0,0 2-1 16,0 4-1-16,-18 1 0 0,2 2 1 0,-5 1 2 15,-4 1 2-15,1 2-2 0,-3 0 0 16,0-1 1-16,2 2-1 0,2-1-1 16,5 0 0-16,4-3-5 0,14-1-5 15,-10-4-7-15,10-1-7 0,5-4-6 16,5-2-6-16,7-2-4 0,4 0-14 0,4 0-12 16,3-14-9-16,4 3 1 0,2-1 11 15,0-5 17-15,0-1 26 0,-1-2 20 16,-2-2 7-16,-4-1 17 0,-4-1 16 15,-3 1 11-15,-4 0 1 0,-6 1-7 16,-5 2-15-16,-5 2-19 0,0 3-11 0,0 1-4 16,-9 5 0-16,-1 1 1 0,-1 8 2 15,-2 0 6-15,-2 0 8 0,0 0 8 16,1 0 9-16,0 9 7 0,-1 3 5 16,3 5 4-16,0 4 1 0,1 5 0 15,2 3-2-15,0 4-5 0,0 5-6 0,0 4-4 16,1 4-7-16,8 5-7 0,-15 4-10 15,15 3-6-15,-13 2-5 0,13 2-16 16,-14 1-18-16,14 0-24 0,-18 1-53 16,6-3-30-16,-1-1 0 0,-5-4 1 0</inkml:trace>
  <inkml:trace contextRef="#ctx0" brushRef="#br0" timeOffset="-140897.92">26068 14566 202 0,'0'9'115'0,"0"-2"0"0,0 0 1 16,0 1-2-16,0 0-102 0,6 0-12 16,3-2 3-16,4-1-2 0,4-3 0 15,2-1 0-15,3-1 3 0,5 0-2 16,4 0-1-16,3-8 1 0,4 8-1 16,3-10-1-16,2 10-1 0,-1-15-4 0,-1 5-7 15,-3-1-8-15,-4-1-12 0,-4-1-30 16,-6 3-49-16,-4-1-5 0,-7 2 0 15</inkml:trace>
  <inkml:trace contextRef="#ctx0" brushRef="#br0" timeOffset="-139999.48">26720 14411 211 0,'0'10'128'15,"-10"1"2"-15,10-1-6 0,0 0 6 16,0 2-66-16,3 0-54 0,7-1-8 0,6-1-6 15,6-4-2-15,6-2-2 16,6-3 0-16,3-1-1 0,2 0 3 0,5 0-9 16,-1 0 1-16,1 0-4 0,-3 0-3 15,-2-11-2-15,-6 11-2 0,-4-16-1 16,-6 4-4-16,-8-2-2 0,-9 1-4 0,-6-2-13 16,0 1-3-16,-10-1-2 0,-1 3 13 15,-5-2 19-15,-2 1 17 0,-2 2 7 16,1 0 8-16,0 3 11 0,1 8 18 15,2 0 11-15,1 0 10 0,3 0-5 16,2 10-15-16,1 6-10 0,9 6-2 0,-11 7-1 16,11 4-4-16,0 4 0 0,0 5-4 15,0 2-3-15,0 2-5 0,0 2 0 16,2 1-1-16,2-2-3 0,1-2-5 16,0-3 5-16,0-5-2 0,1-6-2 0,-1-2 2 15,1-7-3-15,0-3-4 0,-2-6-2 16,-1-6-9-16,1-6-7 0,-2-1-4 15,1 0-16-15,1-16-17 0,0-3-20 16,0-4-37-16,2-6-12 0,1-5 7 16</inkml:trace>
  <inkml:trace contextRef="#ctx0" brushRef="#br0" timeOffset="-139516.56">27216 14518 175 0,'20'-45'106'0,"1"5"1"16,3 3-7-16,0 5-14 0,0 4-40 15,3 5-31-15,2 4-5 0,2 5-2 16,-1 4-2-16,2 10-2 0,2-7 1 0,-2 7-1 15,0 0-1-15,-1 3 0 0,-2 4 1 16,-5 3-1-16,-4 4 0 0,-7 3-1 16,-7 2 1-16,-6 3-2 0,0 3 0 15,-11 1 0-15,-5 1-1 0,-9 1 1 0,-6 0 2 16,-7-1 1-16,-2-2 2 16,-1 0 3-16,-1-2-1 0,3-3 2 0,4-1 2 15,5-4-2-15,7-2 0 0,8-4-3 16,15-4-2-16,0-2-2 0,4-3-2 15,13 0-1-15,6-7 0 16,6 7-4-16,4-15 3 0,2 7-3 16,3-2-3-16,-1-2-4 0,-1 0-3 0,-5-2-5 15,-2 0-5-15,-5-2-5 0,-7-1-6 16,-3-1-2-16,-7-1-2 0,-5-2-11 16,-2-1-7-16,0-3-6 0,-9 0-4 0,-2-3 6 15,-3 0 22-15,-2 0 37 16,0 0 10-16,-3 2 5 0,2 0 20 0,0 2 11 15,2 3 14-15,2 3 15 0,2 6 0 16,2 4-12-16,9 8-26 0,-10 0-4 16,10 5 3-16,0 7-1 0,0 7-3 0,0 6-1 15,0 6-4-15,0 4-2 16,0 4-5-16,0 5-4 0,0 2-3 0,0 6-6 16,-11 0-5-16,2 1-3 0,-3 2-5 15,-3-3-5-15,-3 1-13 0,-2-3-10 16,-4-3-13-16,-1-4-25 0,-1-6-48 0,0-6-14 15,0-8 4-15,5-9 6 16</inkml:trace>
  <inkml:trace contextRef="#ctx0" brushRef="#br0" timeOffset="-139366.83">27305 14825 225 0,'21'-18'140'0,"1"5"3"16,0 6 0-16,-1 7-1 0,4 0-35 15,0 2-90-15,1 7-14 0,2 4-3 16,1 1-4-16,1 0-9 0,3 2-12 15,-1-2-12-15,4 3-14 0,1-2-22 16,2 2-49-16,1-2-20 0,-1-3 3 0,1-2 4 16</inkml:trace>
  <inkml:trace contextRef="#ctx0" brushRef="#br0" timeOffset="-138867.81">28248 13736 191 0,'-13'1'103'16,"13"0"1"-16,0 0 3 0,0 0-38 0,0 0-53 15,2-1-7-15,8 1-5 0,5 0-1 16,3-1 0-16,3 1-3 0,4 0 0 15,1 1-5-15,1 1-8 0,1 1-6 16,0 1-8-16,-1-1-17 0,-4 1-31 16,-4-1-29-16,-5 1-3 0</inkml:trace>
  <inkml:trace contextRef="#ctx0" brushRef="#br0" timeOffset="-138217.52">28146 13886 150 0,'-20'14'118'15,"3"1"3"-15,0 3 0 0,4 6 3 16,2 2-66-16,11 4-41 0,-13 1-3 16,13 2-4-16,0 3-6 0,-9-2-2 15,9-1-2-15,0 1-1 0,-11 0-2 16,11 4-5-16,-10-3-1 0,10-1-2 16,-14-2-3-16,14-3-4 0,-19-4-2 0,9-5-5 15,-2-5-2-15,1-3-2 0,-2-5 2 16,1-4 1-16,0-3 6 0,1 0 3 15,3 0 5-15,8-9 7 0,-9-1 6 16,9-1 5-16,3-4 5 0,3-2 1 0,5-1 1 16,6-2 0-16,5 1-2 0,5-2-1 15,2 2-1-15,7-1 0 0,2 2-2 16,3 0 2-16,3 0 1 0,0 1 4 16,2 1-1-16,0 2 0 0,-3 1 2 15,1 1-3-15,-6 3 0 0,-3 9-2 0,-6-10 0 16,-4 10-4-16,-7 0-3 0,-7 5 1 15,-8 2-3-15,-3 5 0 0,0 4-1 16,-12 3 0-16,-4 2 0 0,-5 1 0 16,-4 2-1-16,-4-1 1 0,-4 1 0 15,-4-1 0-15,1 0 0 0,-1-3-3 0,2-2 1 16,1-3-2-16,4-3-1 0,4-2 0 16,5-5-3-16,5-1 2 0,6-2-2 15,10 0 2-15,0-2 5 0,0 0 1 16,0 0 4-16,11 0 1 0,3 0 6 0,5 1-2 15,3-1 3-15,2 1 1 0,3 2 1 16,0-2-4-16,1 3 0 0,0 1-3 16,-3 1 1-16,-5 1-3 0,-2 2-1 15,-6 0-1-15,-4 4-3 0,-8 1-1 0,0 3-2 16,0 3 1-16,-22 3 1 0,2 0-1 16,-5 3 1-16,-3 1-1 0,-4 1 2 15,-3 0 1-15,2-1 6 0,1 1 1 16,4-2-2-16,5-2 1 0,5-2 1 15,8-5-2-15,10-3-1 0,0-5-1 0,6-6-4 16,10-3-3-16,8 0-7 16,7 0-3-16,6-14-7 0,3 3-11 0,5-4-15 15,0-4-48-15,-1-2-33 0,-3-4-1 16,-2 0 8-16</inkml:trace>
  <inkml:trace contextRef="#ctx0" brushRef="#br0" timeOffset="-138006.6">28697 14052 165 0,'9'0'112'0,"-1"-12"-7"0,1 12-1 0,-1 0-13 15,2 0-91-15,1 0-12 0,-1 0-98 16,0 0-3-16,-1 0 0 0</inkml:trace>
  <inkml:trace contextRef="#ctx0" brushRef="#br0" timeOffset="-137802.35">28789 14370 225 0,'0'35'159'0,"-13"-3"0"0,13 0-4 15,-17 0-4-15,6 1-10 16,-1-1-132-16,2 0-9 0,-2 1-15 0,3-5-19 16,-1-1-9-16,0-4-4 0,1-3-4 15,9-2 2-15,-12 1 3 0,12-1 6 16,-12-2-1-16,12-3-2 0,0-7-8 0,0-6-17 16,0 0-27-16,0-8-7 15,0-5-1-15</inkml:trace>
  <inkml:trace contextRef="#ctx0" brushRef="#br0" timeOffset="-137535.09">28874 14321 167 0,'38'-28'107'15,"3"3"-1"-15,2 2-1 0,0 4-21 0,2 3-50 16,0 3-22-16,0 2-2 0,0 4-1 16,-2 7-3-16,0 0 3 0,-3 0 1 15,-4 0 5-15,-1 1 2 0,-3 9 1 16,-4 7 2-16,-4 4 0 0,-3 6 1 0,-5 6-1 15,-4 5-2-15,-2 4-3 0,-4 5-2 16,-3 4-3-16,-2 3 0 0,-1 2-3 16,0 2-1-16,0 1-3 0,0-1 1 15,-10-1 0-15,10-4 0 0,-11-3-1 0,11-6-1 16,-10-5-2-16,10-4-2 0,-12-5-9 16,2-5-5-16,-2-3-7 0,-2-5-13 15,-3-4-13-15,-2-8-30 0,-2-5-54 16,-3 0-4-16,0 0 4 0,-1-18 7 15</inkml:trace>
  <inkml:trace contextRef="#ctx0" brushRef="#br0" timeOffset="-137066.99">29193 14494 146 0,'7'-13'123'0,"-1"5"-1"15,-3 8 0-15,2 0 1 0,-4 7-5 16,-1 4-113-16,0 7-4 0,0 5-1 15,0 3-4-15,-15 3 1 0,15 3-1 16,-18 1 2-16,6 3 0 0,-1 2 1 16,-4 2 0-16,2 1 1 0,-2-4 1 0,1-2 0 15,0-5-1-15,-1-6-1 0,1-5-3 16,0-6-6-16,1-7-5 0,3-6-6 16,2 0-4-16,10-8-5 0,0-5 0 15,0-9 2-15,0-5 5 0,9-6 7 16,5-2 8-16,6-2 8 0,2-2 8 0,5 0 3 15,2 2 9-15,3 1-1 0,2 4 4 16,3 3-3-16,0 8 0 0,-1 5 1 16,-1 8-1-16,-3 8-1 0,-1 0 4 15,-3 2-3-15,-5 9 1 0,-4 5-3 16,-3 4 0-16,-4 5-3 0,-3 2-5 0,-6 3 1 16,-3 1-2-16,0 2-3 0,0-1-4 15,-17 0-2-15,3-3-4 0,-6-2-2 16,-4-4-3-16,-4-3-3 0,-4-4-1 15,-2-4-4-15,-2-5-1 0,0-5-2 16,0-2 0-16,3 0 4 0,4-9 2 0,5 0 1 16,7-5 2-16,7-1 1 0,10-2-5 15,0-1-5-15,6-2-9 0,10 1-22 16,8 0-45-16,7 0-16 0,5 1 1 0,5 1-2 16</inkml:trace>
  <inkml:trace contextRef="#ctx0" brushRef="#br0" timeOffset="-135803.98">18268 13473 191 0,'-10'12'102'15,"10"3"1"-15,0 3 4 0,0 3-51 16,1 4-41-16,5 1 4 0,3 3 4 16,4 2 2-16,1 2 1 0,4 2 1 15,4 2 4-15,1 4 0 0,5 0 0 16,3 2-1-16,3 0-3 0,2-1-2 0,3-2-4 15,1-1-5-15,3-3-3 0,1 0-6 16,-1-4-2-16,2 0-4 0,0-2-1 16,-2-1-3-16,-1-3-7 0,-3-2-4 0,-2-1-12 15,-2-3-3-15,-5-1-13 0,-4-4-9 16,-3-2-26-16,-4-3-49 0,-5-5-10 16,-5-3 4-16,-1-2 5 0</inkml:trace>
  <inkml:trace contextRef="#ctx0" brushRef="#br0" timeOffset="-135388.12">18983 13858 197 0,'-11'-12'108'15,"0"12"-1"-15,0-8-4 0,1 8-7 16,10 0-95-16,-12 0-2 0,12 0-1 0,0 0-1 15,0 3-1-15,0 2 5 16,0 0 1-16,4 3 7 0,4 4 2 0,4 3 4 16,5 3 2-16,3 1 3 0,2 3 3 15,5-1 0-15,0 2-2 0,2 2-2 16,2 0-4-16,1 2-2 0,3 1-3 0,0 1-2 16,4 0-3-16,0 1-5 15,1-1 4-15,0 1-3 0,2 0 0 0,-1 1 0 16,-2 0 0-16,0-1 2 0,-2-2 1 15,-2 0-1-15,-2-2 3 0,-4-2 0 16,-2-3 3-16,-3-2 4 0,-6-2 1 16,-2-2 3-16,-5-2 1 0,-6-2-1 15,-3-1 0-15,-2-3 0 0,0-1 0 0,-11-1-3 16,-2-1-3-16,-4-1-3 0,-4-1-3 16,-4 1-5-16,-5 1-1 0,-2-1-8 15,-5 1-13-15,-2 0-17 0,0 1-19 16,0 0-35-16,-2-1-58 0,4-1-4 15,3-2 2-15,3 0 4 0</inkml:trace>
  <inkml:trace contextRef="#ctx0" brushRef="#br0" timeOffset="-130241.52">29824 14030 201 0,'0'4'82'0,"0"0"-11"0,-9 0-18 0,9 0-25 16,0 0-22-16,0-2-5 0,0 0-1 16,1 1 0-16,1-1 2 0,-1 0-2 15,2 0 1-15,-1-1 0 0,0 1 1 0,1 0 2 16,0-1-2-16,-1 0 3 15,-1 0 3-15,1-1 0 0,0 0 1 0,-2 0 1 16,1 1 1-16,0-1-1 0,0 1 2 16,0-1-1-16,1 2 3 0,1-1-2 15,1 0-1-15,1 1 2 0,3-1-1 16,0 2 0-16,3 0 2 0,3-2-1 16,1 1 1-16,5 0-3 0,1 0 4 0,2 0-5 15,4 0-2-15,3-1-1 0,2 1-4 16,3-1-3-16,2 1-2 0,2 0-6 15,0-1-9-15,0 1-10 0,0 0-18 0,-4-1-33 16,-3 1-38-16,-4-2 0 16,-6 1 0-16</inkml:trace>
  <inkml:trace contextRef="#ctx0" brushRef="#br0" timeOffset="-129776.61">30216 14005 154 0,'-7'0'116'0,"7"0"-2"16,-14 8 3-16,14 4-1 0,-14 6-51 16,14 7-57-16,-18 4-6 0,10 4 0 15,-2 3-1-15,-2 3 0 0,1 1 0 0,-1 4 0 16,0 1-1-16,-1 2 0 0,-2 1 2 16,0-2-2-16,-1-3 1 0,2-4 1 15,-1-7 1-15,2-5-1 0,2-3 0 16,-1-6 0-16,3-5-2 0,9-4 3 0,-9-5-3 15,9-4 2-15,1 0-2 0,5 0-2 16,4-8-1-16,5 2 1 0,3-3 1 16,4 2 3-16,3-3 0 0,2 2-3 15,0 0 4-15,2 0 0 0,-2 8-3 16,2-9 4-16,-5 9 0 0,-4 0 0 0,-8 2 0 16,-5 3-4-16,-7 3 0 0,0 5 1 15,0 2-3-15,-21 0 0 0,-1 4 4 16,-6 1-5-16,-3 3 4 0,-6 0 3 15,-1-1 1-15,-2 0 3 0,2 0 5 16,5-1 2-16,5-2 2 0,9-2 0 0,8-4 2 16,11-3-4-16,0-3-3 0,7-4-2 15,14-3-6-15,8 0-2 0,10 0-2 16,9-10-4-16,5 1-7 0,4-1-4 16,4-2-8-16,-1 0-6 0,-2-3-6 15,-3 0-8-15,-5 0-9 0,-8 0-21 0,-6 0-24 16,-8-1-22-16,-7 1 0 0,-9 0 5 15</inkml:trace>
  <inkml:trace contextRef="#ctx0" brushRef="#br0" timeOffset="-129593.78">30550 14638 161 0,'-10'-11'111'0,"0"0"-1"15,1 4-2-15,9 7-17 0,-12-11-29 16,12 11-28-16,0 0-2 0,0 0-1 16,0 0-2-16,1 4-1 0,3 7 1 15,0 1-1-15,0 6-2 0,0 4-3 0,0 3-7 16,3 4-6-16,-1 6-4 15,0 0-6-15,2 5 0 0,-1 2-11 0,0 0-10 16,-2 2-10-16,-2-4-11 0,0-1-11 16,-2-4-12-16,-1-4-31 0,0-6-41 15,0-6-1-15,0-7 8 0</inkml:trace>
  <inkml:trace contextRef="#ctx0" brushRef="#br0" timeOffset="-127811.45">30923 13991 187 0,'-15'0'87'0,"15"-7"0"0,-12 7-23 16,12 0-43-16,-10 0-19 0,10 0-4 16,-8-8 2-16,8 8 5 0,0 0 3 0,0 0 8 15,-10 0 2-15,10 0 5 0,2 0 4 16,1 0 2-16,5 0 2 0,2 0 1 16,3 1-4-16,6 1-1 0,5-1-6 15,4 2-2-15,6-2-6 0,5 1-3 16,2-1-4-16,7 1-2 0,3-1-4 0,1 0-1 15,2-1-3-15,-1 0-6 0,-3 0-3 16,-1 0-7-16,-6 0-4 0,-3 0-7 16,-8 0-6-16,-5-9-11 0,-7 9-14 0,-5-11-18 15,-5 3-10-15,-6-2 5 16,-4 0 20-16,0-1 37 0,0 0 29 0,-11 0 10 16,3-1 17-16,-4 2 19 0,1 0 23 15,0 1 18-15,-2 9 0 0,1 0-11 16,-3 0-27-16,2 0-22 0,-4 11-5 15,-1 4-3-15,-3 8-1 0,-3 4-1 16,-1 5-3-16,-2 6 1 0,-4 4-3 0,-3 3-2 16,-4 4-3-16,-1 3 1 0,-3 0-3 15,-3 0-2-15,2-1 1 0,-2-3-5 16,2-3 1-16,4-5-2 0,1-4-4 16,4-5-2-16,4-6-2 0,4-4-4 15,7-9-2-15,4-3-2 0,15-7-2 0,-10-2 1 16,10 0-3-16,3-12 3 0,6-2 2 15,6-4 2-15,3-3 1 0,5-4-1 16,3-2 2-16,2-1 2 0,3-1 3 16,2 1 1-16,0 0 7 0,0 6 0 0,-1 4 7 15,-4 4 0-15,-1 7 7 0,-6 7 5 16,-5 0 3-16,-3 4 2 0,-6 8 0 16,-4 6 1-16,-3 6-2 0,0 5-4 15,-9 5 0-15,-3 3-7 0,-4 2 0 0,-2 1-3 16,0-2-4-16,-3-1 0 0,2-4-1 15,1-1-2-15,0-5-2 0,4-3-1 16,0-5-3-16,5-5 3 0,9-6-7 16,-9-5-3-16,9-3-3 0,0 0-4 15,4-10-3-15,3-4 1 0,2-4-2 16,5-3 1-16,1-3 3 0,4-3 3 0,3-2 5 16,1 0 4-16,2-3 3 0,4 2 2 15,0 0 2-15,2 5 3 0,1 2 2 16,1 5 2-16,0 5 1 0,0 5 4 15,1 8 1-15,-2 0 2 0,0 1 1 0,-2 7 2 16,0 6-2-16,-2 4 0 0,0 3 0 16,-2 4-2-16,-3 2-2 0,-2 3-3 15,-2 1-1-15,-4 1-2 0,-4-1-1 16,-4 1-2-16,-5 0-2 0,-2-3-1 16,0 1-2-16,-10-4 0 0,-3-1-5 0,-4-3 1 15,-5-2 0-15,-3-6-4 0,-2-2 1 16,-4-4-1-16,-1-5-1 0,0-3-2 15,1 0 1-15,3 0 4 0,2-14-1 16,4 0 0-16,4-2 3 0,7-6 2 16,11-1 0-16,0 0 2 0,0-4 0 15,5 2-3-15,12 0-6 0,5 0-10 0,11 2-10 16,3 2-18-16,6 1-43 0,3 2-43 16,2 3 0-16,1 1-1 0</inkml:trace>
  <inkml:trace contextRef="#ctx0" brushRef="#br0" timeOffset="-126779.39">21735 15689 164 0,'0'8'119'0,"0"-1"3"0,0 3 0 16,0-1 1-16,0 2-66 0,0 0-40 15,1 0-6-15,4-1-5 0,0 0-2 0,2-2-2 16,0-2-1-16,0 0 0 0,0-1 1 16,0 1 1-16,2 0 0 0,-2-1 2 15,0-1 0-15,-1-1 0 0,0 0 2 16,0-2-1-16,-3 0-4 0,-1-1-2 16,-1 0-2-16,0 1-9 0,-1-1-5 0,0 2-12 15,0-1-10-15,0 2-24 0,0-1-50 16,0 1-14-16,0 0 2 0,0 0 3 15</inkml:trace>
  <inkml:trace contextRef="#ctx0" brushRef="#br0" timeOffset="-126446.05">21587 16107 205 0,'0'5'99'0,"0"-4"-4"0,0-1-2 16,0 0-49-16,3 0-44 0,7-9-2 16,3 9-1-16,0-13 1 0,2 13 1 15,2-12 2-15,0 12 6 0,-1 0 6 16,0 0 1-16,-1 0 2 0,0 2 1 0,-4 9 1 16,-4 3-2-16,-5 7 2 0,-2 6-2 15,0 6-3-15,0 4-1 0,-12 5-1 16,3 2-5-16,-2 2 0 0,2-1-3 15,-1 1 2-15,10-3-2 0,-15-4-1 16,15-5 1-16,0-6-1 0,0-6-1 0,0-8-2 16,4-8 1-16,6-6-4 0,3 0-4 15,2-11-8-15,1-6-10 0,2-6-13 16,-2-8-35-16,2-5-43 0,-2-5-5 0,1-5 5 16</inkml:trace>
  <inkml:trace contextRef="#ctx0" brushRef="#br0" timeOffset="-126196.02">22151 15610 151 0,'11'-10'124'0,"-6"10"-1"0,-2-10-1 15,-3 10 1-15,0 3-27 0,0 3-93 0,0 3-3 16,-16 5-1-16,6 0-10 0,-5 4-1 15,-4 2-2-15,-3 3 1 0,-2 0 1 16,1 4 1-16,-3 2 1 0,-1-1 2 16,2 0-1-16,-1-3 1 0,3-2-1 15,0-3-1-15,2-5-9 0,3-4-13 0,2-6-26 16,5-4-36-16,11-1-14 0,0 0 3 16</inkml:trace>
  <inkml:trace contextRef="#ctx0" brushRef="#br0" timeOffset="-125879.66">21983 15756 143 0,'27'-15'114'0,"-1"4"5"0,-2 3 3 16,0 8-6-16,-3 0-40 0,-3 0-48 16,0 4-3-16,-4 6-4 0,-2 3-1 15,-3 2-3-15,-3 4 0 0,-3 4 0 16,-1 4 0-16,-2 2-1 0,0 4 1 0,0 4 2 16,0 3-1-16,-10 1 0 0,10 2-2 15,-14 0-3-15,5 1-3 0,-1 0 0 16,1-1-2-16,-3-1-4 0,3-2-3 15,0-1-1-15,9-6-1 0,-16-2-2 16,16-5 1-16,-11-2 0 0,11-5 0 0,0-2-4 16,-8-5 4-16,8-2 0 0,0-4-1 15,0-2 1-15,0-3 3 0,0-1 0 16,0 0-2 0,0 0-4-16,0-7-1 0,0 7-3 15,0 0-3-15,-11-10-5 0,11 10-8 0,0-7-7 16,0 7-10-16,0 0-6 0,0-9-4 15,0 9-8-15,0-8-37 0,-9 8-25 16,9-10-6-16,0 10 6 0</inkml:trace>
  <inkml:trace contextRef="#ctx0" brushRef="#br0" timeOffset="-124447.81">21874 16322 163 0,'0'14'106'0,"-13"-5"1"15,13 0 1-15,-9-3-19 0,9-3-56 0,-9-3-32 16,9 0 2-16,0 0-5 0,-10-8-3 16,10-2-2-16,0-2 1 0,-9-2 0 15,9-3 1-15,0 1 0 0,0-3 3 16,0-1 7-16,0 1-7 0,0 0 1 15,0 0 2-15,0 1-1 0,0 1 0 0,0 0-1 16,0 2-1-16,0 2 1 0,3 3-1 16,0 10 0-16,1-10 2 0,2 10 5 15,0 2 2-15,0 7 2 0,-1 4 4 16,0 6 3-16,-2 3 2 0,0 6 0 16,-2 1 3-16,-1 6 3 0,0 2-3 0,0 4-2 15,0 1 0-15,-13 1 1 16,13-1-2-16,-16-3-1 0,7-2-1 0,0-6-4 15,-2-6-2-15,1-5-1 0,1-7 0 16,-2-7-4-16,3-6-5 0,8 0-1 0,-16 0-4 16,16-18-7-16,-11 0-7 0,11-6-10 15,0-6-13-15,0-4-21 0,0-5-51 16,0-3-21-16,0-6 3 0,1-2 3 16</inkml:trace>
  <inkml:trace contextRef="#ctx0" brushRef="#br0" timeOffset="-123982.63">22291 15784 147 0,'4'-11'117'0,"-2"11"0"0,1-11 0 16,-1 11 1-16,1-8-54 0,0 8-52 15,0 0-6-15,1 0-6 0,-2 3-1 0,-1 3-1 16,0 3-3-16,-1 2 0 0,0 4-2 16,0 3 0-16,0 3-1 0,0 3-2 15,0 1 1-15,3-1 4 0,-1 0-1 16,0-2 1-16,0-1 1 0,0-4 2 15,3-3 0-15,1-2 0 0,4-3 3 16,2-2 2-16,3-3 0 0,1-1 2 0,3 0 4 16,0 0 2-16,1 0 3 15,0 3 4-15,-3 4 2 0,-2 3 2 0,-5 5-1 16,-3 3 2-16,-4 6-3 0,-3 3-1 16,0 3-1-16,-10 2-1 0,-1 1-4 15,-4 0-1-15,-2-1-4 0,-2-3-4 0,-1 1-4 16,1-6-4-16,0-4-10 0,4-7-10 15,2-6-12-15,13-7-11 0,-11-3-12 16,11 0-22-16,2-15-30 0,3-2-20 16,6-7 8-16,3-5 8 0</inkml:trace>
  <inkml:trace contextRef="#ctx0" brushRef="#br0" timeOffset="-123032.9">22576 16116 191 0,'32'-47'101'16,"-2"3"-1"-16,0 2-8 0,-2 4-23 15,-1 4-44-15,-3 3-23 0,-3 6-2 16,-2 2-8-16,-5 4-8 0,-2 3-7 0,-6 1-13 15,-5 3-15-15,-1 1-13 0,0 2-3 16,0 2 12-16,0 7 19 0,-13-14 27 16,13 14 14-16,-14-10 9 0,14 10 13 15,-14-10 19-15,14 10 10 0,-13 0 8 16,13 0-5-16,-11 0-16 0,11 0-18 16,0 2-6-16,0 7-2 0,-9 2 0 0,9 2 1 15,0 2 1-15,0 3-1 0,1 0-3 16,0 2 0-16,2 2-3 0,-1 0-4 15,1 0 1-15,0 1-1 0,1-4-1 16,0-1-2-16,2-4 0 0,2-3-2 16,1-5 0-16,1-6-4 0,3 0-1 0,2 0 0 15,1-11-5-15,1-3-7 0,3-3-5 16,1-4-4-16,-2-4-6 0,2-2 0 16,0-2 1-16,-1-2 2 0,0-1 5 0,-1 1 6 15,-4 1 7-15,-1 3 6 0,-2 1 5 16,-3 4 4-16,-2 2 3 0,-1 5-1 15,-3 3 3-15,0 5-1 0,-2 7-2 16,0 0 2-16,-1 0 0 0,0 6 4 16,0 4 3-16,0 6 4 0,-9 3 3 0,9 5 1 15,-14 6 2-15,3 2 1 16,-2 7-2-16,-2 3-2 0,-3 4-4 0,-1 2-3 16,-4 1-5-16,-3 1-2 0,0-2-6 15,-2-1-5-15,2-1 0 0,2-5-5 16,0-3-6-16,2-4-4 0,4-7-7 0,2-7-8 15,5-7-4-15,11-8-6 16,-9-5-3-16,9 0 2 0,4-10 2 0,3-5 4 16,4-6 3-16,4-4 8 0,3-2 10 15,1-4 9-15,4-1 9 0,-2-1 4 16,2-1 5-16,0 2 2 0,-2 3 4 0,-1 2 1 16,-1 6 1-16,-3 3 0 0,-1 5-1 15,-3 6-3-15,-3 7 0 0,-1 0 0 16,-2 2 0-16,-4 8-1 0,-1 4 3 15,-1 5-5-15,0 5 0 0,0 2-4 16,0 3-2-16,-12 1-1 0,12 2-1 0,-12 1-6 16,12-2 0-16,-14 0-4 0,14-2-9 15,-15-3 1-15,15-5-5 0,-12-4-3 16,12-5-5-16,0-8-5 0,0-4-4 16,0 0-1-16,0-13 1 0,0-3 1 15,6-7 6-15,5-5 8 0,3-6 7 0,2-3 7 16,3-2 7-16,1 0 4 0,1 0 5 15,0 1 3-15,2 3 5 0,-2 2-1 16,2 5 2-16,0 6 1 0,-1 6 0 16,-1 8 2-16,0 8 1 0,-1 0 4 15,-3 4 0-15,1 7 0 0,-2 6 1 0,1 4-3 16,-2 5-3-16,0 4 0 0,-2 3-3 16,0 2-2-16,-3 2-2 0,-3 3-2 15,-2 0-2-15,-3 0-5 0,-2-1 0 16,0-1-2-16,0-2-4 0,0-3-1 15,-13-2-2-15,5-5-3 0,-3-4-3 0,0-4-7 16,-3-6-1-16,-1-4-5 0,1-7-6 16,-2-1-1-16,2 0 0 0,-1-13 4 15,2 1 2-15,1-4 3 0,1-1 6 16,1-2-1-16,0-1 7 0,10-1 3 16,-12 0 1-16,12-1-3 0,0 0-6 0,0 0-10 15,0 0-17-15,5 1-43 0,3 1-35 16,4 2 1-16,1 0 1 0</inkml:trace>
  <inkml:trace contextRef="#ctx0" brushRef="#br0" timeOffset="-118282.14">23905 15666 205 0,'5'0'120'0,"1"-8"1"0,-1 8-4 16,1 0-6-16,-1 0-88 0,2 0-23 0,0 0-6 15,0 0-21-15,0 1-29 0,0 3-51 16,-1 1-15-16,1-1 2 0,-3 2 1 15</inkml:trace>
  <inkml:trace contextRef="#ctx0" brushRef="#br0" timeOffset="-117487.89">23975 15846 188 0,'0'4'124'0,"0"0"0"0,3-4-1 15,3 1-2-15,3-1-61 0,3 1-51 16,2-1-4-16,2 0-4 0,1 2 1 15,1-1 1-15,-4 3 1 0,-2 5 4 0,-1 3 2 16,-1 8 1-16,-3 6 1 0,0 4 1 16,-3 4 1-16,-2 4 0 0,-2 2-1 15,0 1-1-15,0 1-4 0,0-2 0 16,-15-1-1-16,15-3-2 0,-15-2-1 0,15-5 0 16,-14-5-2-16,14-5 3 0,-8-8-2 15,8-8-3-15,1-3-2 16,3-21-6-16,3-3 0 0,5-10-5 15,3-9-3-15,5-6 0 0,3-5-2 16,4-7 1-16,3-2 4 0,3-4 3 0,2-2 7 16,2 0 1-16,-2 2 4 0,-1 3 4 15,-2 4-1-15,-3 7 0 0,-4 7 0 16,-5 7 0-16,-8 9-4 0,-4 8 1 16,-7 6-2-16,-1 6 1 0,-14 10-2 15,1 0 0-15,-2 0 2 16,-2 5 0-16,1 4 0 0,1 3 2 0,4 1-1 15,2 2 1-15,9 1 0 0,0 0 0 16,0 1-1-16,2-1-1 0,9-1-1 16,4 0 1-16,3 0 1 0,3-1 0 0,2-1 1 15,0 0 1-15,-1-1 3 0,-1-1 0 16,-4 1 1-16,-4 1 0 0,-7 1-2 16,-6 3 2-16,0 2-1 0,0 2-3 15,-20 2 0-15,4 3-2 0,-6 2-1 16,-3 0 0-16,-1 2 1 0,0-1-1 0,-2 0 1 15,3-2-2-15,1 1 0 0,4-4 0 16,4-3-1-16,7-3 0 0,9-5-4 16,0-5-1-16,0-3-5 0,3-5-2 15,6 0-5-15,7 0-4 0,0-16-5 16,5 3-1-16,-1-2-2 0,5-3 1 0,-1-1 2 16,2-2 1-16,-1-2 7 0,0 0 6 15,0 1 7-15,-1 0 7 0,-2 3 4 16,-2 1 8-16,0 3 3 0,-2 1 2 15,-3 3 3-15,0 4-1 0,-4 7 0 16,-3 0-2-16,-2 0-1 0,-3 5-2 0,-3 6-5 16,0 5 2-16,0 4-3 0,-11 4-3 15,2 2 3-15,-2 6-2 0,-5 1 0 16,-2 4 2-16,-1 1-2 0,-4 1 1 16,0 0-2-16,0 0 0 0,-2-4 0 15,0-1-5-15,2-3-1 0,2-4-4 0,0-4-7 16,4-5-7-16,4-6-5 0,13-5-7 15,-10-7-9-15,10 0-7 0,3-9-17 16,5-7-20-16,7-7-22 0,6-5-16 16,6-6 5-16,3-4 13 0</inkml:trace>
  <inkml:trace contextRef="#ctx0" brushRef="#br0" timeOffset="-117304.77">24743 15990 155 0,'42'-43'90'0,"-4"2"24"0,-3 4 4 16,-2 5-6-16,-4 6-25 0,-5 6-43 15,-4 8-11-15,-5 12-6 0,-5 0-5 16,-5 0-3-16,-5 5-3 0,0 12 1 15,0 5-1-15,-17 6 1 0,3 7-3 0,-4 4-4 16,-3 3-2-16,-1 2-3 0,-4 1-2 16,-2 3-3-16,-1-2-3 0,-3-2-11 15,0-4-8-15,2-4-12 0,0-5-11 16,2-8-12-16,3-7-24 0,3-9-34 16,7-7-23-16,4 0 5 0,11-9 14 0</inkml:trace>
  <inkml:trace contextRef="#ctx0" brushRef="#br0" timeOffset="-117172.14">24638 16227 186 0,'21'-18'125'15,"1"2"9"-15,3 3 0 0,2 6-9 16,0 7-36-16,2 0-38 0,-1 3-4 0,1 8-7 16,-1 4-6-16,-2 6-7 0,-1 3-9 15,-1 1-8-15,0 2-10 0,-1-2-1 16,-2 1-9-16,1-2-17 0,-2-2-12 16,-3-3-15-16,-2-5-28 0,-4-3-64 0,-2-7-8 15,-3-4 2-15,-3 0 8 0</inkml:trace>
  <inkml:trace contextRef="#ctx0" brushRef="#br0" timeOffset="-116423.14">25203 15905 172 0,'14'-18'132'0,"-1"5"-1"16,-1 2-2-16,0 2-2 0,2 1-8 15,4 0-118-15,2 0-1 0,2 1-3 16,3 7-6-16,0-12 3 0,3 12 4 0,-2-9 6 15,0 9 7-15,-4 2 1 0,0 5 2 16,-4 2-1-16,-6 5 1 0,-6 6 1 16,-6 2-4-16,0 6-3 0,-9 2-4 15,-7 4-4-15,-5 2-4 0,-7 2-3 16,-5-1-5-16,-3 1-2 0,-3-3-2 0,1-3-3 16,1-5 1-16,3-6-2 0,2-6-2 15,5-8 1-15,4-7 3 0,6 0 0 16,3-9 1-16,14-5 4 0,-11-4 5 15,11-4 2-15,2-1 6 0,2-3 5 0,5 1 5 16,4 1 8-16,3 1 6 0,4 2 0 16,2 3 3-16,1 5-4 0,4 4-3 15,0 9-1-15,0 0-6 0,1 0-7 16,-2 4-6-16,-2 5-7 0,-1 2-10 16,-3 0-6-16,-3 2-12 0,-1 0-2 0,-5-2-2 15,-1 1 0-15,-3-4 3 0,-2-2 8 16,-1-1 11-16,0-4 14 0,-1-1 12 15,2 0 12-15,0 0 7 0,1-9 1 16,2 9 3-16,4-13-2 0,3 3-3 16,5-1-5-16,3-2-6 0,7-1-6 15,2-1-4-15,3-1-5 0,2 1-1 0,1-1-1 16,-1 0-4-16,-1 1-1 0,-2-2-7 16,-3-1-1-16,-4-2-2 0,-4 0-3 15,-5-3-2-15,-5 0 2 0,-6-2 3 16,-5 1 4-16,-2 1 4 0,0 0 5 0,0 4-1 15,-12 0 3-15,2 2 7 0,-1 4 5 16,1 3 4-16,-1 10 3 0,0 0 4 16,2 1 5-16,-1 8 5 0,10 9 3 15,-14 4 12-15,14 8 1 0,0 6 3 0,-8 3-5 16,8 4-2-16,0 4-5 0,0 3-8 16,0 3-3-16,0-2-5 0,0-1-9 15,-11-1-4-15,11-4-7 0,-11-3-3 16,11-6 0-16,-15-4-2 0,4-5 0 15,0-9-5-15,-1-6-6 0,-2-8-5 0,-1-4-6 16,0 0-7-16,3-15-5 0,-1-6-6 16,4-6 0-16,9-6-4 0,-11-5 0 15,11-3 2-15,0-2-1 0,1 0 1 16,4-1-1-16,3 1-2 0,3 1-2 16,3 3-12-16,2 3-15 0,1 3-12 15,3 5-16-15,-1 4 0 0</inkml:trace>
  <inkml:trace contextRef="#ctx0" brushRef="#br0" timeOffset="-115788.96">26156 15427 182 0,'5'-19'112'16,"2"2"-3"-16,-2 1-2 0,2 2-21 15,3 1-49-15,4-1-27 0,2 3-3 16,4 0 0-16,1 1-2 0,2 3 1 0,1 7 2 15,1-9 3-15,-1 9 0 0,-1 0 3 16,-2 4 0-16,-3 4-1 0,-5 3-4 16,-3 3 1-16,-7 4-1 0,-3 3-2 15,0 1-6-15,-12 5-1 0,0 0 0 16,-6-2-3-16,-1 1-2 0,-4-2-1 0,-1-3 0 16,0-1-3-16,2-5-1 0,0-1-5 15,3-5 3-15,4-2-1 0,2-4 2 16,13-1 1-16,-10-2 2 0,10 0 0 15,0 0 4-15,6 0 4 0,4-10 4 16,2 10 5-16,4 0 1 0,0-7 3 0,5 7 3 16,-1 0 2-16,3 0 1 0,-1 0 0 15,0 0-2-15,-3 3 0 0,-1 1-3 16,-7 3-1-16,-4 1-3 0,-5 3-7 16,-2 2-3-16,0 2-2 0,-14 1-4 0,-4 3-1 15,-2 0-2-15,-8 4-1 0,-3-1 0 16,-4 3-1-16,-3-2 2 0,1 2 3 15,-1-2-1-15,0-1 1 0,4-3-2 16,4-3-1-16,4-4-6 0,7-4-4 16,7-5-5-16,12-3-1 0,0 0 1 0,0-9 0 15,6-1 6-15,11-5 5 0,3-1 7 16,6-3 8-16,3-2 7 0,2 1 3 16,3-1 4-16,2 1-5 0,2 2 4 15,-1 1-1-15,1 3-4 0,-2 3-2 0,-1 11-2 16,-2-8 0-16,-1 8-2 0,-5 1 2 15,-3 3 3-15,-5 6 3 0,-8 2 2 16,-3 6 0-16,-7 5 0 0,-1 2 0 16,0 5-1-16,-16 3 1 0,-1 2-2 15,-3 1-5-15,-5 1-3 0,-2-1-4 0,-2-3-3 16,-1-1-4-16,1-1-6 0,1-6-9 16,2-3-9-16,6-8-10 0,1-6-7 15,6-7-16-15,4-1-15 0,9 0-15 16,0-19-11-16,0 1-6 0</inkml:trace>
  <inkml:trace contextRef="#ctx0" brushRef="#br0" timeOffset="-115572.93">26385 15827 191 0,'5'0'102'0,"-2"0"-1"0,-2 0-6 0,-1 0-17 15,0 4-27-15,0 4-29 0,0 5-5 16,-9 2 0-16,9 2 1 0,-15 5 1 15,4 3-1-15,-3 2-2 0,-1 3-3 16,-3 2-3-16,-1 2-5 0,-2 1-5 16,-2-1-1-16,1 0-9 0,-3-1-7 0,0-1-10 15,-2-5-15-15,1-4-22 0,1-4-42 16,3-6-20-16,3-5 3 0,5-7 2 16</inkml:trace>
  <inkml:trace contextRef="#ctx0" brushRef="#br0" timeOffset="-115323.71">26215 16093 163 0,'31'-14'105'0,"2"5"1"0,-1 9-1 16,0 0-13-16,0 0-64 0,-1 0-17 15,-2 8 7-15,-1 3 2 0,-2 2 5 16,-2 4 10-16,-3 2 5 0,-3 2 4 0,-1 3 2 16,-3 3-1-16,-2 3-6 0,-4 0-7 15,-4 4-3-15,-3 2-10 0,-1-1-10 16,0 2-9-16,-11 0 0 0,0-2-7 15,-3 0-7-15,-3-3-7 0,-1-3-1 16,-2-5-11-16,-1-4-6 0,1-6-4 0,-1-6-2 16,0-7-3-16,1-1-3 0,1 0-1 15,1-19-6-15,3-1-19 0,1-6-14 16,2-6-10-16,12-3-1 0</inkml:trace>
  <inkml:trace contextRef="#ctx0" brushRef="#br0" timeOffset="-115155.8">26413 16163 137 0,'21'-16'103'15,"1"6"5"-15,-1 10-3 0,-4 0-13 16,-4 0-27-16,-4 8-31 0,-6 3-10 0,-3 6-8 16,0 3-5-16,-11 4-2 0,-3 3-5 15,-6-1-4-15,-5 3-2 16,-3-3-3-16,-4 1-2 0,0-2-1 0,-2-2-2 16,1-5 0-16,1-3-4 0,4-5-5 15,2-4-7-15,5-5-8 0,7-1-18 0,4 0-28 16,10-13-22-16,0 1-5 15,0-1 1-15</inkml:trace>
  <inkml:trace contextRef="#ctx0" brushRef="#br0" timeOffset="-115006.86">26331 16322 181 0,'15'0'117'0,"-2"3"0"0,-6 6-5 0,-5 3-21 16,-2 3-41-16,0 2-29 0,-9 0-5 16,-1 0-8-16,-3 0-4 0,-2-1-4 15,-2-4-8-15,2-2-6 0,0-4-7 16,4-4-5-16,11-2-8 0,-11 0-8 15,11-6-11-15,2-6-11 0,5-2-9 0,3-5-5 16,5-3-1-16,5-2 2 0</inkml:trace>
  <inkml:trace contextRef="#ctx0" brushRef="#br0" timeOffset="-114790.09">26664 16082 177 0,'48'-28'84'16,"0"2"4"-16,-4 3 0 0,-2 2-5 0,-5 5-17 15,-6 2-32-15,-7 6-11 0,-10 8 0 16,-8 0-1-16,-6 0 1 0,0 6 1 15,-15 7-5-15,-4 2 2 0,-7 5-2 16,-3 2 1-16,-3 3 3 0,-1 4-3 16,1 0-3-16,3 3-1 0,4 0-5 0,4 1-2 15,7-1-3-15,14-1 0 0,0-3-2 16,0-2-4-16,8-4 0 0,9-1-6 16,8-4-8-16,6-3-12 0,6-3-11 15,5-2-18-15,2-3-48 0,0-2-42 16,0-3 3-16,-1-1 1 0</inkml:trace>
  <inkml:trace contextRef="#ctx0" brushRef="#br0" timeOffset="-113724.09">23744 16476 174 0,'0'1'106'15,"0"0"6"-15,0 1 2 0,0 1-27 16,3 1-45-16,3 0-21 0,3 1 1 16,2 1 3-16,1 3 2 0,4 2 2 0,0-1-1 15,4 4-3-15,2 1-1 16,0 1-1-16,3 2-4 0,1 0-3 0,1 0-3 16,1 0-2-16,0 0-2 0,1-2-2 15,0-1-1-15,2-2 1 0,1-4-4 16,1-2 0-16,3-5-1 0,2-2 0 0,5 0-1 15,1 0-1-15,7-13 2 0,0 4-2 16,3-1-2-16,3-1 1 0,-1 1 1 16,1 1 0-16,-1 1-1 0,0 8 1 15,0-10 0-15,-3 10 2 0,-2 0 0 16,-2 2 0-16,-2 2 1 0,-2 3-1 0,-5 3 0 16,1 1 0-16,-3 0 2 0,0-3-2 15,0 2-1-15,2-5 0 0,-1-2-1 16,2-1-2-16,2-2 0 0,0 0-2 0,3 0-1 15,0-11 0-15,1 4-2 16,-1-2 1-16,0 0 0 0,-1 1 1 0,-2-1 1 16,1 1 3-16,-1 1 0 0,1 7-3 15,-2-11 3-15,1 11 1 0,-1 0 3 16,1-9-5-16,2 9 0 0,0 0 0 0,2 0 1 16,1 0-4-16,3 0 4 0,3 0 7 15,1 0 1-15,3 0 1 0,3 0 5 16,1 0 0-16,1 0 1 0,0 0-1 15,-1 1-1-15,0 0-5 0,-2 0-7 16,-2 2-9-16,-2-2-18 0,-3 1-27 0,-3-1-52 16,-3 0-49-16,-5-1-1 15,-5 0 1-15,-3 0 1 0</inkml:trace>
  <inkml:trace contextRef="#ctx0" brushRef="#br0" timeOffset="-108212.88">21622 13055 132 0,'2'0'81'0,"-1"0"-5"16,0 0-9-16,0 0-15 0,-1 0-12 16,2-7-16-16,-1 7-14 0,0 0-1 15,1 0-2-15,1 0 2 0,-1 0 1 0,0 0 3 16,1 0 0-16,0 0 2 0,1 3-1 15,0 4 1-15,1 1-2 0,0 4-1 16,2 1-1-16,-1 3-2 0,1 2-4 16,0 2 0-16,1 3-3 0,0-2 2 15,0 2-2-15,1 0 0 0,0-1-1 0,0-1 2 16,0-2 0-16,2-2-1 0,-1-1 1 16,1-3-1-16,1-2-1 0,-1-4-1 15,2-3-1-15,2-3-1 0,0-1 2 16,3 0-2-16,0 0 0 0,1-8 0 15,2 8 0-15,1-12 2 0,2 12-1 0,1-14 1 16,3 14 1-16,0-12 2 0,4 12 1 16,1-8 3-16,1 8-1 0,2 0 0 15,2 0 2-15,0 6-2 0,1-2 1 16,3 4-1-16,-1 1-2 0,0 0 1 16,1 1-4-16,0 0 1 0,-1 1 1 0,1-1-3 15,-2-1 1-15,-1-2 0 0,-1-1-1 16,0-3 1-16,-1-1-1 0,-2 0-1 15,-1-2-2-15,0 0-2 0,-2 0-5 0,-1 0 0 16,-1-7-6-16,-1 7-5 0,-2 0-4 16,0 0-11-16,-1-9-16 0,-2 9-29 15,-2 0-30-15,0 0 0 0,-1 1 3 16</inkml:trace>
  <inkml:trace contextRef="#ctx0" brushRef="#br0" timeOffset="-104516.83">14691 8396 157 0,'9'-13'92'0,"0"0"0"0,0 0-8 0,-2-1-36 16,0 1-39-16,0 0-9 0,-1 0 0 15,-1 1-2-15,-1 1 0 0,-1 0-3 16,0 2 1-16,-1 2-1 0,0 7 1 0,-1-8 1 15,0 8 2-15,1 0 3 16,-2 0 1-16,1 0 4 0,-1-8 0 0,0 8 1 16,0 0-1-16,0-7 0 0,0 7 0 15,0 0-1-15,0-9-2 0,0 9 1 16,0 0-1-16,0-9-1 0,0 9-1 16,0 0 0-16,0 0 0 0,0-9 0 15,0 9 1-15,0 0-1 0,0 0 2 0,0 0-2 16,0 0 1-16,0 0 1 0,0 0-1 15,0 0-2-15,0 0 2 0,0 0-1 16,0 2 0-16,-9 0 2 0,9 3-1 0,-8 1 1 16,8 4 1-16,-19 3-1 15,6 3 0-15,-4 4-1 0,-5 4 3 0,-3 3-2 16,-7 3-1-16,-3 4 1 0,-5 2-1 16,-1 2 2-16,-4 2-1 0,-2 0 0 15,0 1 1-15,0-2 1 0,0 1-1 0,2-3 0 16,1-2 1-16,1-2-1 15,4-1-1-15,2-1 0 0,4-2 1 0,2-1-3 16,1-1-1-16,2 0 0 0,0 1 0 16,1-2 1-16,-1-1-1 0,-1 1 2 15,1-2-2-15,0-1 1 0,-1-2 2 16,2 0 0-16,0-3 2 0,1-2 3 0,2-2-2 16,2-2 0-16,3-2-1 0,2-2-2 15,4-2 3-15,-1-2-4 0,5 0 1 16,9-2-3-16,-14-1-1 0,14 0-1 15,0-1 2 1,0 0 0-16,0 0 1 0,0 0-1 16,0 0 0-16,0 0 1 15,0 0-1 1,0 0-2-16,0 0-1 16,0 0 1-16,0 0-1 15,1 0 0 1,-1 0 3-16,0 0 0 0,0 0-2 15,0 0 0 1,2 0 2-16,-2 0-1 16,1 0 1-16,0 0-2 0,1 0 1 0,0 0-1 15,0 1 2-15,1 0 0 0,1 0 0 16,-1 0-1-16,3 2 0 0,2-1 0 16,0 2 0-16,2 0 0 0,1 1 0 15,1 0 0-15,2 2 0 0,3 1-1 16,1 0 0-16,0 1 3 0,3 2-2 0,2 0 0 15,1 2 0-15,2 0 1 0,0 2 0 16,2 1 2-16,1 0-2 0,0 1 1 16,2 0 0-16,2 1 0 0,1 1 1 15,1-1-1-15,2 2 1 0,2 1-2 16,0 1 0-16,2-1 1 0,3 3-2 0,0 0 1 16,1 0 0-16,0 1-1 0,0 0-1 15,2 1 2-15,-4-1 0 0,2 0-1 16,-2 0 2-16,0 0-2 0,-1-2 2 15,-3-1 2-15,1-2 0 0,-1 0 0 0,-2-2 3 16,-1-1-1-16,1-1 0 0,-1-2 0 16,0 1 0-16,-1-1 0 0,0-1-1 15,0 1-3-15,0-1 0 0,0 1-1 16,0 0-2-16,0-1 2 0,-2 1 1 16,-1-1-1-16,0 0 0 0,-2 0-1 15,0-2-1-15,-1 0 1 0,-3-1 1 0,-1-2-1 16,-2 0 1-16,-2-2 1 0,-2-1-4 15,-2-1 2-15,0-1 1 0,-4 0-1 16,-2 0 0-16,-1-3 0 0,-1 1 0 16,-4-1 1-16,1 0 0 0,-2 0-1 0,-3 0 4 15,3 0-3-15,-3 0-1 0,1 0 1 16,-2 0 2-16,0 0-1 0,0 0 1 16,0 0-1-16,0 0 0 0,0 0 1 15,-9 0-2-15,9 0 1 0,0-7 1 0,-10 7-3 16,10 0 1-16,-9 0 0 0,9-9-1 15,-10 9 1-15,-1-7 1 16,11 7 0-16,-11 0 1 0,11-9-2 16,-10 9 1-16,10 0 0 0,0 0-1 15,-11-9 1-15,11 9-3 16,-9 0-1-16,9 0 0 0,0 0-1 16,0 0-5-16,0 0-4 0,0 0-4 15,0 0-6-15,0 2-8 0,0 2-12 16,0 1-20-16,0 1-68 0,-10-1-4 15,10-4 3-15,-11 0 4 0</inkml:trace>
  <inkml:trace contextRef="#ctx0" brushRef="#br0" timeOffset="-102111.84">17777 10003 163 0,'0'0'70'15,"-12"-10"-4"-15,12 10-9 0,-9 0-15 16,9-10-20-16,0 10-15 0,0-8-5 15,0 8-1-15,0 0 2 16,0-7 1-16,3 7 0 0,3 0 0 16,1 0-1-16,2-10 0 0,2 10 0 0,0 0 0 15,3-7 0-15,1 7 0 0,2 0-2 16,1-7 1-16,2 7 0 0,0 0 1 16,1 0 1-16,2 0 1 0,1 0 2 15,0 0-1-15,2 0 0 0,0 0 0 0,1 0-1 16,0 0-1-16,2 0 0 0,1 1-1 15,1 1 0-15,1 1-2 0,0 0-1 16,3-1 3-16,0 1-2 0,0 0 0 16,3 1-2-16,0-2 2 0,1 0-1 15,1 0 0-15,2 0 0 0,1-2 0 0,0 0 2 16,3 0-3-16,2 0 2 0,-1 0 1 16,2 0 1-16,-1-8 0 0,2 8 0 15,-2 0-1-15,1-7 0 0,-1 7 0 16,-2 0 1-16,1 0-1 0,-3 0-1 15,-2 0 0-15,1 0-1 0,-3 0-1 16,-1-7 1-16,0 7 1 0,-1 0 1 0,-1 0-2 16,0 0 2-16,0 0-2 0,1 0 0 15,0 0 0-15,1 0 0 0,-1 0 1 16,2 0-1-16,0 0 0 0,0 0 0 16,1 0 0-16,0 0-3 0,0 0 3 0,1 0 0 15,-1 3 0-15,1-1 0 0,1 0 0 16,0 2 0-16,1-1 1 0,0-1-1 15,0 0 0-15,2 0 0 0,0-2 1 16,0 1-1-16,1-1 1 0,0 0 0 0,0 0 0 16,0 0-1-16,0 0 0 0,-2 0 2 15,3 0-1-15,-3 0 0 0,0 0-1 16,1 1 1-16,-1 0-1 0,2 1 0 16,0 0 0-16,0 1 0 0,2 0-1 15,-2 0-1-15,2-1 2 0,0 1 0 0,1-2 0 16,1 1 0-16,-2 0 0 0,2-2-1 15,-1 1 1-15,1 0 1 0,-1 0 0 16,-1-1 0-16,-1 1-1 0,-1 1 0 16,1 0 1-16,0-1-2 0,-2 1 1 15,3 2 1-15,-2-1-1 0,0 1-1 0,2 0 0 16,0-1 0-16,1 1 0 16,1-2 0-16,1 1-1 0,1-1 3 0,0 0-2 15,0-2 0-15,1 1 1 0,-2-1 0 16,3 0 0-16,-3 2 1 0,1-1 0 15,-2-1 0-15,0 1 0 0,0 1-1 0,-3 1 1 16,1-1-1-16,-1 3-1 0,2-1 2 16,-2 1 2-16,1 0-4 0,2 1 1 15,-1-1 0-15,1 0-1 0,1-1 0 16,-1 0 1-16,2 0 0 0,-1-1 1 16,-1-1-1-16,0 0-3 0,0-1 3 0,-2 0-1 15,0 0 0-15,-3-1 1 0,1 2 0 16,-4-2 1-16,1 1 0 0,-3 1-1 15,0 0 0-15,-1-1 0 0,-2 1 1 0,-1-1 0 16,0 1 0-16,2-1-1 16,-2 0 2-16,-1 0-3 0,1-1 2 0,-1 0 0 15,2 1 0-15,-1-1 1 0,-1 0-1 16,0 0 0-16,-1 0 0 0,0 0 1 16,0 0-2-16,-3 0 0 0,0 0 0 0,-1 0 1 15,-2 0-1-15,-4 0 2 16,2 0 0-16,-4 0 2 0,-2 0 1 0,-4 0 3 15,0 0 0-15,-3 0 1 0,-2 0-5 16,-1 0 4-16,-3 0 0 0,-2 0 0 16,1 0-2-16,-4-7-1 0,1 7-1 0,-3 0-1 15,0 0-2-15,-1 0 0 0,0 0-2 32,0 0 0-32,-10 0 0 0,0 0 1 15,10 0 0-15,-10 0 0 16,10 0 1-16,-12 0-1 0,12 0 1 0,-15 0-1 15,2 0 1-15,13 0-2 16,-13 0 0-16,13 0 2 0,-10 0 0 16,1-7 3-16,9 7-3 15,0 0 0-15,-12-7 2 0,12 7-2 16,0 0 2-16,0-8-2 0,-10 8 0 0,10-8-1 16,0 8-2-16,-10 0 4 15,10-6-3-15,0 6-2 16,0 0 2-16,-11 0-1 15,11-8 1-15,0 8-1 0,0 0-3 16,-9 0-5-16,9 0-11 0,0 0-7 0,0 0-37 16,-11 0-47-16,11 0-1 0,0 0 0 15</inkml:trace>
  <inkml:trace contextRef="#ctx0" brushRef="#br0" timeOffset="-89247.31">5106 2638 158 0,'0'0'58'0,"2"0"1"0,-1-7-9 15,-1 7-2-15,0 0-15 0,1-10-13 16,-1 10-13-16,0 0-6 0,0-8-2 16,1 8 3-16,-1 0-3 0,3 0-1 15,-3 0 3-15,2 0-4 0,1 0 7 16,-2 1 0-16,3 6-2 0,-3-1 3 0,3 2-2 16,-1 5 0-16,-1-1 3 0,1 2 1 15,-2 1-3-15,1 3-1 0,1 0 0 16,-1 2 0-16,1 1 3 0,-1-2-2 15,1 2-1-15,4 0 2 0,-2 0 1 16,1 0-1-16,-1-1 4 0,2 0-4 0,3 1 2 16,-3-1-3-16,3 1-2 0,-2 0 2 15,2 0-2-15,-2 1 1 0,0-1 0 16,2-2-1-16,-2 2-5 0,-3-1 4 16,1-3-2-16,-1-1 2 0,1-1 1 15,-3-2 0-15,0-1 0 0,0-2-2 16,0-3 1-16,-2-1 1 0,1-2 2 0,0-3-2 15,0-1 1-15,2 0 0 0,-3 0-1 16,5 0-2-16,-1-11 0 0,2 3 2 16,3-2-2-16,3-1-1 0,3-3 2 15,2-3-2-15,3-1 0 0,4-3 0 0,3-2 0 16,4-2 2-16,1-3 0 0,3 1-2 16,2-3 2-16,-2 4 0 0,2-4-1 15,-1 2 1-15,1 1-1 0,-4 2 2 16,-3 1 0-16,0 2-2 0,-2 1 5 15,-5 3-3-15,-2 2-1 0,-1 1 2 0,-5 3-1 16,-1 1 0-16,-1 1 4 0,-4 1-4 16,-2 9 3-16,-1-13 0 0,-1 13-4 15,-1-10 5-15,0 10-1 0,-3-7 0 16,-1 7 3-16,-1 0-4 0,0-9 0 16,0 9 2-16,0 0-3 0,0-8-1 0,0 8 0 15,-12 0-1-15,12-8-2 16,0 8 3-16,-9 0-3 15,9 0-4-15,0 0-3 0,0 0-6 0,0 0-15 16,0 0-49-16,0 1-30 0,0 1-3 16,0-2-1-16</inkml:trace>
  <inkml:trace contextRef="#ctx0" brushRef="#br0" timeOffset="-87166.44">5866 2862 163 0,'3'0'46'0,"-3"0"-2"0,0 0-4 16,1-8-5-16,-1 8-5 0,0 0-4 15,1-9-7-15,0 9-6 0,2-7-8 16,-1 7-3-16,1-10 0 0,-2 10-2 16,1-7 1-16,1 7 2 0,0-8-1 15,0 8 0-15,-1-7 0 0,3 7 1 16,-3 0 0-16,1-8 3 0,2 8-1 0,-4 0-1 16,1 0 1-16,1 0 0 0,1-11 0 15,-1 11 0-15,1-6-1 0,2 6 1 16,-1-10-2-16,1 10 0 0,-1-14 1 15,1 6 0-15,1-1 1 0,-2 0-3 0,2-1 0 16,2-1 0-16,0 0 0 0,1 0 1 16,0-2-1-16,3 1-1 0,-1 0 0 15,2-2 0-15,1 2-1 0,0-3 4 16,2 1-3-16,2-1 1 0,1 1-1 16,0-2 0-16,2 0 1 0,0 1-1 0,1-2 1 15,1 1 0-15,1-2-1 0,-3 2 0 16,1 1 5-16,0 0-5 0,-2-1 2 15,-2 0 2-15,1 3 0 0,-1-1-1 16,-1 1 1-16,-1 0-2 0,-5 2 1 0,3-2 1 16,-2 2-4-16,-2-1 2 0,2-1-1 15,-1 2-3-15,0-3 2 0,0 0 2 16,1 1-3-16,1 0 2 0,0-2 3 16,0 1-4-16,-1 1 1 0,0-1-1 15,1 2 0-15,-2-1 2 0,-1 2 0 16,0 0-4-16,-1 2 2 0,1 0 1 15,-1 1-4-15,-1 0 3 0,0 8-1 0,-2-12 0 16,0 12 0-16,1-10-1 0,-1 10 0 16,-1-8 2-16,1 8-2 0,-2-8 0 15,2 8 4-15,-1 0-3 0,-1-8 2 0,0 8-1 16,-2 0 0-16,-1 0-2 0,-1-9 2 16,0 9-1-16,-1 0-3 15,0-7 5-15,0 7-1 16,0 0 0-16,0 0 2 0,0 0-4 15,0 0 2-15,0-7-1 0,0 7 1 16,0 0-2-16,-9 0 1 16,9 0-1-16,0 0 2 15,0 0 1 1,0-8-2-16,0 8-1 0,0 0 2 16,-8 0-1-16,8 0 3 0,0 0-1 15,0 0 0-15,0 0-1 0,0 0 0 16,0 0 3-16,0 0-1 15,0 0-2-15,0 0-2 16,0-7 1-16,0 7 2 0,-9 0-2 16,9 0 1-16,0 0-2 15,0 0 3-15,0 0-1 0,0 0-2 16,0 0-1-16,0 0-5 0,0 0 0 16,0 0-5-16,0 0-5 0,0 0-12 15,0 0-49-15,0 4-33 0,0 0 2 0,0 1 2 16</inkml:trace>
  <inkml:trace contextRef="#ctx0" brushRef="#br0" timeOffset="-84591.51">2180 6902 131 0,'-7'-9'78'0,"7"-1"-8"0,1-2-14 0,-1 2-15 15,4-1-16-15,0 0-15 0,1 0-9 16,3 1 1-16,0-1-2 0,2 2 2 0,1-1 0 15,0-1 1-15,0 1 4 16,0 0-1-16,1 0 0 0,-3 1 2 0,1-1-2 16,1 0 0-16,-1 2 1 0,-3-2-2 15,3 2-1-15,-3-1-1 0,-1-1 0 16,3 1-2-16,-3 1-1 0,0 1 0 0,0-2 1 16,-3 2-1-16,2 7 1 0,-1-13 0 15,1 13-1-15,0-13 3 0,-3 13-3 16,3-9 1-16,-4 9-1 0,3-8 0 15,-3 8-1-15,-1 0 1 0,2-8 0 16,-2 8 1-16,0 0 0 0,2 0-5 0,-1 0 2 16,-1 0-3-16,2 0-2 0,2 1-6 15,1 0-22-15,2 1-38 0,-1 1-17 16,4-1-1-16</inkml:trace>
  <inkml:trace contextRef="#ctx0" brushRef="#br0" timeOffset="-84438.68">2627 6588 213 0,'8'0'98'16,"-2"-9"-6"-16,-2 9-15 0,1-9-31 16,-3 9-38-16,2 0-4 0,-4-10-4 0,1 10-3 15,0 0-6-15,2 0-4 0,-3 0-4 16,1 0-14-16,2 0-16 0,-1 0-10 16,-1 0-8-16,3 0-1 0,-2 1 0 15</inkml:trace>
  <inkml:trace contextRef="#ctx0" brushRef="#br0" timeOffset="-84362.02">2690 6539 140 0,'0'-12'52'0,"0"12"-11"0,0-13-27 16,0 2-40-16,0 11-22 15</inkml:trace>
  <inkml:trace contextRef="#ctx0" brushRef="#br0" timeOffset="-83469.77">2538 6594 147 0,'0'1'54'0,"-8"-1"-6"0,8 2-14 0,0-2-10 16,0 2-10-16,-10-1-8 0,10 1-6 16,0-1 2-16,0 0 2 0,-9 1 2 0,9-2 3 15,0 1-1-15,0-1 3 16,0 0 1-16,-9 0 2 0,9 0 0 0,0 0-4 16,0 0-2-16,0-7-2 0,0 7 0 15,0-7-1-15,0 7 2 0,-10-8-2 16,10 8 1-16,0-7-2 0,0 7 0 0,0-10 0 15,-9 10 0-15,9 0-1 0,0-8-2 16,0 8 1-16,0 0-1 0,-9 0 0 16,9-8-2-16,0 8 2 0,0 0 1 31,0-8 0-31,0 8 2 0,-9 0-1 0,9 0 0 16,0 0 2-16,0 0-1 0,0 0-1 15,0 0 0-15,0 0-1 0,0 0-1 16,0 0 1-16,-8 0-1 0,8 2 1 15,0 2 2-15,0 5-3 0,0-3 1 16,0 2 1-16,0 3 1 0,1 0 1 0,-1 1 1 16,2 3 0-16,1 1 1 0,-2 3-1 15,2 1-1-15,-1 2 4 0,-1 1-3 16,2 2-1-16,-2-1 1 0,3 1-3 16,-1 1-1-16,-1 0 0 0,1 0 1 15,-1-1-1-15,1-2-2 0,-2-1-2 0,3-3 3 16,-3-1-1-16,1-3-1 0,1-3 1 15,-2-3-1-15,1-1 1 0,1-2 2 16,-2-2-3-16,1-1 1 0,0-1 0 0,-1-1-1 16,0 1 1-16,0-1 3 15,0 1-3-15,1-1 1 0,0 2 0 0,1-1-4 16,0 2 4-16,2-2 1 0,0 2-2 16,1-1 0-16,1 0 1 0,1 0-3 15,-1 0 3-15,2 0 0 0,-1 1 0 16,2-2 2-16,-3-1 0 0,1-1 0 15,1 0 1-15,-2 0-1 0,0 0 2 0,2 0-1 16,-3 0 0-16,0 0-1 0,0 0 2 16,2 0-4-16,0-9 0 0,0 9 1 15,1 0-1-15,4-7 1 0,-1 7-1 0,2 0 0 16,0-11 0-16,3 11 0 0,0-10-1 16,3 10 2-16,-2-12-1 0,4 4 0 15,-2-1 1-15,0 3-1 0,-1-2 0 16,1 0 1-16,-3 1 0 0,1-1-1 15,-2 1-1-15,-1 0-1 0,0 7-1 16,2-13-6-16,-2 13-6 0,0-11-10 0,0 11-19 16,2-7-56-16,0 7-16 0,-3-7 3 15,2 7 0-15</inkml:trace>
  <inkml:trace contextRef="#ctx0" brushRef="#br0" timeOffset="-78924.51">20900 14811 200 0,'0'0'65'0,"-9"2"-14"0,9 0-19 16,0-1-15-16,-10 1-10 0,10-1-7 15,0 0 1-15,0 1 1 0,0 0 1 0,-10-1-1 16,10 1 4-16,0 0-2 0,0 0 0 15,-10-1-2-15,10 1-2 0,0 0 0 16,0-2-4-16,0 1-5 0,0 0-3 16,0 0-6-16,0-1-2 0,0 1 0 0,0 0 4 15,0 0 10-15,0 0 9 0,1-1 4 16,0 1 5-16,2 0 5 0,-2-1 6 16,0 0-2-16,-1 0 3 0,0 0-2 15,0 0-7-15,0 0-6 0,0 0-4 16,0 0-1-16,0 0-1 0,0 0-1 15,0 0-1-15,0 0 0 0,0 0 2 16,0 0-2-16,0 0 2 0,0 0 1 16,0 0 2-16,0 0 1 0,0 0 1 0,0 0 2 15,0 0-1-15,0 0 0 0,0 0 0 16,0 0-1-16,0 0-2 0,0 0-2 16,0 0-1-16,0 0-1 0,0 0-1 0,0 0 0 15,0 0 0-15,0 0-2 16,0 0 2-1,0 3 0 1,-11 4 1-16,11 3-1 0,-13 3 1 16,4 3 1-16,-3 3 2 0,-2 2-1 0,-1 3 0 15,-2 5-1-15,-2 0 1 0,-2 5-1 16,-1 2 2-16,-2-1 0 0,-1 3 0 16,-1-1 1-16,1 0-2 0,2-2 3 15,0-1-2-15,0-2 1 0,1 0-2 0,1-1 0 16,0-1 0-16,-1-1-2 0,1-1 0 15,-1 0 0-15,-1-1 0 0,0 0 0 16,1 0 0-16,-2-2-1 0,1 0 0 16,0-2-1-16,1-1 1 0,2-3-1 15,2 0 1-15,0-4 0 0,3-1-1 16,3-3-1-16,3-2 1 0,9-4 1 0,0-1 0 16,0-2 0-16,0-2 0 15,7 0-1-15,1 0 1 16,2-9 0-16,-1 9-1 0,0 0 0 15,0-9 2-15,0 9-4 0,-1 0 2 0,-1-7 2 16,-1 7-2-16,1 0 0 0,-1 0-2 16,-1 0 1-16,0 0 4 0,-1 0-3 15,0 1-2-15,0 0 2 0,-1 1 2 16,1-1-2-16,-1 1 2 0,1 2 1 16,0-1 0-16,0 1 0 0,2 1 0 0,1 1 3 15,-1 1 1-15,3 2-2 0,3 1 2 16,0 2-2-16,3 1-1 0,4 1 2 15,2 1-2-15,1 2 0 0,3 2 1 16,3 2-1-16,0 1-1 0,2 1 1 16,0 1 0-16,1 2 2 0,0-2 0 0,-1 2 2 15,-1-1-1-15,-1 0-1 0,-2 0 1 16,-3 0-1-16,0-1 1 0,-2-2-1 16,-1 0 0-16,-3-2 0 0,0-1-2 0,-3-1-1 15,1-3 1-15,-2-2-2 0,-1 0 1 16,0-2-1-16,-2-2 0 0,-1 0-2 15,-1-2 1-15,-1-1 1 0,-1-2-1 16,-1 2 2-16,0-3 0 0,0 0 0 16,-2-1 1-16,-1-1-2 0,-1 0-1 15,1 0 1-15,-2-1 3 0,0 0-9 16,0 0-6-16,0 0-8 0,0 0-10 16,0 0-16-16,0 0-36 0,0 0-54 15,0-7-1-15,0 7-4 0,-9-14 9 16</inkml:trace>
  <inkml:trace contextRef="#ctx0" brushRef="#br0" timeOffset="-76482.28">21125 13296 179 0,'-10'2'92'15,"10"0"-10"-15,0-2-15 0,0 2-26 0,0-1-28 16,0 3-10-16,0-2-1 0,0 3-2 15,4-1 0-15,5 0 3 0,2 1-3 16,4 0 0-16,0 2 0 0,4 0-2 16,2-1 2-16,1 1 2 0,2 0-1 15,1 0 1-15,0-1-1 0,0-1-2 0,0 1 4 16,1-1 0-16,-1-2 0 0,0 1 4 16,0 1-5-16,1 0 1 0,-1-2 1 15,3 2 0-15,1-1-1 0,3 1-1 16,1-2 2-16,5 1-2 0,0 0 1 15,3-1-3-15,3-1 3 0,0 1 0 0,1 0 0 16,3-2 0-16,1 2 1 0,-2-1-1 16,2 0 0-16,-3 1 0 0,1 0 0 15,-1 1 0-15,-1-1-1 0,-1 1 1 16,-2 0-2-16,-1-1 2 0,0 2 0 16,-4-2 3-16,2 2-1 0,-5-1 1 0,-1-2 4 15,-2 1-2-15,-2-1 1 0,-2-1 0 16,-4 0 0-16,-3-1-1 0,-1 0-1 15,-5 0-2-15,-2 0-3 0,-1 0-2 0,-4 0-5 16,-1 0-6-16,-3 0-9 0,0 0-22 16,-2 0-52-16,2 0-20 0,-3 1 0 15,1 0 2-15</inkml:trace>
  <inkml:trace contextRef="#ctx0" brushRef="#br0" timeOffset="-66451.43">4859 7038 190 0,'3'2'95'16,"2"0"0"-16,-1-1 1 0,2-1-74 15,2 0-19-15,1 0 0 0,2-9-2 16,2 9 0-16,2-16 1 0,2 4 0 15,2 0-1-15,3 1 2 0,5-1 2 16,1 0 2-16,2-2-1 0,3-1 0 0,3-2 1 16,1 0-5-16,0 1-2 0,0 2 0 15,-1 4-14-15,-3 10-46 0,-3-10-40 16,-4 10 0-16,-4 0-2 0</inkml:trace>
  <inkml:trace contextRef="#ctx0" brushRef="#br0" timeOffset="-66268.36">5182 7006 182 0,'0'11'109'0,"0"2"-6"16,0 2-2-16,2 0-4 0,4 0-97 15,0 2-14-15,-1 1-4 0,-1 1-7 16,1 2-9-16,-2-1-14 0,-1-2-15 0,1-3-5 15,3 6 1-15,-2 0 3 0,1 2 5 16</inkml:trace>
  <inkml:trace contextRef="#ctx0" brushRef="#br0" timeOffset="-65936.2">5512 7159 170 0,'23'-16'91'0,"-1"1"-3"0,0 2-10 0,-4 4-16 15,-6 9-41-15,0-8-13 16,-5 8-1-16,-4 2-2 0,-3 4-1 0,0 4 1 16,0 5 1-16,-16 3-2 0,3 3-1 15,-3 3-2-15,-2 2 0 0,-5 0 1 16,0 2 1-16,-3 1-2 0,1-1 0 0,-3-1 1 16,1-2-1-16,3-2 0 15,1-3 0-15,4-2 0 0,4-4 1 0,4-2 0 16,11-4 0-16,0-4 0 0,0-3 2 15,1-1-2-15,10 0 0 0,7 0 2 16,5-15-1-16,3 6-1 0,5-2 1 0,2-1-1 16,1 0-2-16,1-1-1 0,-1 0-2 15,-1-1-3-15,0 1-3 0,-4 0-6 16,-1 2-2-16,-5 0-4 0,-6 2-12 16,-3-1-25-16,-4-1-32 0,-1 0-7 15,-7-2 2-15</inkml:trace>
  <inkml:trace contextRef="#ctx0" brushRef="#br0" timeOffset="-65585.46">5517 7050 138 0,'-21'0'81'0,"3"-11"-3"0,2 11-11 16,3 0-17-16,3-8-17 0,10 8-17 16,-12 0-9-16,12 0-2 0,0-9 2 15,0 9-2-15,4 0 1 0,-1-8 0 16,3 8 0-16,0 0 0 0,2 0 0 15,0 0 0-15,2 0-1 0,2 0 1 0,2 0 3 16,1 4-1-16,2 5 2 0,1 5 0 16,2 6 0-16,-2 5-3 0,4 10 4 15,-3 6-2-15,1 11 0 0,1 8-4 16,-1 7-1-16,-2 6 0 0,3 4 1 16,-3 6-2-16,-4 0-1 0,2 3-2 15,-2 0-1-15,-2-2 1 0,-3-4-1 0,0-5 5 16,0-7 5-16,-3-8-1 0,1-11 1 15,-4-8-1-15,1-9 0 0,-3-8-5 0,1-7-3 16,-2-6-8-16,0-7-1 16,0-4-11-16,0 0-13 0,-14-15-21 0,14-1-34 15,-13-6-26-15,13-3 1 0,-11-4 7 16</inkml:trace>
  <inkml:trace contextRef="#ctx0" brushRef="#br0" timeOffset="-65436.05">5801 7880 133 0,'0'-31'87'0,"0"3"1"0,0 6-7 15,0 6-16-15,0 7-28 0,0 9-30 16,0 0-1-16,-12 0 0 0,2 8-3 16,-2 6-1-16,-3 6-1 0,-2 3-1 0,0 2-3 15,-1 3-2-15,-1 0-4 16,2 0-7-16,-4-2-2 0,4-2-9 16,0-5-12-16,1-5-20 0,2-5-20 0,3-7-6 15</inkml:trace>
  <inkml:trace contextRef="#ctx0" brushRef="#br0" timeOffset="-65320.97">5609 7924 199 0,'21'-20'87'0,"-2"4"1"0,4 2-14 0,3 2-30 16,-2 4-39-16,2 8-5 0,1 0-3 15,-1 0-4-15,-2 0-12 0,-2 0-26 16,-3 0-35-16,0 2-11 0,-4-1-2 0</inkml:trace>
  <inkml:trace contextRef="#ctx0" brushRef="#br0" timeOffset="-64554.01">5984 7456 130 0,'11'-44'93'0,"1"2"-1"15,5-1-11-15,3 1-13 0,3 1-28 16,3 1-30-16,6 1-3 0,1 1-1 16,2 1-1-16,4 3 0 0,2 2 2 15,0 1-5-15,-1 4 0 0,1 4-1 0,-4 5 1 16,-1 6-1-16,-3 3 1 0,-5 9 0 15,-4 0 1-15,-7 0-1 0,-5 4-1 16,-7 6 2-16,-5 5-2 0,0 3 0 16,-10 3 0-16,-3 2 0 0,-6 2-1 15,-3 2-2-15,-4 0 0 0,-4 0-2 0,-3-1-1 16,-1-2-2-16,-2-1 0 0,0-5-1 16,2-2 0-16,1-4-3 0,3-3 3 15,3-4-2-15,4-4 3 0,1-1 0 16,5 0 1-16,5 0 3 0,4-13 2 15,8 5-1-15,0-3 4 0,0 0 1 16,0-1 1-16,8 0 3 0,0 1-1 0,7 1 2 16,-1 2-1-16,4 0 0 0,2 8 2 15,4-10-2-15,2 10 0 0,-1 0 3 16,3-9-3-16,0 9-1 0,0 0-1 16,0 0-1-16,-4 0-1 0,2 0 1 15,-6 0-3-15,-3 5 0 0,-3 2 0 0,-8 0-3 16,-4 5-1-16,-2 2 3 0,0 3-1 15,-13 3 0-15,-1 0 0 0,-1 2-1 16,-6 0 1-16,2 1-1 0,-2-1 1 16,2-1 1-16,-1-4 0 0,6-1 0 0,4-3 2 15,10-4-1-15,0-3 1 0,0-2 4 16,7-4-3-16,9 0 0 0,6 0 1 16,6 0-1-16,1-10 2 0,4 10-3 15,1 0-1-15,0-9 3 0,-2 9-3 0,-1 0-2 16,-2 1 2-16,-4 2 0 0,-4 2-1 15,-6 2 1-15,-7 4-1 0,-6 1 1 16,-2 4-1-16,0 1-1 0,-18 2 1 16,-1 2 0-16,-4 1 0 0,-5 1 0 15,-6 1 0-15,-3-1 1 0,2-1-1 0,-1-1 0 16,4-2 0-16,4-1 0 0,9-4 0 16,6-4 1-16,13-4-1 0,0-4 0 15,4-2-1-15,16 0-2 0,9-7 0 16,10-2-1-16,8-2-2 0,5-3-1 15,7-2-3-15,4 0-1 0,-1-2-2 0,0 1 1 16,-4 0 2-16,-6 1-3 0,-8 2 1 16,-7 1-1-16,-11 1-2 0,-8 1 2 15,-10 1-2-15,-8 1-3 0,0 0-8 16,0-1-7-16,-20-1-6 0,-1 0-2 16,-4-3-1-16,-4-1 3 0,-3-1-6 0</inkml:trace>
  <inkml:trace contextRef="#ctx0" brushRef="#br0" timeOffset="-64286.84">6664 7222 169 0,'-17'-15'55'16,"2"1"9"-16,4 1-1 0,11 1 0 16,-11 3-13-16,11 0-21 0,0 9-16 0,0-11-3 15,4 11 0-15,3 0 0 0,3 0 1 16,3 0 0-16,3 0 0 0,2 7 0 16,1 6-1-16,1 3 3 0,3 8 2 15,-1 7-1-15,-1 9-3 0,2 7 0 16,0 8-1-16,-1 5-1 0,-2 7-2 0,1 5 1 15,-3 4-2-15,0 4-4 0,-3 0 0 16,1 2 1-16,-5-2-1 0,-2-3 0 16,-3-5 1-16,-2-5 0 0,-2-10 1 15,-2-6 1-15,0-8-4 0,0-8 1 0,-11-7-2 16,1-8-2-16,-1-9-5 0,-4-7-4 16,1-4-10-16,-1 0-6 0,2-15-9 15,0-5-16-15,3-5-40 0,10-6-24 16,-13-5 4-16,13-3 1 0</inkml:trace>
  <inkml:trace contextRef="#ctx0" brushRef="#br0" timeOffset="-63996.7">7007 6789 211 0,'4'-9'103'15,"1"9"0"-15,0-9-5 0,2 9-52 0,1 0-37 16,2 0-1-16,1 0-6 0,1 0-2 15,-1 0-8-15,1 4-3 0,2 4-8 16,-3 1-25-16,-2 5-53 0,0 2-6 16,-2 3 0-16</inkml:trace>
  <inkml:trace contextRef="#ctx0" brushRef="#br0" timeOffset="-63846.53">7120 7070 238 0,'0'-13'118'15,"4"5"0"-15,4-3-1 0,1 0-44 0,2-1-57 16,1-1-7-16,1 1-9 0,5-1-2 16,1 0-13-16,-1 1-14 0,4 0-41 15,0 6-45-15,-2 6-2 0,2 0 0 16</inkml:trace>
  <inkml:trace contextRef="#ctx0" brushRef="#br0" timeOffset="-62938.53">7487 7156 227 0,'2'16'105'0,"1"0"-2"0,-1-2 0 16,4-1-55-16,0 3-41 0,3-1-2 0,4 2-3 15,2 3 0-15,0 1-2 0,5 4-1 16,-1 4 1-16,1 4 0 0,-1 4 0 16,-3 2-1-16,1 4 2 0,0 1-1 0,-6 1 1 15,-5-1 1-15,-4-2 2 0,-2-2 2 16,0-3-2-16,0-4 1 0,-16-6 2 15,1-5-4-15,-4-6-1 0,-4-4-2 16,-2-6 0-16,-1-5-5 0,0-1-5 16,-1 0-4-16,3-12-2 0,-1-3 0 0,2-5 0 15,2-3 1-15,2-4 2 0,2-4 2 16,4-1 9-16,0-2 4 0,3-1 6 16,10 0-1-16,-14 3 3 0,14 2-2 15,0 4 1-15,0 6-2 0,-9 8 0 16,9 12-3-16,0 0-2 0,0 0 1 0,0 4-3 15,0 11 1-15,-12 3-1 16,12 4 1-16,-10 3 1 0,10 2-1 0,-12 0 1 16,12 1 2-16,-11-3-2 0,11-3 1 15,-13-3-1-15,13-7-2 0,-8-5 0 16,8-7-2-16,0 0-3 0,3 0-4 16,2-21-3-16,7 0 0 0,1-6-2 15,8-5-2-15,2-7 1 0,5-6 7 0,6-5-2 16,6-4 6-16,5-4 5 0,4-3 8 15,5-1 0-15,0 0 5 0,2 2-2 16,1 2 3-16,-2 5-1 0,-2 5-3 0,-4 9-1 16,-4 5-1-16,-6 9-5 0,-7 8-2 15,-7 8-1-15,-9 9-1 0,-6 0 0 16,-6 3 0-16,-2 6 0 0,-2 5 0 16,0 2 0-16,0 3 0 0,0 1-2 15,0 2 1-15,0-1 1 0,0 2-1 0,0-1 0 16,0 0 1-16,7 0 0 0,2 1 0 15,5 0 0-15,3 3 2 0,0 3 1 16,1 3 1-16,-2 3 1 0,-2 3-1 16,-2 3 0-16,-2 0 0 0,0 3 1 15,-6-1 2-15,-1 1-4 0,-3-2-1 0,0 1 0 16,0-3 1-16,-7 0-3 16,-4-2 0-16,-1-1-1 0,-5-2-1 0,-4-2-1 15,-2-4-3-15,-4-1 1 0,-2-6-2 16,-2-2-1-16,-3-4-1 0,-4-4 1 15,-1-4 0-15,0-5 1 0,0-3 1 0,2 0-1 16,1-11 2-16,4-1 2 0,3-6-1 16,6-4 2-16,3-5 0 0,6-1 6 15,3-2-4-15,11-1 1 0,0 1 1 16,0 3 0-16,0 4 2 0,7 3 5 16,4 6-3-16,4 5 2 0,3 9 1 0,5 0-3 15,0 0 5-15,1 9 1 0,3 4 3 16,1 4 0-16,1 4-3 0,1 4 3 15,1 2-5-15,-1 2 0 0,0 2-2 0,2-1 1 16,-4-1-3-16,1 0-2 16,-1-3-1-16,-3-1-2 0,-2-3-1 0,-1-3-5 15,-1-1-1-15,-7-4-9 0,0-1-7 16,-8-3-28-16,-5-1-64 0,-1-4-6 16,0-3-2-16,-12-2 3 0</inkml:trace>
  <inkml:trace contextRef="#ctx0" brushRef="#br0" timeOffset="-62086.38">5670 8495 187 0,'-10'0'98'16,"10"0"0"-16,-7 0-5 0,7 0-45 16,-10 0-44-16,10-8 0 0,0 8-1 15,0-11-2-15,0 11 0 0,6-10 1 16,5 10 3-16,5-9 0 0,4 9 1 16,7-8 5-16,6 8-2 0,6-14 4 15,6 6 0-15,4-1 1 0,8-2-4 16,7 0 2-16,2-3 0 0,11-1-2 15,4-1-2-15,4 2 0 0,5-3-3 0,2 1 2 16,4 0 0-16,1 2 0 0,4-2-3 16,1 1-1-16,2 0 1 0,5 1 1 15,0 0-2-15,-2 0 0 0,2 0-2 0,-6 1 1 16,-4 1 0-16,0-1 1 0,-7 1 3 16,-2 1-2-16,-4-1-1 0,-7 1 0 15,-3 1 2-15,-7 1-1 0,-6 1-1 16,-7 1 0-16,-5 7 0 0,-8-12 0 15,-3 12-3-15,-4-10 1 0,-4 10 4 0,-7 0-4 16,0 0 0-16,-5-7 0 0,-4 7 2 16,0 0 3-16,-5 0 0 0,-1 0 1 15,-3 0 5-15,-1 0-1 0,-4 0-4 16,1 0 4-16,-3 0-1 0,0 0-2 16,0 0-3-16,0-8 3 0,0 8-4 15,0 0-3-15,0 0 0 0,0-9-1 0,-10 9 1 16,10 0 0-16,0-8 0 0,0 8 1 15,0-8-1-15,2 8-4 0,-1-8 3 16,1 8 0-16,0-7-1 0,1 7-2 16,-2 0-7-16,0-9-10 0,1 9-8 0,0 0-13 15,-2 0-17-15,0 0-65 0,0 0-15 16,-9 0 2-16,1 0 3 0</inkml:trace>
  <inkml:trace contextRef="#ctx0" brushRef="#br0" timeOffset="-60939.94">8565 7068 201 0,'0'4'94'15,"0"1"-1"-15,0 2-18 0,2 0-53 0,2 6-16 16,1 1 1-16,0 6 3 0,0 5 0 15,0 4 3-15,0 6 0 0,0 6 2 16,-1 6-3-16,2 5 0 0,-4 3 1 16,2 4-6-16,-3 0-3 0,-1 2-2 15,0-2-2-15,0-2-4 0,0-4-5 0,-9-3-7 16,9-5-6-16,-15-7-12 0,7-9-26 16,-2-8-29-16,1-7-12 0,-1-9-3 15</inkml:trace>
  <inkml:trace contextRef="#ctx0" brushRef="#br0" timeOffset="-60641.63">8478 7506 196 0,'9'-42'86'15,"2"2"-5"-15,5 2-11 0,3 4-26 0,8 2-35 16,2 3-3-16,6 4-2 16,4 2 3-16,6 2-2 0,2 1 4 0,4 2 0 15,4 1 0-15,3 2 5 0,3 2-3 16,-3 2-1-16,4 3 2 0,-1 8 1 15,-4 0 0-15,-5 0-2 0,-3 0 0 0,-6 5 0 16,-4 8-2-16,-6 6-3 16,-7 5-1-16,-4 7 0 0,-6 6-2 0,-3 3-1 15,-5 4-1-15,-6 2-1 0,-2 3 0 16,0 0-3-16,0-1-5 0,-13-1 0 16,1-2-6-16,-3-3 0 0,-3-5-5 15,-2-6-4-15,-2-5-5 0,-3-8-3 16,0-8-7-16,-6-6-9 0,0-4-14 0,-3 0-13 15,0-11-19-15</inkml:trace>
  <inkml:trace contextRef="#ctx0" brushRef="#br0" timeOffset="-60474.15">9014 7060 160 0,'13'-25'95'0,"3"8"0"15,-3 10-7-15,2 7-19 0,-4 1-33 16,0 5-19-16,-5 10-2 0,-2 3-3 0,-4 7-4 15,0 5-8-15,0 4 0 0,-12 3-7 16,-1 3-8-16,-4 2-6 0,-3 0-4 16,-7 0-13-16,-3-3-22 0,-5-3-29 15,-3-3-11-15,-1-6 2 0</inkml:trace>
  <inkml:trace contextRef="#ctx0" brushRef="#br0" timeOffset="-60341.74">8636 7451 142 0,'16'-13'100'15,"3"1"2"-15,6 4 1 0,3 8-25 16,1 0-42-16,5 0-26 0,1 2-4 0,4 6-6 16,-4 4-6-16,3-1-7 0,-2 2-18 15,-2 1-38-15,2-1-33 0,-3-1 1 16,-1-1-2-16</inkml:trace>
  <inkml:trace contextRef="#ctx0" brushRef="#br0" timeOffset="-59175.86">9555 6981 150 0,'21'-10'106'0,"0"0"0"0,3 2 3 0,2-1-7 16,5 1-72-16,3 1-30 0,3-1-10 15,2 0-2-15,2-1-5 0,-1 0-1 16,2-2 1-16,-2 2-1 0,2 1 0 16,1 8 5-16,-4-15 4 0,-1 7 3 15,1-3 4-15,-2-1 4 0,-6-3 0 16,-1-5 0-16,-5 0 0 0,-5-4 0 16,-3-1-2-16,-6-1 0 0,-1-1 0 0,-4 1 0 15,-2-1 1-15,-1 2 0 0,-3 2 3 16,0 1-1-16,0 3 1 0,0 4 3 15,0 5 2-15,0 10 2 0,-13 0 5 0,13 0 0 16,-13 9 1-16,5 7 1 16,-1 8-2-16,-3 4 0 0,-2 7-1 0,-4 5-2 15,0 4-1-15,-5 3-6 0,-3 4-1 16,-4 4-2-16,-3 0-2 0,-3 0-1 16,-3-3-3-16,-2-3 0 0,-2-2-2 15,-1-4-1-15,1-4-5 0,-3-5 2 0,3-5-3 16,1-7 0-16,2-7 1 0,3-5 0 15,6-8-1-15,4-2 0 0,9 0-1 16,2-12 0-16,16-3-1 0,-9-3 4 16,9-4 1-16,5-3-1 0,6-2 3 0,7-2 1 15,5 0 3-15,5 1 3 16,5 2 3-16,4 4 4 0,3 3 0 0,1 5 2 16,-1 4 1-16,0 10 5 0,-2 0 1 15,-2 0 1-15,-5 7 1 0,-6 8 1 16,-3 4-3-16,-5 8-1 0,-6 7-1 0,-6 6-3 15,-3 6-4-15,-2 4 0 0,0 1-2 16,-7 2-2-16,7-1-2 0,-19-2-1 16,8-1 1-16,-2-4 0 0,-1-4-2 15,0-6 1-15,1-6-2 0,1-8-2 16,0-8-2-16,2-10-2 0,3-3 0 0,7 0-2 16,-11-18-3-16,11-2-1 15,0-5 2-15,0-5 0 0,0-3 2 0,0-2-1 16,0-2 4-16,4-1 0 0,4 0 2 15,2 1 2-15,4 1-1 0,1 1 2 16,3 2 2-16,4 4-2 0,-2 2 3 0,5 2-1 16,-1 5 5-16,3 1-2 0,-3 4 0 15,3 1 2-15,1 2 0 0,1 1 2 16,0 2-1-16,0 9 3 0,1-7-3 16,-1 7 0-16,0 0 1 0,-2 2-1 15,-1 3 0-15,-4 4 1 0,1 3-3 0,-3 5 1 16,-1 2 0-16,-3 4-2 0,-1 5-1 15,0 3 1-15,-4 3 1 0,2 4-2 16,-2 4 1-16,-1 2 1 0,2 2-1 16,-3 2-1-16,1 2 1 0,1 0 0 15,-1 1 0-15,-4 1-2 0,1-3-1 0,-1 1 2 16,-4-4 0-16,-2-1-1 0,0-5 1 16,0-3 0-16,-10-5 1 0,0-4-1 15,-4-6 0-15,-4-4 2 0,-3-6-2 16,-6-6-1-16,1-6 1 0,-4 0 0 15,-1 0-2-15,0-16-1 0,1-1-1 0,0-4 1 16,4-4-1-16,3-4-2 0,3-3-1 16,5-1-1-16,6-5-2 0,9 3-1 15,0-2 1-15,0 0 1 0,2 1 2 16,10 2 4-16,6 2 1 0,2 2 1 0,6 2 4 16,5 2 4-16,3 3 0 0,2 2 2 15,4 3 0-15,0 2-2 0,1 2 0 16,3 1-3-16,-1 2-1 0,1 1-2 15,-2 2 0-15,-1 8-1 0,-2-12-1 16,-4 12 0-16,-3-7-1 0,-4 7-1 16,-3 0-1-16,-5-8-1 0,-3 8-1 0,-6 0-1 15,-2-9-4-15,-4 9-1 0,-5-9-4 16,0 9-8-16,0-10-7 0,0 10-18 16,-11-13-53-16,3 13-14 0,-2-12 2 0,-3 3 1 15</inkml:trace>
  <inkml:trace contextRef="#ctx0" brushRef="#br0" timeOffset="-57877">5194 8546 188 0,'-13'0'94'0,"0"-13"1"0,3 13-24 15,1-12-29-15,9 12-37 0,-12-11-2 0,12 11 0 16,0-10-1-16,0 10 2 16,3-8-1-16,5 8 2 0,4 0 3 0,1 0 3 15,8 0 3-15,1 0 2 0,6 0 0 16,4 0 0-16,4 2-3 0,4 3 2 16,1 0-4-16,5 1-3 0,1 0-1 15,3-1-1-15,0 0-4 0,3-2-1 16,1-2-1-16,1-1 0 0,-1 0 1 0,2 0-2 15,-3-11 2-15,2 0-1 0,-3-2-1 16,3-5-2-16,-3-1 2 0,0-4 1 16,-1-3 0-16,2 0 0 0,0 2 0 0,-4 0 1 15,2 2 0-15,0 4-1 16,-3 2 3-16,3 4 1 0,-3 2 0 0,2 10 0 16,0-7-1-16,0 7 1 0,0 1-1 15,-1 2 0-15,3 4 0 0,-1 1-2 16,-1-2 0-16,1 0-1 0,-1-2 1 0,1-2-1 15,-3-2 1-15,0 0-1 0,-2 0 0 16,-1-9 0-16,-2 1-1 0,-4-1 0 16,-2-1 1-16,-3-1-1 0,-2 0 1 15,-1 0 0-15,-2 1 0 0,0 1 0 16,1 2 0-16,1 7 0 0,-1-9 2 0,2 9-1 16,2 0 0-16,1 0-1 15,2 0 0-15,1 0 0 0,0 0 0 0,3 0-1 16,-1 0-1-16,0-7 0 0,-1 7-1 15,1-8 0-15,-1 8 0 0,0-15 2 16,-4 5-1-16,2 0 0 0,-3-1 3 0,0 2-2 16,0-1 3-16,0 2 1 0,-1 8 0 15,1-12-1-15,0 12 0 0,1 0 0 16,2 0 1-16,0 0-1 0,1 5-1 16,1 2 0-16,1 1 0 0,0 0-1 15,2 0 2-15,1-2 0 0,1 0-1 0,2-3-1 16,-1-2 1-16,2-1 1 0,0 0-2 15,2 0 1-15,-2-11-1 0,2 2 0 16,-2-2 0-16,2 1 3 0,-3-2-2 16,2 0-1-16,-2 1-1 0,2 1 0 15,-4 3 2-15,1-1-3 0,-1 8 2 0,1-12 0 16,0 12-2-16,1 0-1 0,0-9 2 16,0 9 1-16,1 0 1 0,-3-9 0 15,3 9-2-15,-1-9 1 0,-3 9-1 16,2-10-2-16,-2 10-2 0,-2-14-5 15,-1 7-9-15,-3-1-11 0,-2 8-41 0,-3-13-46 16,-2 13 0-16,-5-14 2 0</inkml:trace>
  <inkml:trace contextRef="#ctx0" brushRef="#br0" timeOffset="-56112.54">6046 6379 214 0,'11'5'91'0,"-4"0"0"16,2-1-31-16,-2 2-44 16,4 1-10-16,-3-1 1 0,0 3 1 0,2 1 3 15,0 0-2-15,1 1 5 0,2 3 1 16,1 2 1-16,3 2-1 0,-1 0-1 16,3 2-1-16,3-1-3 0,-1 0 0 15,2-2 0-15,0 0-4 0,-3-1-2 0,3-2-4 16,-2 0 0-16,-3-3-2 0,0 2-6 15,-2-2-3-15,-4-1-6 0,-3 2-10 16,-3 0-31-16,-4 1-50 0,-2 1-2 16,0-1 2-16</inkml:trace>
  <inkml:trace contextRef="#ctx0" brushRef="#br0" timeOffset="-55761.53">6105 6576 146 0,'-11'0'91'16,"11"0"1"-16,0 2-6 0,-9 1-38 0,9 0-37 16,0 2-8-16,0 0 3 0,0 1 0 15,1 0-2-15,4 2 5 0,0 0 1 16,2 3 2-16,4 1 1 0,0 1 2 15,2 1 1-15,3 2-3 0,0-1-2 16,2-1 1-16,2 1-1 0,-1-3 0 0,4-2 0 16,-1-1-2-16,-2-4 0 0,3-2-1 15,0-3 2-15,-2 0-1 0,1 0-2 16,0-7-1-16,-2-1 0 0,-1-4-2 16,-1-3 0-16,-1-2-2 0,0-3-1 15,-1-2-1-15,-1-2-3 0,-1 0-2 0,-1 0-5 16,0-1-4-16,-1 1-9 0,-1 2-8 15,-2 1-30-15,-2-1-52 0,2 3-5 16,-2 1 4-16</inkml:trace>
  <inkml:trace contextRef="#ctx0" brushRef="#br0" timeOffset="-54084.61">6013 6345 149 0,'3'-9'67'0,"-3"0"-10"0,2-1-13 16,2 0-11-16,-1 0-12 0,0 1-4 15,0 0 0-15,1 0 0 0,0-1-14 16,1-1 2-16,-3 1-1 0,3-1 0 0,0 1 3 16,-3 1-2-16,2 0-1 0,-2 0 0 15,-1 0 2-15,-1 0-2 0,0 3 1 16,0-2 1-16,0 8 1 0,0-12-3 15,0 12-1-15,0-12 1 0,0 12 1 0,0-11-1 16,0 11-1-16,0-11-2 0,0 11 0 16,0-11-1-16,0 0-1 15,0 11 0-15,0-11 1 0,0-1-2 16,0 12 3-16,0-14 2 16,0 14 0-16,0-13-1 0,0 7 0 15,0-2 3-15,0 1-1 0,0 7 2 0,0-15-3 16,0 15-1-16,-8-12 0 0,8 12 0 15,0-10-2-15,0 10 2 0,0-9-2 16,0 9 1-16,0 0 1 0,0-8-5 16,0 8 6-16,0 0 1 0,0 0 0 15,0-8 3-15,0 8-1 0,0 0 0 0,0 0 1 16,0 0-1-16,0 0-2 0,0 0 1 16,0 0-1-16,0 0 0 0,0 2-2 15,0 3 2-15,0 1 0 0,3 4-2 16,1 0 1-16,0 2 0 0,2 1-1 0,0 2-1 15,1 0 0-15,2 1-1 0,-2 1 1 16,0 1-1-16,3 0 1 0,0 0 3 16,-3-1-2-16,4 0 0 0,-4 1 3 15,2-3-1-15,-1 2 2 0,1-1-1 16,-1 0-1-16,1 1 2 0,-2 0-2 0,4 0 0 16,-3 0-1-16,2 1-1 0,1 0 1 15,-1 0-3-15,1 1 2 0,1 0 0 16,-2-3 2-16,-1 2-4 0,2-2 1 15,-2 0 0-15,-2-1 2 0,3-1 2 0,-4 0-2 16,-1 1 2-16,-1-2 0 0,0 0-1 16,0 1-3-16,-2-2 3 0,2 1 0 15,-1-1-3-15,0 0 1 0,2 1-1 16,-2-1 0-16,1 1-1 0,0-1 2 0,3 0-2 16,-4 0 1-16,2 1-1 0,-1-4-3 15,1 3 5-15,-1-2-2 0,-3 1 1 16,4-2 0-16,-4 1 0 0,1-1-1 15,-1 0 1-15,2-2-1 0,-3 2 1 16,0-1 0-16,2 0-1 0,-1 0 0 0,1 0 0 16,-1-1 1-16,1 0-1 0,0 0 0 15,-1-2-1-15,2 1 1 0,-1-1 1 16,1 0-1-16,-1-2 2 0,-1 0-1 16,1-1 1-16,-1 1-1 0,2-2 2 15,-3 0 0-15,0 0 0 0,0-1 0 16,0 0-1-16,1 0 0 0,-1 0 1 0,0 0-1 15,0 0 0-15,0 0 0 0,1 0-1 16,0-9 0-16,1 9-1 0,-1-8 0 16,1 8-4-16,1-10-6 0,-2 10-9 0,0-7-11 15,2 7-20-15,-2 0-68 16,-1-8-7-16,0 8 0 0,0 0 0 0</inkml:trace>
  <inkml:trace contextRef="#ctx0" brushRef="#br0" timeOffset="23097.16">2330 15629 143 0,'-16'0'91'16,"-2"-9"0"-16,0 9 2 0,0 0-29 0,0-8-59 15,0 8-2-15,2 0 0 0,-1 0 0 16,1 0 3-16,3 0 1 0,2 0 0 16,1 0 2-16,10 0-1 0,0 0 2 15,0 3-1-15,0 1 2 0,5 0-3 16,5-2 0-16,3-2-3 0,5 0-1 0,3 0-3 16,1 0 1-16,5-9-1 0,2 2 0 15,0-2-1-15,1-4 0 0,1-2 0 16,-1-3-1-16,-1-4 0 0,-1-3 0 15,0-1 1-15,-5-3-1 0,-2-1 0 16,-3-3 0-16,-4 2 2 0,0 1-1 0,-6 2 1 16,-1 2 0-16,1 4 0 0,-5 4 1 15,1 7 2-15,0 11 2 0,-2 0-1 16,3 0-1-16,0 13 2 0,-2 8-1 16,3 9 0-16,0 8 3 0,2 9-1 15,-2 6 1-15,3 6-3 0,-1 9 1 0,2 3 2 16,-3 7-2-16,4 2 2 0,-4 1 0 15,2 0 0-15,-2-2-2 0,0-5 0 16,-1-3 1-16,-1-6-1 0,0-6 4 16,-3-5 1-16,0-6 1 0,-2-7-2 15,0-5-1-15,0-7 1 0,0-8-3 0,-15-8 1 16,6-5-5-16,-4-7-3 0,0-1-3 16,-4 0-8-16,1-12-9 0,-2 0-8 15,-2-1-14-15,5-5-34 0,-1-2-51 16,5-4 0-16,11-2 1 0</inkml:trace>
  <inkml:trace contextRef="#ctx0" brushRef="#br0" timeOffset="23763.94">3538 15709 140 0,'0'-12'75'0,"-13"12"7"0,6 0 8 16,-4 0 1-16,-4 0-13 0,2 3-27 16,-4 6-25-16,1 4-1 0,-2 4-3 0,1 5-2 15,-3 3-5-15,2 5-1 0,-1 3-3 16,2 1-4-16,3 2 1 0,5 0-5 15,9 1-1-15,-12 0 0 0,12-2 0 16,0-2-2-16,2-5 0 0,4-3-2 16,4-7-4-16,3-8-5 0,4-5-1 0,0-5-6 15,4 0-1-15,2-16-3 0,-2-2-2 16,2-6 0-16,0-3 5 0,0-4 3 16,-3-3 6-16,2 0 0 0,-1 1 8 15,-4 1 5-15,1 6 6 0,-2 4 3 16,-1 5 4-16,-1 7 1 0,-2 10 3 0,-1 0 3 15,-1 2-1-15,-2 11-1 0,-1 6 0 16,-2 6-6-16,1 4-5 0,-1 3 1 16,2 0-4-16,1 0-2 0,-3-1 1 15,1-3-4-15,0-2-1 0,2-4-2 16,0-5-3-16,-1-7-1 0,0-7 3 0,3-3-7 16,0 0-3-16,1-19-4 0,-1-2-3 15,3-7-1-15,0-7 0 0,0-4 1 16,4-4 5-16,-1-1 3 0,3-1 3 15,0 2 2-15,0 2 7 0,0 3 4 16,1 6 5-16,-2 5 4 0,0 8 2 0,0 10 0 16,-2 9 2-16,0 0 2 0,-1 4-1 15,-2 8-2-15,-2 8 1 0,1 3-2 16,-2 2-4-16,1 2-4 0,0-1 0 16,-3-1-2-16,2-3 1 0,-4 1-1 15,2-5 0-15,0-4-2 0,-2-5-2 0,-1-3-1 16,1-5-1-16,-3-1-4 0,1 0-8 15,-2-13-7-15,2-1-9 0,1-5-5 16,2-3-6-16,4 0-5 0,1-2-7 16,4 1-27-16,-3 1-36 0,4-1-4 15,2 3 5-15</inkml:trace>
  <inkml:trace contextRef="#ctx0" brushRef="#br0" timeOffset="24213.18">4802 15583 131 0,'16'-22'93'0,"1"0"-3"0,-5 1-12 0,1 0-11 16,-3 1-27-16,-5 4-22 0,0 1-1 16,-5 6 2-16,0 9 1 0,0 0 3 15,-10 0 3-15,0 4 2 0,-4 9 0 16,-4 6 6-16,-2 7-2 0,-2 4-2 15,-1 3-3-15,0 5-4 0,1 3-1 16,3 1-6-16,0 2-5 0,6-1-5 0,1-1-3 16,12-4-2-16,0-4-1 0,0-5-1 15,0-6-3-15,4-7-1 0,8-6-6 16,2-7 1-16,7-3-5 0,2 0-2 16,-1-18-6-16,5-3-2 0,-2-7 0 0,2-7 4 15,-1-5 2-15,0-3 4 0,-3 0 2 16,1-1 5-16,-3 3 4 0,-2 2 5 15,-2 6 6-15,-3 4 8 0,0 8 2 16,-3 7 5-16,-2 14 2 0,-2 0 0 16,-2 0 2-16,0 8 0 0,-3 11 0 0,2 6-4 15,2 5-7-15,1 3-3 0,3 1-8 16,1 2-4-16,3-1-1 0,3-1-6 16,3 0-13-16,-1-5-13 0,2-2-13 15,1-3-28-15,-3-3-61 0,-2-4-6 16,-3-5 2-16,-6-5 2 0</inkml:trace>
  <inkml:trace contextRef="#ctx0" brushRef="#br0" timeOffset="25030.03">2248 17120 145 0,'0'4'86'16,"0"-1"-4"-16,6-2-6 0,5-1-14 16,0 0-21-16,5 0-26 0,2 0 1 15,5-8-1-15,1 8 1 0,4-11-1 16,6 4 0-16,0-2 3 0,5-3 0 16,4-1-2-16,4-1 0 0,5 0-2 15,4-1-3-15,3-1 1 0,7 0 1 0,4-3-4 16,3-1 0-16,6-1-2 0,0-1 4 15,6-1-3-15,1 2 2 0,3-1-2 16,-1 0 1-16,6 1-2 0,-2 0 0 0,-2 0-2 16,7 1 0-16,-1-1-1 0,-4 0 0 15,-1 2 0-15,-1 1 1 0,-4 0 3 16,-1 0-3-16,-4 2 0 0,-4 2 2 16,-3 0 0-16,-4 0-3 0,-4 1 2 15,-7 1 0-15,-1 0-1 0,-10 1-1 0,-3 1-1 16,-6 0 1-16,-4 1 1 0,-7 1-2 15,-2 0 1-15,-5 8-4 0,-5-13-4 16,-4 13-5-16,-2-14-8 0,-4 7-14 16,-5-2-18-16,-1 0-44 0,0 0-46 15,0-2 0-15,-15 1-2 0,6-3 7 0</inkml:trace>
  <inkml:trace contextRef="#ctx0" brushRef="#br0" timeOffset="28181.41">4893 16416 163 0,'1'0'78'0,"1"0"-5"15,0 0-6-15,0 0-15 0,2 1-15 16,-3 0-21-16,3 1-7 0,0 0-1 0,-1 0-2 16,2 1-1-16,-2 0-4 0,4 0 1 15,-1 0 1-15,1 1 0 0,1-2 0 16,1 1 0-16,2 1 0 0,2-3 0 15,1 0 1-15,2 0 1 0,0-1 1 0,2 0 0 16,2 0 2-16,2-9-1 0,0 9 1 16,2-12-2-16,0 4-1 0,2 0 1 15,0 0 0-15,1 0-3 0,0-1 0 16,2 1-2-16,-1 8-1 0,-2-13 2 16,1 13 1-16,-1-10-1 0,-1 10 1 0,2 0 0 15,-2-10-1-15,0 10 6 0,0 0-2 16,-1-9 1-16,1 9-2 0,0-11-1 15,2 11 0-15,-3-11 0 0,-1 11-2 16,3-14 2-16,-3 7-4 0,-3 0-1 0,-1 7 0 16,-1-13 1-16,-4 13 1 0,1-11-1 15,-4 11 1-15,-4-7-1 0,2 7 1 16,-5 0-1-16,-1 0 1 0,-2 0 0 16,0 0 1-16,-1 0 0 15,0 0-1-15,0 0 0 16,-9 0 1-16,9 0-1 0,0 0 1 15,-10 0-2-15,10 0 2 16,0 0-4-16,-11 0 2 0,11 0-2 16,0-8 1-1,-7 8 0-15,7 0-2 0,0 0-3 16,0 0-8-16,0 0-14 0,0 0-62 0,0 0-24 16,-11 0-1-16,11 0-1 0</inkml:trace>
  <inkml:trace contextRef="#ctx0" brushRef="#br0" timeOffset="41579.78">2155 16626 160 0,'-10'-9'95'0,"10"-4"-1"16,-10-1-23-16,10-2-16 0,-8-1-40 16,8-2-2-16,0-2-1 0,-9-1 1 0,9 1-1 15,0 1-1-15,0 0 0 0,4 3-2 16,2 2 2-16,4 3-3 0,4 4 0 16,2 8 1-16,6 0 1 0,1 0 3 15,2 6-1-15,4 7 2 0,3 8 1 16,-1 4-2-16,4 7 0 0,0 5 1 15,2 5-3-15,0 5 1 0,2 4-4 0,-3 4-1 16,0 3-1-16,1 0-1 0,-3 1-2 16,1-3 2-16,-2-3-2 0,1-3 0 15,-6-5 0-15,0-4 1 0,-2-5 3 16,-1-6 0-16,-2-7 2 0,-4-6 1 16,1-7 0-16,-2-6-2 0,-4-4 0 0,1 0-1 15,-2-20 1-15,-2 0-4 0,0-5-2 16,-1-6 0-16,0-4-1 0,2-5-2 0,-3-4 1 15,4-6 1-15,1-4-1 16,2-6 0-16,3-4-1 0,3-4 1 0,0-4 1 16,5-1-1-16,1-3 0 0,2-2 0 15,4 2 0-15,0 1 0 0,1 0 0 16,1 3 0-16,1 2 0 0,2 4 0 0,-5 5-1 16,1 4 0-16,-1 7 0 0,-4 7 1 15,-3 6 0-15,-3 5 1 0,-2 7-1 16,-5 6 0-16,-1 2-1 0,-3 5 1 15,-3 3 1-15,-2 9 0 0,-1-12 0 16,-4 12 1-16,0 0-1 0,-2 0-1 16,-1 0-1-16,0 0-1 0,0 0 0 15,0 0-5-15,0 0-5 0,0 0-4 0,0 0-7 16,0 0-11-16,0 0-7 0,0 0-6 16,0 0-18-16,0 1-51 0,3 2-10 15,0 1 3-15,2 0 4 0</inkml:trace>
  <inkml:trace contextRef="#ctx0" brushRef="#br0" timeOffset="49073.28">2507 16644 147 0,'-16'-11'78'0,"-1"-3"-9"0,5-3-7 16,-1 2-12-16,4 0-22 0,9-2-17 15,-11 2-3-15,11-1 3 0,0 3 1 0,0 1 3 16,0 3 0-16,2 9 3 0,6-10 0 16,-1 10 2-16,5 2 0 0,0 3 1 15,4 6 0-15,1 4-3 0,2 3-2 16,2 3-1-16,1 5-3 0,2 0 0 16,3 0-1-16,2 1-2 0,-1-2-2 0,1-3-2 15,1-3 2-15,2-5-2 0,1-3-1 16,-2-7 0-16,2-4 0 0,1 0-2 15,0 0 0-15,-1-18 0 0,1 1-1 16,0-6-1-16,2-5 1 0,0-2 0 0,1-4-1 16,2 1 0-16,-1 0 0 0,0 2 0 15,1 1 0-15,1 6 1 0,0 3 1 16,0 4 1-16,-2 6-1 0,0 11 1 16,-2-8 2-16,0 8-1 0,-3 3 1 15,0 4-2-15,-2 3 0 0,0 3-1 16,-2 0 2-16,-2 1-2 0,-3-2-1 0,3-3 1 15,-3-1-2-15,3-7 0 0,-3-1 0 16,4 0 0-16,-3-9-2 0,4-3 1 16,2-6-3-16,2-3 1 0,2-3 0 0,2-4 0 15,2-4 0-15,3-1 2 16,0 2-2-16,3-1 2 0,-2 3 2 0,1 2 2 16,-1 2-2-16,3 4 1 0,-5 4 1 15,2 5-2-15,-6 1 2 0,1 11 0 16,-3-7 2-16,-3 7-2 0,-2 0 0 0,-2 0-1 15,0 2 1-15,-3-2-1 0,1 1 1 16,0-1-1-16,-1 0 0 0,0 0 0 16,1-12 0-16,0 5-1 0,0-2-1 15,2-2 0-15,-3 1-4 0,3-2-6 16,1 0-10-16,2-1-16 0,-1 3-35 0,2-1-62 16,-1 3 0-16,3-2 2 15,1 1-1-15</inkml:trace>
  <inkml:trace contextRef="#ctx0" brushRef="#br0" timeOffset="54534.83">5223 15960 147 0,'0'-10'75'16,"0"10"-8"-16,0 0-9 0,0-7-13 0,0 7-12 16,-8 0-16-16,8 0-12 0,0 0-2 15,0-10-1-15,0 10 0 0,0 0 0 16,0-8 2-16,0 8 1 0,0 0-3 16,0-10 1-16,0 10 0 0,0 0-1 15,0-7 0-15,0 7 0 0,0 0-1 0,0 0 2 16,0-8-3-16,0 9 1 15,0 0 4-15,1-1-2 16,1 2 1-16,2-1 1 0,1 1 0 0,-1 1 1 16,3 1 2-16,-1 2 4 15,2 0-2-15,1 1-3 0,-1 2-3 0,2 1 3 16,1 2-1-16,1 1 0 0,0 1 0 16,0 0-1-16,0 1-1 0,0 1-2 15,1-2 4-15,-4 0-1 0,3-1 1 0,-2 0 0 16,0-2 1-16,0-1-3 15,-3-2 1-15,-1-1 1 0,1-2-2 0,-1-2-1 16,-1 1 1-16,-1-2 1 0,1-2-1 16,-3 0 1-16,1 0-1 0,-2 0 1 15,1 0-1-15,3-7 1 0,-4 7 0 0,3-11-1 16,-2 2-1-16,2 0 1 0,1-1-2 16,0 0 0-16,0-1 1 0,3-1-1 15,-3-1 0-15,3-1-2 0,0 2 0 16,1-3 0-16,0 1 1 0,2 1-1 15,0 0 1-15,-3 1 0 0,2 1-1 16,1 0-1-16,-2 1-1 0,0-2-2 0,1 1-7 16,-2 2-11-16,-1 1-20 0,1 0-58 15,-3 8-18-15,-2-14 0 0,1 14 0 16</inkml:trace>
  <inkml:trace contextRef="#ctx0" brushRef="#br0" timeOffset="61007.98">4821 15507 130 0,'0'0'66'0,"0"0"-5"15,0 0-5-15,0 0-8 0,0 0-10 0,0 0-10 16,-9 0-11-16,9 0-15 0,0 0 0 16,0 0-1-16,0 0-2 15,0 0 2-15,0 0 0 16,0 0 0-16,0 0 1 15,0 0 1-15,0 0 0 0,1 0 1 0,1 0 1 16,1-7-1-16,3 7 0 16,-3 0 2-16,2-9-1 0,1 9 0 0,0-8-1 15,3 8 1-15,-2-10-2 0,2 10-1 16,-2-9 1-16,4 9-1 0,-3-8 0 16,1 8 0-16,2 0-1 0,-3-9 1 15,1 9 1-15,-1 0 0 0,2 0-1 16,-3 0 1-16,2 3 0 0,-3 2 0 0,2 1 1 15,0-1 0-15,-1 4-1 0,-2-1 0 16,3 2-1-16,-2-1 2 0,-1 2-3 16,2-1 2-16,-2 1-1 0,2-1 0 0,-2 1 1 15,0-1 1-15,0 0 0 0,0-1 2 16,0 1-1-16,0 0-1 0,-2-1 2 16,1 1-1-16,-2-2-2 0,1 0 0 15,-2-2-1-15,1 1 0 0,1 0-1 16,-3-1 0-16,1-2-1 0,0 1 0 0,-1-1-1 15,0-1-2-15,2-1-4 16,-2-1-9-16,0-1-11 0,0 0-36 0,0 0-42 16,0 0-2-16,1 0 1 0</inkml:trace>
  <inkml:trace contextRef="#ctx0" brushRef="#br0" timeOffset="62844.03">2089 3513 130 0,'9'-12'74'0,"-2"1"-6"0,-1 1-9 0,-5 1-10 16,1 9-18-16,0-12-15 0,-2 12-13 15,0 0-2-15,0 0 0 0,0 0 0 16,0 0 1-16,-15 0-2 0,15 7 0 16,-12 1 1-16,12 6 1 0,-17 2 0 15,17 4-1-15,-16 2 3 0,16 5 0 0,-15 1-1 16,15 3-1-16,-16 3 1 0,16 0 3 16,-16 4-1-16,6 1 0 0,3 1 1 15,-5 4 1-15,2 0-1 0,-2 3-1 16,-3-1 3-16,1 2-3 0,-6 2 1 15,0 2-1-15,-3 0 0 0,-4 4-1 0,-2-1-2 16,-3 2-1-16,1-1 2 0,-2 0-2 16,-1-2 0-16,1-3 0 0,4-4-1 15,-1-1 1-15,1-4-1 0,3-7 0 16,2-3 0-16,3-3 2 0,4-7-4 16,3-3 4-16,1-3-2 0,5-7 0 0,8 1 1 15,-15-5-2-15,15 0 1 0,0-4 0 16,-8 1 1-16,8-1 0 0,0 0-1 15,0-1 1-15,0 1-1 16,1 0 1-16,3-1-2 16,-1 2 1-16,1-2 0 0,2 2 0 15,1-1-1-15,1 2 0 0,0 0 1 16,3 1 0-16,0 1 1 0,1 1-1 16,3 0 5-16,-2 2-3 0,4 0 1 15,-1 3 3-15,1-1-2 0,1 1 3 0,4 2 0 16,-1-1 0-16,2 3-4 0,0-1 2 15,1 0 1-15,4 0 0 0,-1 0 0 16,2 1 0-16,1-2 0 0,-2 0-3 16,1-1-1-16,0 0 2 0,-2-2-2 15,1 0 0-15,-3-2-1 0,-3 0 0 0,0-2-1 16,-6 0 1-16,1-1 0 0,-5-1-2 16,-1 0 1-16,-1-1-4 0,-3 0-4 15,-1 2-8-15,-1 1-13 0,2 2-60 16,-3 2-21-16,-1-2 0 0,1 0 1 15</inkml:trace>
  <inkml:trace contextRef="#ctx0" brushRef="#br0" timeOffset="69637.25">5710 8190 167 0,'0'-9'61'16,"0"0"-6"-16,0 0-9 0,0 0-8 0,0 2-8 15,0-1-10-15,-8 8-16 0,8-13-2 16,0 13 0-16,0-7 1 0,0 7 2 15,0 0-1-15,0 0 0 0,0 0 5 16,3 3-2-16,1 5 2 0,-1 2-1 16,6 4 4-16,-3 3-2 0,3 4 0 0,2 1 0 15,1 3-1-15,2 1-1 0,3 1 1 16,0-2-2-16,0 0 2 0,3-2-3 16,-1-3 1-16,4-3 0 0,0-5-1 15,0-4-1-15,-1-4-1 0,4-4 0 16,0 0 0-16,2-8-2 0,-2-4 1 0,5-4 0 15,-2-4-1-15,4-3-1 0,1-2 2 16,2-2-3-16,2 1 1 0,3 1 2 16,2 3-3-16,-2 1 2 0,5 5-1 15,-2 2 0-15,0 4 0 0,1 10 1 16,0 0-1-16,-1 0 2 0,1 0 1 0,-1 3-2 16,-3 7 1-16,3 0 0 0,-4 3 1 15,0-1 0-15,1 1-1 0,0-4 1 16,-1-2-1-16,3-2 0 0,-2-4-2 15,2-1 1-15,3 0 0 0,-3-9-2 16,5-1-1-16,0-4 2 0,1-2-1 16,2-3-1-16,0-1 0 0,0 0-1 0,1 1 2 15,-2 1 0-15,1 1 0 0,-4 4 0 16,2 2 2-16,-2 3-4 0,-2 8 1 16,-1 0 1-16,-1 0 0 0,-1 0 0 0,-4 6 0 15,2 2 1-15,-2 3-1 0,1 0 2 16,1 1-2-16,0-2 2 0,0-1-1 15,1-2-1-15,3-3 0 0,0-2 0 16,1-2 1-16,0 0-1 0,1 0-1 16,1-10 0-16,0 2 1 0,1-3 0 0,0 0 1 15,0-1 1-15,1-1 0 0,1-1 0 16,0 1-1-16,2-1-1 0,1-1 2 16,1 2 0-16,3-1 0 0,1 0 1 15,2-1-2-15,2 1 1 0,2-1-1 16,0-1 0-16,1 0-1 0,2-1 1 0,-1-1-1 15,0 1-3-15,-3 1-6 0,-1-1-3 16,-4 2-9-16,-2-1-9 0,-4 2-26 16,-2 1-56-16,-8 2-3 0,-1 0-1 15</inkml:trace>
  <inkml:trace contextRef="#ctx0" brushRef="#br0" timeOffset="80260.58">6993 2543 140 0,'0'0'33'0,"0"0"1"0,0 0-2 16,0 3 0-16,0 2-3 0,0 2 2 15,0 2 2-15,0-1-10 0,0 2-5 16,0 1-7-16,0 2-4 0,0-1-2 16,0 1 0-16,2 1 1 0,2 1 2 0,1-1-2 15,2 0-1-15,0 0 0 0,0-1-2 16,2-1 2-16,1 1 1 0,-2-4 0 16,1 1 1-16,1-3-2 0,-1-1 1 15,0-3-1-15,0-3 2 0,1 0-2 0,0 0 1 16,3 0-1-16,0-15-2 0,1 4-1 15,4-2-1-15,1-3 3 0,1-2 0 16,2-2-1-16,1-1-2 0,2-1 1 16,1-1 1-16,2-1-2 0,0 0 2 0,3 1 1 15,1 0-3-15,-3 1-1 0,2 0-1 16,0 3 3-16,-3 1 1 0,1 1-2 16,-3 2 1-16,-1 2-1 0,-3 2 1 15,1 1-3-15,-5-1 4 0,-2 4-3 16,-1 7 2-16,-2-12-2 0,-3 12 0 0,-2-8 4 15,-3 8-3-15,-1 0 1 0,-2 0-2 16,-2-9 3-16,0 9-1 16,0 0-1-16,0 0 0 0,0 0-2 15,0 0 0-15,0 0 2 16,0 0 0-16,-8 0-2 0,8 0 0 16,0 0 0-16,0 0 2 15,0 0 0-15,0 0 1 16,0 0-4-16,0 0 1 0,0 1 1 15,0-1 1-15,0 0 0 16,0 0 0-16,0 1-1 0,0-1-2 0,0 0-1 16,0 0 6-16,0 0-4 0,0 0 4 15,0 0-4 1,0 0 4 0,0 0-2-16,0 0-3 0,0 0 3 15,0 0-2-15,0 0 2 0,0 0 2 16,0 0-6-1,-9 0 3-15,9 0 1 0,0 0-2 16,0 0 0-16,0 0 0 0,0 0 2 16,-9 0 0-16,9 0-2 0,0 1 0 15,0-1 0-15,0 1 1 0,0-1-1 0,0 0 2 16,0 2-1-16,-8-2 0 16,8 0-1-16,0 1-1 0,0-1 5 0,0 2-4 15,0-1 2-15,0-1-2 0,0 2 3 16,0-1-3-16,-10 1 1 0,10 0-1 15,0-1 2-15,0 1 0 0,-11 0-3 0,11-1 0 16,0 1 1-16,0 1 2 0,-8-2-4 16,8-1 2-16,0 3 1 0,0-3 4 15,0 2-7-15,-10-2 3 0,10 2 0 16,0-2 1-16,0 2 1 0,-12-2-3 0,12 0 2 16,0 1 0-16,-8 0 0 0,8 0-2 15,0 0 2-15,-9 0 0 0,9 1-1 16,0-2 1-16,-8 2-3 0,8 1 0 15,0 0-3-15,0 1-3 0,0 1-5 16,0 3-9-16,0-1-43 0,-12 3-38 0,12 2 0 16,-8 0 0-16</inkml:trace>
  <inkml:trace contextRef="#ctx0" brushRef="#br0" timeOffset="84023.39">7526 6460 193 0,'0'-20'81'0,"0"-2"-2"15,0 1-12-15,0 1-36 0,0-3-27 16,0 2-1-16,0 1 0 0,0 1 4 0,2 2-4 15,2 0-2-15,-3 0-1 0,1 3 0 16,1 3-1-16,-1 1 0 0,1 2 0 16,-1 8 0-16,2-8 0 0,-2 8-2 15,1 0 2-15,-1 0 1 0,0 0 0 16,0 0 1-16,2 0-1 0,-1 0 4 0,-1 0-4 16,1 0 0-16,0 0 1 0,1 0 1 15,0 0 3-15,-1 0-5 0,0 0 1 16,1 0-1-16,-1-6 2 0,-1 6-4 15,1 0 5-15,-1 0 1 0,1 0-1 16,-1-8 0-16,1 8-4 0,-1 0 5 0,0 0-1 16,0 0 2-16,-1 3-2 15,5 1 1-15,-4 0 0 0,2 4-2 0,2 2 0 16,0 3-1-16,1 2 2 0,2 2 0 16,1 4 0-16,-1 1-2 0,5 1 0 15,-2 2 0-15,5 0 0 0,-4 1 1 0,2 0 0 16,-2-1 1-16,3-2 2 0,-3-1 0 15,-1-1-1-15,0-2 3 0,-1-2-2 16,0-3 1-16,-1-1 3 0,0-1-3 16,-3-1-1-16,-2-2 1 0,1-2-1 15,-1-2 2-15,-2 1 2 0,0-1 0 0,-1-2 1 16,2-3 0-16,0 0-1 0,4 0-1 16,-1-12 1-16,3 3-2 0,3-5-1 15,0-3-1-15,1-3-1 0,4-2-1 16,2-3-1-16,2-2 0 0,3-2 0 15,3-1 0-15,2-2 0 0,2-1-1 0,1 2-1 16,1 0 0-16,0 2-1 0,1 1 0 16,-1 3 1-16,0 2 1 0,-3 1-1 15,0 3-1-15,-5 3 1 0,-1 1 1 0,-3 2 0 16,-2 3-1-16,-4 1 2 0,-2 2 0 16,-3 7 1-16,-3-11 0 0,-1 11-2 15,-3-7 1-15,-3 7-1 0,-1 0 0 16,0-7 0-16,0-2-1 15,-11 9 0-15,11 0-1 0,0-9 1 16,0 9-1-16,-10 0 1 16,10-9 0-16,0 9-1 0,0 0 0 0,0 0 0 15,-8 0-2-15,8-8-1 0,0 8 1 16,0 1 0-16,0-1-1 0,0 1-1 16,0 0 1-16,0 0 1 0,0-1 0 15,0 2-3-15,1-1 4 0,0 0 1 16,-1 0-1-16,0 0 2 0,1 0-1 0,1-1 1 15,-2 0 1-15,0 0-2 0,0 0 4 32,0 0-1-17,0 0-1-15,0 0 1 0,0 0 1 16,0 0-2-16,0 0-2 16,0 0-4-16,0 0 4 15,0 0-1 1,0 0 0-16,0 0 3 15,0 0-2 1,0 0-1-16,0 0 0 0,0 0 0 0,0 0 3 16,0 0-3-16,0 0 1 0,0 0 2 15,0 0-2-15,0 0 0 0,0 0 4 16,0 0-4 0,0 0 0-1,0 0 1-15,0 1 1 0,0-1-1 16,2 2 0-16,-2-2-2 0,2 1 2 15,-2 0-2-15,2 0 2 0,-1 0 0 16,0 0 2-16,-1 0-2 0,3 0 0 0,-3 0 0 16,0 0 0-16,0 1-2 0,1-1 2 15,-1-1 2-15,0 0-2 0,0 0 1 16,1 2-2-16,-1-2 2 0,0 0-2 16,0 0-1 15,0 0 1-31,0 0 1 15,0 0 3 1,0 0-5-16,0 1 4 0,0-1-1 16,0 1-1-16,0-1 0 15,0 1 1-15,0-1-1 0,0 2 0 0,0-2-1 16,0 1 2-16,0 0-1 0,-7-1-1 16,7 1 1-16,0-1 0 0,0 1 1 15,0-1-2-15,0 0 2 0,0 0 0 16,0 0-2-16,0 0 0 0,-10 0 1 15,10 0 1-15,0 0-2 0,0 0 0 16,0 0 2-16,0 0-2 0,0 0-1 16,0 0 4-1,0 0-4-15,0 0 4 16,0 0-4-16,-7 0 2 16,7 0 2-16,0 1-4 15,0 0 4-15,0-1-1 0,0 1-2 16,-11 0 1-16,11 0 1 0,0 0-1 15,0 0 1-15,0-1-2 0,-10 2 1 16,10-2 0-16,0 1-1 0,0-1-1 16,0 1 2-16,-9 0-1 0,9-1 0 0,0 0-1 15,0 0 1-15,0 0 0 16,0 0 1-16,-10 0 1 16,10 0-2-1,0 0 2-15,0 0 0 0,0 0 0 16,0 0 0-16,0 0-2 0,0 0 2 15,0 0-2-15,0 0 2 16,0 0-2-16,0 0 0 16,0 0 0-1,0 0 2-15,0 0-2 16,0 0 0 0,0 0 2-16,0 1-1 0,0 0 0 15,0-1 0-15,0 1-1 16,-9 0 1-16,9 0 1 0,0 0 0 0,0 0 0 15,-8 0-2-15,8 1 1 0,0-2 1 16,-11 1-1-16,11 0-1 0,0 0 2 16,0-1-2-16,-10 0 0 0,10 0 0 15,0 2 1 1,-9-2 0-16,9 0 1 0,0 0 0 16,0 0 0-16,0 0 0 0,0 0 1 15,0 0 0-15,0 0-1 16,0 0 0-16,0 0-2 15,-8 0 0-15,8 0-1 16,0 0 0-16,0 0 3 0,0 0-3 16,1 0 0-16,-1 0 3 15,0 0-2 1,0 0 0-16,0 0 0 16,1 0 1-16,-1 0-1 15,0 0 0-15,0 0 0 0,0 0 2 0,0 0 0 16,2 0-1-16,-1 0 1 0,-1 0 0 15,1 0-2-15,0 0 1 0,0 0 1 16,1 0-1-16,-2 0-1 0,1 0 1 16,-1 0 1-16,2 0 0 0,-2 0-1 15,0 0-1-15,2 0 2 0,-2 1 0 0,0-1 0 16,0 0 0-16,0 0-2 16,0 0 0-16,0 0 3 0,0 0-3 15,0 0 2-15,0 0-2 0,0 0 0 16,0 0 2-1,0 0 0-15,0 0-3 0,0 0 3 16,0 0-2-16,0 0 2 0,0 0 0 16,0 0-2 15,0 0 2-15,0 0-2-16,0 0 0 15,0 0 0-15,0 0 2 16,0 0 0-16,0 0-2 15,0 0 0-15,0 0 0 0,0 0 0 32,0 0 0-32,0 0 0 0,0 0 2 15,0 0-2-15,0 0 2 16,0-8 0-16,0 8 0 16,0 0 0-16,0 0 1 15,0 0-1 1,0 0 0-1,0 0-2-15,0 0 0 16,0 0 2-16,0 0 1 16,-10 0-2-16,10 0 2 15,0 0-4 1,0 0 1-16,0 0 2 0,0 0-3 16,0 0 1-16,0 0 2 31,0 0 0-16,0 0-2 1,0-7 1 0,0 7 1-16,0 0-2 15,0 0 0-15,-9 0 1 16,9 0 2-16,0 0-1 16,0 0 2-1,0 0-2 1,0-7 0-1,0 7-2-15,0 0 2 16,0 0-2-16,0 0 0 16,-8 0 1 15,8 0 1-31,0 0 0 16,0 0 0-16,0 0 0 15,0 0 0 1,0 0 0-16,0 0-2 0,-9 0 0 15,9-8 1-15,0 8-1 16,0 0 0-16,-9 0 1 0,9-9 0 16,0 9-2-16,-11 0 3 15,11 0-2-15,0 0 0 0,-8-7-1 16,8 7 1 0,0 0 0-1,0 0 2-15,0 0 0 16,0 0 1-16,0 0-1 31,0 0-2-31,2 0 1 0,-2 0-2 16,0 0 2 15,1 0-1-15,-1 1-1-16,0 0 1 15,0 0-1-15,0 2 0 0,0-2-3 16,0 2-2-16,0-1 2 0,1 2-1 15,-1 0-2-15,0 0 2 0,0 0-3 0,0 1-1 16,0 1-9-16,0 1 1 16,0 1-13-16,0 2-48 0,0-1-25 0,0 2 0 15,0 0 1-15</inkml:trace>
  <inkml:trace contextRef="#ctx0" brushRef="#br0" timeOffset="84635.77">8282 6277 165 0,'0'0'64'16,"0"0"-9"-16,0 0-9 0,0-9-7 16,0 9-9-16,2 0-6 0,1-8-7 15,-1 8-6-15,2-8-1 0,1 8 0 16,2-10-1-16,-2 10 1 0,3-13-3 0,2 5 1 16,2-2-3-16,3-1 1 0,0-1 1 15,4 0-3-15,1-1-2 0,1 0 0 16,4-1-1-16,0-1 1 0,3 1 0 15,1 0 0-15,2-1-1 0,0 1 0 16,3 0-1-16,-2 0 2 0,1 0-1 0,1 2 0 16,-1-1 1-16,-2 1 4 0,0 1-2 15,0-1 1-15,0 0 0 0,-2 1 1 16,-2 0 0-16,0 0-3 0,0-1 2 16,-1 1-1-16,-3 1-2 0,0-1-2 15,-3 2 3-15,1-1-3 0,-4 2 0 0,0 1-2 16,-2 7 2-16,-2-13 2 0,-2 13-2 15,0-10 1-15,-4 10 0 0,-1-7 0 16,0 7 0-16,-3 0 1 0,-1 0-1 0,1-7 1 16,-3 7-1-16,2 0 1 15,-2 0-1-15,0 0 0 0,0 0 0 16,0 0 0 0,-10 0-1-16,10 0-1 15,0 0 2-15,-10-8-1 16,10 8 1-16,0 0-3 15,-8 0-1-15,8 0-2 0,0 0-2 16,0 0-5-16,0 0-4 0,0 0-6 0,0 3-21 16,0-1-59-16,0 2-2 0,0 1 2 15</inkml:trace>
  <inkml:trace contextRef="#ctx0" brushRef="#br0" timeOffset="91100.23">3246 6590 172 0,'11'-9'64'0,"-4"-2"-4"0,0 0-20 15,3-2-9-15,-3-1-8 0,1 0-11 0,0 2-6 16,3 1-4-16,0 0 1 0,1 0 1 15,1 1 0-15,1 0 2 0,1 0-2 16,-1 1 0-16,4 0-1 0,-2 0 1 16,3 0 0-16,2 1 0 0,-3 1 0 15,4-1 1-15,1 1-3 0,-1 7 2 0,3-13-3 16,2 13 0-16,1-14-1 0,2 14 0 16,2-12 1-16,2 12 1 0,0-14-2 15,2 14-1-15,3-13 2 0,1 5-1 16,3 1 2-16,3 0-1 0,0 0 0 15,4-1-1-15,1 1 0 0,1 7-1 0,2-14 1 16,2 14 1-16,0-14-1 0,3 7 1 16,-1-1 0-16,1 1 0 0,2-1-1 15,0-1 0-15,-1 0 0 0,1 0 1 16,-2-1-1-16,1 1 0 0,-3-1 0 16,1-1-1-16,2 1-1 0,-2 0 1 0,0 1 1 15,3-1 0-15,-5 2 0 0,2-1-1 16,1 1 1-16,-2 1-2 0,2 7 2 15,-4-13-1-15,1 13 0 0,-2-13 1 16,-1 13 0-16,-1-12-1 0,-3 4 2 16,-1 1-2-16,-3-1 1 0,0 1 0 0,-2-1-1 15,-4-1 2-15,2 1-1 0,-2 0-1 16,0 0 0-16,-3 1 0 0,2-2-1 16,-2 3 0-16,0 6 0 0,0-13 0 15,-1 13 1-15,2-12-1 0,-1 12 1 16,-1-10 0-16,-1 10 2 0,1-8-1 0,-1 8-1 15,-2 0 0-15,2-8 0 0,-3 8 2 16,1 0 0-16,-1 0-2 0,0-7 0 16,-1 7 0-16,2 0 0 0,-3 0-1 15,1-9 3-15,-1 9-1 0,1 0-1 16,0-7 1-16,-3 7-1 0,1-9 2 0,-1 9-1 16,0-7 0-16,-3 7 0 0,-1-7 1 15,1 7 0-15,1 0-1 0,-4-9 0 16,0 9-1-16,1 0 0 0,0 0 0 15,0-7 1-15,1 7 0 0,0 0-1 0,0 0 1 16,0-7 0-16,1 7 0 0,2 0 1 16,-2-9 0-16,1 9 0 0,-1 0-1 15,-1-9 0-15,2 9 0 0,-3 0 0 16,-1-9 0-16,-1 9-1 0,1 0 0 16,-4 0 0-16,0 0 1 0,-1-8 0 0,-2 8-2 15,0 0 2-15,-2 0 2 0,-1 0-2 16,-2 0 1-16,0 1-2 0,-2-1 2 15,-1 0 0-15,-1 0-1 0,-1 0-1 16,-2 0 2-16,1 0-1 0,-1 0 0 0,1 0 0 16,-3 0 1-16,2 0-1 0,-1 0 0 15,1 0-1-15,0 0 2 0,0 0 0 16,0 0 1-16,1 0-1 0,1 0-1 16,0 0 2-16,-1 0-1 0,3 0 0 15,-1 0 2-15,0 0-3 0,-2-8 1 0,1 8 1 16,0 0 0-16,-1 0 0 15,0 0-1-15,1 0 1 0,-2 0 0 0,0 0 0 16,-1 0-2-16,0 0 1 0,1 0 0 16,-2 0 0-16,0 0-1 0,0 0 1 15,0 0 0-15,1 0-2 0,-1-7 1 0,0 7 1 16,0 0 1 0,0 0-1-16,0 0-2 15,0 0 0-15,-9 0-2 16,9 0-5-16,0 0-10 0,0 0-49 15,0 2-25-15,0 2 0 0</inkml:trace>
  <inkml:trace contextRef="#ctx0" brushRef="#br0" timeOffset="92914.65">5441 7989 196 0,'2'-8'76'0,"-1"-1"-7"0,1 1-13 0,2 1-16 16,3 7-21-16,3-11-12 15,1 11-2-15,1 0 1 0,4 0-1 0,1 0 1 16,3 2 1-16,2 6 2 0,1 3-2 16,2 4 0-16,1 4 1 0,2 2-3 15,1 6 0-15,0 1 0 0,1 3 1 0,-1 1-2 16,0 2-2-16,-1-1 1 0,-3-1 0 16,1-1 1-16,-2-1 1 0,0-5 3 15,-1-3 3-15,-4-4-2 0,0-6 1 16,-1-4-1-16,0-6 1 0,1-2 1 0,-4 0-3 15,4-13-7-15,-2-2 6 0,3-4-3 16,1-4-2-16,1-5 0 0,1-4 0 16,2-1-1-16,1-3-5 0,2-2 4 15,1 0 1-15,-2 1 4 0,3 0-5 16,0 2 0-16,1 2 0 0,-3 3 0 16,-1 2 0-16,0 2 0 0,-1 3 1 0,-2 2-1 15,-3 3 1-15,-1 0-1 0,1 2 0 16,-5 2 0-16,-1 1 2 0,-1 0-1 15,-2 1 0-15,-4 1 0 0,0-1 0 0,-2 1 1 16,-1 2-2-16,2-1 3 16,-6 0-1-16,1 1-1 0,0 0 0 0,-2 3 0 15,0 6 1-15,0-13 0 0,0 4-2 16,0 9 1-16,0 0-2 16,0-9 1-16,0 9 1 31,0 0 0-31,0-7-1 15,0 7-1-15,0 0 0 0,0 0-3 16,0 0-3-16,0 0-6 0,0 0-4 16,0-7-5-16,0 7-8 0,0 0-15 0,0 1-37 15,0 1-30-15,-9 0 1 16,9 1 5-16</inkml:trace>
  <inkml:trace contextRef="#ctx0" brushRef="#br0" timeOffset="97111.81">6030 15181 158 0,'27'-10'99'0,"-1"2"0"0,1 0-4 16,4-3-12-16,-2-2-79 0,2-2-4 15,0-2-4-15,-2-3-3 0,-1 0-3 16,-4-1-3-16,-2 1-4 0,-4 0-7 0,-1 1-18 15,-4 1-17-15,-1 0-21 16,-4 0-9-16</inkml:trace>
  <inkml:trace contextRef="#ctx0" brushRef="#br0" timeOffset="98194.26">6454 14538 180 0,'0'7'106'0,"0"5"2"0,0 2 0 15,0 4-32-15,-11 3-57 0,2 2-9 16,-2 2-1-16,-4 1-3 0,-1 1 0 0,-4-1 2 16,-1 1 0-16,-2 0-1 0,1 1 1 15,-1-2 1-15,0 0-3 0,2-2 0 16,2-3 0-16,-1-3-3 0,4-2-3 16,1-5-1-16,0-2-5 0,0-2 0 0,3-3-2 15,2-1 0-15,0-1 2 0,10-2-2 16,-13 1 1-16,13-1 1 0,-9 0 1 15,9 0 3-15,0 0 1 0,-12 0-1 16,12 0 0-16,0-8 0 16,0 8 3-16,0 0-2 0,0 0 2 15,2 1 3-15,3 1 0 16,1 0 4-16,2 3 0 0,1 1 6 0,2 4 3 16,0 3 2-16,2 3 2 0,3 8 2 15,0 5-2-15,1 5 1 0,0 6-4 0,2 5 0 16,1 5-6-16,-3 4-1 0,3 2-5 15,-3 5-1-15,1 1-2 0,-3 1-2 16,-2 0 0-16,0-3 0 0,-3-1 1 16,-2-9-1-16,-1-3 1 0,-1-6-3 15,0-7 0-15,-2-6-3 0,-2-3-8 0,-1-8-5 16,-1-6-9-16,0-8-11 0,0-3-15 16,0 0-18-16,-9-13-36 0,9-3-24 15,0-6 0-15,-11-5 7 0</inkml:trace>
  <inkml:trace contextRef="#ctx0" brushRef="#br0" timeOffset="98560.43">6289 15092 202 0,'0'-13'101'0,"0"3"-2"15,0 2-2-15,5 1-51 0,2-1-46 16,3 0-2-16,2-1-3 0,1-2 2 15,4 0 2-15,1-1 1 0,3 0 1 16,-2 2 3-16,4 0 2 0,2 1 1 16,-2 3 5-16,2 6 3 0,-1-9-1 0,-1 9 2 15,-3 3 1-15,-1 6 1 0,-1 6-1 16,-2 7 4-16,-2 6-1 0,0 8 0 16,1 6-1-16,-2 5-1 0,3 5-1 15,0 4-1-15,1 4-2 0,-1 4 1 16,0 2-1-16,2 0-3 0,-2 1-1 0,2-3-4 15,-3-2 4-15,0-6-3 0,2-4 2 16,-5-6-3-16,0-4-1 0,-2-7-3 16,0-5 0-16,-4-5-2 0,1-5-10 0,-4-7-8 15,-1-5-15-15,-2-7-12 0,0-1-12 16,0 0-23-16,0-13-32 0,-16-1-24 16,7-4-3-16,0-3 11 0</inkml:trace>
  <inkml:trace contextRef="#ctx0" brushRef="#br0" timeOffset="98759.9">6335 15481 212 0,'0'-11'119'0,"-12"2"-1"15,12-1 0-15,0 0-3 0,0 0-104 16,5-2-10-16,7-2-1 0,0-1-8 15,5 1-8-15,1-1-9 0,3 2-14 16,2-1-31-16,0 6-43 0,-1 8-1 0,3-8-1 16</inkml:trace>
  <inkml:trace contextRef="#ctx0" brushRef="#br0" timeOffset="98905.63">6471 15466 145 0,'-12'3'114'15,"0"0"0"-15,2-3-1 0,10 0-2 16,0 0-52-16,0 0-63 16,3 0-10-16,5-9-13 0,5 9-12 15,-1 0-29-15,3-8-41 0,-2 8-4 0,2 0 3 16</inkml:trace>
  <inkml:trace contextRef="#ctx0" brushRef="#br0" timeOffset="99092.13">6462 15762 165 0,'-14'26'138'0,"2"-1"0"0,2-4-2 16,10-1-2-16,-12-5-10 0,12-6-116 15,1-6-8-15,7-3-5 0,5 0-14 16,1-8-10-16,7-5-4 0,1-4-4 0,2-1-1 16,4-1-4-16,1-1 0 0,6-1-8 15,0-1-12-15,3-2-16 0,0-2-23 16,-2-1-4-16</inkml:trace>
  <inkml:trace contextRef="#ctx0" brushRef="#br0" timeOffset="99729.75">6782 15083 205 0,'0'-10'113'15,"1"2"-2"-15,4 0-5 0,2-1-1 16,3 0-100-16,2-2-5 0,5-2-10 16,2 0-4-16,2-2-2 0,1 1 2 0,-1 2 3 15,1 3 1-15,0 9 4 16,2 0 5-16,-2 0 3 0,-1 0 2 0,-1 0 1 16,-6 9 3-16,-2 4 0 0,-6 4 0 15,-6 7-1-15,0 5 3 0,0 4-5 16,-17 1 2-16,4 3 1 0,-5-1 0 0,2 0-2 15,-2-2 0-15,-1-2 1 0,2-3-1 16,3-3 0-16,2-5-3 0,3-6-2 16,9-4 0-16,0-6 0 0,0-4-2 15,0-1 2-15,3 0-1 0,5-7-2 16,5 7 3-16,1-12 0 0,0 12 3 0,0-9 0 16,1 9 0-16,-2 0 1 0,-2 0 0 15,-2 6-2-15,-2 3 0 0,-2 2 0 16,-3 4-1-16,0 1-1 0,-2 1-1 15,0 1-1-15,0-1-1 0,0 1 0 16,0-2 0-16,0-2 2 0,-7-3-1 16,7-2-1-16,0-5-1 0,0-4-1 0,0 0 1 15,2-10 2-15,5-1-2 0,4-4-2 16,3-5 2-16,3-2-1 0,3-2 0 16,6-2 3-16,2-3 2 0,6 0 1 15,2-1 1-15,5 0 4 0,2 2 2 16,1 4 3-16,3 1-2 0,3 5 2 0,-4 3 1 15,1 5 4-15,-3 10-3 0,0 0 0 16,-4 0-2-16,-5 0-1 0,-2 8-3 16,-7 5-1-16,-6 6-2 0,-3 4-1 0,-8 2-4 15,-4 4-2-15,-5 2 2 16,0 1-4-16,0-1-1 0,-14 1-6 0,-2-1 1 16,-2-2-5-16,-5-2-5 0,-2-4-9 15,-2-4-3-15,-4-6-13 0,0-6-18 16,-1-7-32-16,-1 0-27 0,2 0 2 0,-2-20 3 15</inkml:trace>
  <inkml:trace contextRef="#ctx0" brushRef="#br0" timeOffset="99953.82">7337 15009 215 0,'0'-37'119'0,"2"9"3"0,5 11 3 16,-1 9-36-16,4 8-53 0,2 5-6 15,0 11-4-15,0 12 2 0,0 9-6 0,-2 6-6 16,0 8-5-16,-1 4-10 0,0 4-1 15,-1 1-10-15,0 1-8 0,0-1-8 16,-4-4-16-16,1-5-20 0,-5-5-59 0,0-9-14 16,0-6 0-16,0-9 7 15</inkml:trace>
  <inkml:trace contextRef="#ctx0" brushRef="#br0" timeOffset="101390.65">7944 14923 187 0,'0'11'107'16,"0"1"0"-16,3 0 1 0,2-1-28 15,5 1-67-15,3-2-8 0,3-1 0 16,2-3 1-16,5-1-3 0,0-3-1 0,2-2 1 16,2 0-1-16,2 0 0 0,1 0-2 15,0 0 0-15,0-8-5 16,-2 8-3-16,-2-15-7 0,-4 4-3 0,-3-2-7 15,-5-2-21-15,-5 0-27 0,-3-2-31 16,-5-1-4-16,-1 3 6 0</inkml:trace>
  <inkml:trace contextRef="#ctx0" brushRef="#br0" timeOffset="101624.06">8228 14765 127 0,'-14'-9'103'16,"-1"9"-2"-16,4 1 0 0,3 5-10 15,8 2-29-15,-12 7-31 0,12 4-4 0,0 6 0 16,2 5-2-16,4 4 0 0,4 8 0 15,1 0-2-15,3 5-4 0,1 1-3 16,3 1-2-16,2 0-1 0,1-1-3 16,0-4-3-16,-2-2 1 0,0-5-1 15,-1-5-1-15,-4-5-1 0,0-5-1 0,-2-5-2 16,-2-8-2-16,-3-7-4 0,0-2-4 16,-3 0-4-16,-1-15-6 0,-1-2-8 15,0-5-5-15,-1-5-5 0,1-3-2 16,0-3-2-16,2-4 1 0,-2 0 5 15,2-3-1-15,-1-1-4 0,0-1-11 16,-1 1-30-16,1 2-21 0,-2 1 2 0</inkml:trace>
  <inkml:trace contextRef="#ctx0" brushRef="#br0" timeOffset="102340.67">8504 14216 178 0,'0'-18'105'0,"-11"2"0"0,11 2-2 16,0 1-26-16,-11 3-71 0,11 1-1 0,0 9-3 15,0-10-2-15,1 10 0 0,3 0 0 16,-2 1-1-16,1 5 0 0,0 6 1 15,0 4-1-15,0 6 0 0,1 3-2 16,-1 3 2-16,-1 0 1 0,-1 1-1 16,0-1 1-16,-1 2 0 0,2-2 0 15,-2-2 1-15,0-2 1 0,0-3 1 16,0-3-1-16,3-6-2 0,1-4 2 0,3-3-1 16,2-4 1-16,4-1 1 0,2 0 1 15,3 0 2-15,0 0 0 0,3-7 1 16,0 7 2-16,-1 0 1 0,2 0 1 0,-3 0 2 15,-2 2-1-15,-2 2-1 16,-6 4-1-16,-3 3-3 0,-3 3 1 0,-3 2-3 16,0 3-2-16,0 1-1 0,-14-1-1 15,4 1-1-15,-3 0 0 0,1-1-1 16,-2-1 0-16,2-2-2 0,-4-1-1 0,4-2 0 16,1-2-1-16,-1-3 0 15,2-1-1-15,3-3-1 0,7-1 1 0,-12-2 1 16,12 1 2-16,0-1 2 0,-11-1-2 15,11 0 1-15,0 0 1 0,0 0 0 16,4 0 1-16,-1-10 0 0,4 10-1 16,3-11-1-16,0 4 1 0,3 0 0 15,3-2 0-15,-2 2 0 0,2-2-1 16,-1 1 1-16,2 0 1 0,-5 1 3 16,0 7-2-16,-1-12 1 0,-1 12-1 15,-3-8 2-15,-2 8-1 0,-1 0 0 0,-2 0 0 16,-2 0-1-16,0 0 1 0,0 0 0 15,0 0-1-15,-9 0-1 16,9 0 1 0,0 0-2-1,0 0 0-15,0 0-1 0,0 0 1 0,0 0-1 16,0 0-3-16,0 0-5 0,0 0-3 16,0 0-9-16,0 0-7 0,0 0-9 15,-11 0-22-15,11 0-35 0,0-8-15 16,0 8 2-16</inkml:trace>
  <inkml:trace contextRef="#ctx0" brushRef="#br0" timeOffset="105936.67">8714 14866 202 0,'0'3'121'0,"0"0"1"0,0 0 0 0,0 1 0 15,0 3-87-15,2 2-23 0,4 3-9 16,2 1-3-16,4 3-4 0,0 2-6 0,2 0-2 16,2 3-4-16,1 1-6 0,0 1-4 15,3 2-9-15,0-2-9 0,-1-1-21 16,-1-5-28-16,-4-5-18 0,1-4 3 16</inkml:trace>
  <inkml:trace contextRef="#ctx0" brushRef="#br0" timeOffset="106204.11">8978 14937 197 0,'5'-21'110'0,"-1"1"1"0,1 4 0 16,1 2-28-16,1 7-51 0,2 7-13 15,-1 0-4-15,-1 0-2 0,0 1-2 0,-2 7 0 16,-3 6-3-16,-2 4-1 0,0 3-4 16,0 6-1-16,-18 3-1 0,7 4 0 15,-6 2 0-15,0 3-1 0,-6 0 2 16,-4 0 1-16,0 0 1 0,-1-4 0 15,2-1 4-15,2-3-1 0,3-4 4 0,4-7 2 16,7-3 2-16,10-7 1 0,0-6-3 16,1-4 2-16,9 0-1 0,9-10-2 15,7-1 0-15,5-6-4 0,6-1-1 16,4-4-6-16,4-1-1 0,2-1-8 0,1 0-9 16,0 0-10-16,1 1-17 0,-3 1-17 15,-5 2-49-15,-2 1-32 0,-6 0 1 16,-5 2 3-16</inkml:trace>
  <inkml:trace contextRef="#ctx0" brushRef="#br0" timeOffset="108151.08">9277 14577 231 0,'-10'12'116'0,"10"1"1"15,0 0 0-15,0-2-52 0,0-1-44 16,0-3-6-16,0-2-6 0,4-5-2 16,5 0 0-16,0 0-5 0,3-8-1 0,2-1-1 15,3-3-1-15,0-2-4 0,0 0-3 16,2-2-4-16,-1-2 0 0,-1-3-2 16,-2-1-3-16,-1-1 3 0,-3 0-2 15,-3-2 2-15,-1 0 4 0,-2 2 4 16,-4 2 6-16,-1 2 0 0,0 3 3 0,0 3 5 15,0 13 3-15,-7 0 0 0,7 0 7 16,-12 2-3-16,12 11 2 0,-9 9 1 16,9 7-1-16,0 7 0 0,0 6-2 0,0 6-1 15,0 2-3-15,4 4-4 0,4 1 1 16,2 1-4-16,2-3 0 0,1-5-1 16,4-5 1-16,1-5 0 0,1-9 0 15,1-7-1-15,1-9 1 0,0-8 0 16,1-5-3-16,-1 0-1 0,-2-16-5 0,-1-4-4 15,-2-7-8-15,-3-7-9 0,-3-5-7 16,-1-4-4-16,-1-3-5 0,-6-2-6 16,0-2-21-16,-2 2-27 0,0-2-21 15,0 3 7-15</inkml:trace>
  <inkml:trace contextRef="#ctx0" brushRef="#br0" timeOffset="108599.92">9607 14079 167 0,'-10'-11'116'0,"10"1"2"0,0 2-2 16,0-1-3-16,0 4-71 0,0 5-28 0,3-13-7 15,7 13-6-15,3-8 2 0,5 8-3 16,3 0 0-16,1 0 1 0,3 0 2 16,3 0 0-16,2 1 0 0,0 6-1 15,0 2 0-15,-1 2 2 0,-2 3-2 0,-8 1 0 16,-4 4-2-16,-4 2-2 0,-5 3-5 15,-6 1-3-15,0 0-3 0,0 2-1 16,-11-1 0-16,2-1 0 0,-2 0-1 16,-2-1 3-16,0-3 2 0,1-2 6 15,1 0 4-15,0-2 3 0,11-5 2 0,-11 0 1 16,11-5 0-16,1-1 0 0,3-1 1 16,8-2-1-16,1-1 1 0,5 0 0 15,2 1 3-15,3 0-2 0,2 1 2 16,0 3-1-16,2 2 3 0,0 1-1 15,-2 2 1-15,0 3 3 0,-2 2-1 16,-2 1-2-16,-6 4 2 0,-4 1-1 0,-3 1 1 16,-5 3-2-16,-3 0-1 0,0 1-3 15,-8 0-3-15,-6 2-2 0,-1-2-3 16,-6 1-3-16,-4-2-4 0,-3-1-8 16,0-2-5-16,-1-3-8 0,-3-3-5 0,2-6-9 15,1-5-15-15,2-7-20 0,0 0-30 16,4 0-16-16,4-21 8 0</inkml:trace>
  <inkml:trace contextRef="#ctx0" brushRef="#br0" timeOffset="108834.34">9784 14725 160 0,'8'-43'91'16,"-1"2"21"-16,2 2-3 0,3 5-11 0,-5 5-36 15,0 8-46-15,-3 6-8 0,-1 7-8 16,-3 8-1-16,0 0-8 0,0 6-4 16,-17 4-9-16,4 6-2 0,-4 4-9 15,-2 2-12-15,-2 3-14 0,0 0-15 16,0-1-10-16,-1 1 13 0,4-3 46 0,4-3 28 15,5-1 15-15,9-4 17 0,0-3 17 16,0 0 21-16,0-4 21 0,12-2 15 16,2 0-7-16,9-3-39 0,6-1-22 15,7-1-10-15,4 0-11 0,7 0-4 0,3 0-9 16,4 0-7-16,1 0-3 0,2-8-11 16,1 8-16-16,-1 0-12 0,-2 0-24 15,0 0-47-15,-4-9-23 0,-4 9 0 16,-4 0 4-16</inkml:trace>
  <inkml:trace contextRef="#ctx0" brushRef="#br0" timeOffset="109417.75">10380 14074 164 0,'0'-8'104'0,"-15"8"1"16,15 2 2-16,-11 0-22 0,11 4-60 0,0 5-8 15,0 3-3-15,0 4 1 0,0 6-1 16,0 1 0-16,3 5-2 0,1 2-2 15,2 3-4-15,-1 4-4 0,0 2-2 16,0 1-4-16,-1-2-11 0,-2-1-2 16,-1-3 0-16,-1-2-13 0,0-7-4 0,0-6-22 15,-15-5-25-15,6-5-27 0,-4-7-3 16</inkml:trace>
  <inkml:trace contextRef="#ctx0" brushRef="#br0" timeOffset="109699.56">10181 14237 174 0,'0'-44'97'0,"0"3"-3"0,5 2-7 16,4 3-32-16,8 5-50 0,0 3-2 16,6 5 0-16,5 3 2 0,3 3 0 15,2 3 4-15,3 2 2 0,1 5 3 16,3 7-1-16,1 0 1 0,2 0 1 0,-1 0 1 16,-1 0 2-16,1 5 2 0,-2 10 0 15,-4 4 0-15,0 5 0 0,-4 9 2 16,0 5-1-16,-5 6-1 0,-1 4-2 15,-2 4-2-15,-4 4-5 0,0 3-2 0,-3 0-4 16,2 1 0-16,-6 0-3 0,1-2-2 16,-3-4 0-16,0-5-2 0,-3-6-2 15,-4-4-5-15,-2-7-3 0,-2-4-9 16,0-7-8-16,0-5-12 0,-12-6-13 16,1-9-33-16,-2-1-40 0,-5 0-1 0,-2-12 3 15</inkml:trace>
  <inkml:trace contextRef="#ctx0" brushRef="#br0" timeOffset="110748.5">10536 14251 166 0,'-10'0'134'16,"0"0"1"-16,10 4-1 0,-14 4 1 15,14 4-21-15,0 4-104 0,-8 4-10 0,8 3-13 16,0 2-12-16,0-1-8 0,2 1-5 15,-1-1-3-15,0-1-2 0,-1 3 0 16,2-2 4-16,-1-2 6 0,0-3 6 16,0-4 3-16,-1-7 5 0,0-5-1 15,0-3-4-15,0 0-1 0,0-13 6 0,0-1 12 16,0-6 6-16,0-3 7 0,1-4 7 16,2-2 5-16,2-2 9 0,-1 0 9 15,4 0 4-15,3 1-2 0,0 4-10 16,3 2-6-16,1 4-3 0,0 6-3 15,1 4-3-15,0 10-3 0,-1 0-1 0,-1 0-1 16,-2 0-2-16,-2 11-2 0,-4 2-4 16,-1 4 4-16,-5 4 0 0,0 2 1 15,0-1 3-15,0 1 2 0,-9-1 2 16,9 0 0-16,-15-2 0 0,15-2 0 16,-16-2 1-16,16-1 0 0,-15-3-4 0,15-3-1 15,0-2-5-15,0-5-1 0,0-2-1 16,8 0-1-16,2 0 0 0,3 0 0 15,4-11-1-15,0 11-2 0,3-10 0 16,0 10-4-16,-1-11-1 0,2 11-6 16,-5 0-3-16,2 0-5 0,-6 0-5 0,-1 4-5 15,-7 6 1-15,-3 4-1 0,-1 3 3 16,0 4 8-16,-9 3 11 0,-1 2 10 16,-3 2 12-16,-3 0 11 0,0 0 10 15,-2 0 4-15,1-1 2 0,-1-2 2 16,2-4-6-16,2-2-5 0,3-4-7 0,11-4-5 15,-12-3-7-15,12-5-5 0,0-3-3 16,6 0-3-16,2 0-6 0,3-12-5 16,6 2-3-16,3-2-9 0,0-2-4 15,2-2-6-15,1-3-6 0,3-1-3 0,-2-3-1 16,0 0 4-16,0-3 3 0,-2 0 5 16,-1-2 4-16,-2-1 6 0,-3 0 6 15,0-2 8-15,-4 1 7 0,-2-2 4 16,1 3 5-16,-5-1 4 0,-1 1 3 15,-1 3 4-15,-1 1 2 0,-1 3 2 0,0 1-2 16,-2 3 1-16,2 4 1 0,-1 3 0 16,1 4 3-16,0 7 0 0,1 0-2 15,1 0-1-15,1 4-3 0,2 5 0 16,2 3-3-16,2 3-4 0,0 0-2 16,4 4-8-16,0-1-1 0,2 0-1 0,0 0-1 15,2 0 0-15,1-1-1 0,-4-2-2 16,2-1-2-16,-1-6-4 0,0-2-3 15,-2-2-1-15,0-4-9 0,-3 0-4 16,0 0-6-16,-2-17-5 0,-2 3-1 16,-1-4-2-16,-1-5 6 0,0-3 3 0,-3-3 7 15,1-1 10-15,-2-1 10 0,0-1 7 16,0 2 8-16,-1 2 3 0,1 0 5 16,-2 4 2-16,1 4 5 0,-1 4-2 15,1 8 2-15,0 8 0 0,-1 0 0 0,1 7 1 16,2 10 1-16,-3 5 1 0,0 7-3 15,0 5-5-15,0 4 1 0,0 3-7 16,0 3-1-16,0 4-4 0,0 1-2 16,0 2-1-16,0 0-3 0,0-2-1 15,0-3 2-15,0-1-4 0,-12-4-2 0,12-4 0 16,0-3-3-16,-9-3-2 0,9-6-1 16,0-2-3-16,-10-5-3 0,10-5-5 15,0-3-6-15,0-9-7 0,0-1-6 16,0 0-3-16,0-14-6 0,0-2-5 15,0-7-17-15,5-6-23 0,1-4-26 16,2-5-5-16,-2-2 7 0</inkml:trace>
  <inkml:trace contextRef="#ctx0" brushRef="#br0" timeOffset="111248.74">11559 14057 204 0,'12'-25'109'0,"-2"2"-1"0,0 5-3 0,-2 3-29 16,-1 5-48-16,-1 10-13 0,-3 0-1 15,-3 0-4-15,0 4-2 0,0 9 1 16,0 5-3-16,-11 4-4 0,11 3-2 16,-10 3 0-16,10 1-4 0,0 0 3 0,0 2-2 15,4-1-1-15,2 0 1 0,4-2 1 16,4-1 3-16,2-2 3 0,6-1 3 16,2-2 7-16,2-3 3 0,4 0 3 15,3-1 3-15,1 0 3 0,-4 2-2 0,0 0-1 16,-4 2-1-16,-4 1-2 0,-2 3-7 15,-7 1-3-15,-4 1-6 0,-3 0-4 16,-6 1-1-16,0-1-6 0,0 0-2 16,-14-4-5-16,1-1-6 0,-3-1-7 15,-3-4-3-15,-5-1-4 0,-1-3-3 0,-4-4 1 16,-1-3 0-16,0-6 2 0,-2-1 2 16,0 0 7-16,1-9 5 0,0-1 7 15,2-4 3-15,2-1 5 0,2-2 2 16,5-1 4-16,3-2 2 0,4 1 4 0,13 1 1 15,-12 1 4-15,12 2 1 0,1 3 8 16,7 4 4-16,2 8 6 0,6 0 5 16,1 0 4-16,5 0 4 0,3 4-1 15,3 5 1-15,-1 2-2 0,3 3-8 16,2-2-4-16,-2 4-6 0,0 0-5 16,0-1-5-16,-1 1-6 0,-4-2-6 0,-1-2-2 15,-2-1-5-15,-2-2-10 16,-4-1-11-16,-4-3-12 0,-2-1-17 0,-2-2-25 15,-7-2-58-15,-1 0-14 0,0 0 2 16,0-7 5-16</inkml:trace>
  <inkml:trace contextRef="#ctx0" brushRef="#br0" timeOffset="114844.56">6756 16619 147 0,'0'7'122'0,"0"1"0"0,0-1 1 16,-8-1-1-16,8 1-48 0,1-2-51 15,2-1-7-15,6-3-5 0,2-1-2 16,3 0-4-16,6-9 1 0,4-1 1 0,3-3-3 16,4-2-4-16,3-1-2 0,3-1-3 15,2-1-5-15,2 0-4 0,-2 1-4 16,-4-1-2-16,-1 2-6 0,-5 1-4 16,-5 2-4-16,-5 3-2 0,-6 2-11 15,-8 8-17-15,-4-11-27 0,-1 11-17 16,0 0 3-16</inkml:trace>
  <inkml:trace contextRef="#ctx0" brushRef="#br0" timeOffset="115062.24">7059 16317 181 0,'-7'-12'107'0,"7"3"-1"0,-11 9-4 16,11-9-21-16,0 9-48 0,0 3-8 0,5 6-4 16,2 4 2-16,6 8 4 0,2 5 3 15,2 6 2-15,4 5-1 0,2 5-4 16,4 6 0-16,1 4-6 0,1 7-2 15,2 2-5-15,1 4-3 0,1 2-3 0,-3 1-5 16,0-2-1-16,-2-2-4 0,-5-3-8 16,-2-2-7-16,-3-8-8 0,-5-4-9 15,-5-7-7-15,-3-7-9 0,-5-8-10 16,0-10-18-16,0-8-33 0,-13-7-17 16,0 0 4-16,-4-20 6 0</inkml:trace>
  <inkml:trace contextRef="#ctx0" brushRef="#br0" timeOffset="115177.76">7300 17045 130 0,'-22'-50'114'15,"4"2"2"-15,1 3 1 0,5 6-11 16,-2 6-36-16,6 7-53 0,8 8-9 16,-14 8-8-16,14 10-4 0,-12 0-10 0,12 4-6 15,-13 8-8-15,13 3-14 0,-15 3-23 16,15 3-31-16,-14 0-18 0,14-1 3 16</inkml:trace>
  <inkml:trace contextRef="#ctx0" brushRef="#br0" timeOffset="115294.69">7118 16959 205 0,'8'-8'113'0,"4"-2"1"16,2 0-4-16,0-1-31 0,6 0-68 16,0 0-11-16,3-2-11 0,2-2-23 15,-1 1-41-15,1-2-39 0,0 0 2 16,0-1-1-16</inkml:trace>
  <inkml:trace contextRef="#ctx0" brushRef="#br0" timeOffset="115627.58">7607 16630 205 0,'6'0'126'16,"-2"0"-1"-16,-3 0 1 0,1 5-3 0,1 3-81 16,-2 4-29-16,-1 1-13 0,0 2-1 15,0 1-3-15,0 2-4 0,-12-2-1 16,12-1-3-16,-10 2-1 0,10-2 2 0,0-1-2 16,0-1-1-16,0-3 2 15,0-3-1-15,2-4-2 0,0-3-2 0,-2 0-2 16,1-7 1-16,0-2-1 0,0-4 1 15,2-2 2-15,2-2 1 0,1-2 6 16,1-1 3-16,3 0 11 0,1 1 2 16,2 1 2-16,2 2 5 0,3 3 5 15,-1 4 2-15,5 9 5 0,-2 0 0 0,3 0 3 16,-1 0-1-16,2 6 3 0,1 4 1 16,-2 3-2-16,-1 1-6 0,-1 2 4 15,1 0-12-15,-2-1-3 0,-1-2-8 16,2-1-5-16,-2-4-3 0,1-3-11 0,-2-3-11 15,0-2-12-15,-1 0-9 0,0-8-30 16,-1-3-31-16,-2-3-28 0,0-5 5 16,-5-5 3-16</inkml:trace>
  <inkml:trace contextRef="#ctx0" brushRef="#br0" timeOffset="116760.59">8267 15897 157 0,'10'-34'125'0,"-2"8"1"15,0 7-1-15,-5 10 0 0,2 9-35 0,-5 0-77 16,0 4-9-16,0 5-2 0,0 7-1 16,-14 3-1-16,3 4 0 0,-1 4 0 15,-4 0 0-15,0 4 1 0,3 0 1 16,-2-2-2-16,4-2 0 0,1-1 0 16,10-4-2-16,-14-3 2 0,14-4-1 0,0-3 0 15,0-6-2-15,0-2-1 0,4-4-1 16,8 0-1-16,-1 0 2 0,7-14 0 15,0 3 0-15,3 0-2 0,3-1 3 16,0 0 1-16,0 0 1 0,1 1 2 16,-2 1 2-16,0 2 3 0,-6 8-2 0,0 0 0 15,-7 0 0-15,-4 0 0 0,-4 5-1 16,-2 7 1-16,0 3-1 0,0 2 0 16,-13 1-2-16,3 1-2 0,-1-1 1 15,1 0-1-15,2-1 1 0,-2-2-1 16,10-2-1-16,-12-3-2 0,12-2 0 0,0-5-2 15,0-1 2-15,4-2 1 0,3 0 2 16,3 0 2-16,-1 0 2 0,2 1 1 16,1 2 4-16,-2 2-1 0,-1 3 1 15,-3 2-4-15,-2 4 4 0,-2 4-2 16,-2 1-3-16,0 3 1 0,0 1-1 0,-12-1 2 16,12 1-4-16,-14-2-1 0,14-1-2 15,-17-2 2-15,9-3-6 0,8-6 0 16,-14-3-3-16,14-4 0 0,0-2-1 15,-10 0 0-15,10-7-1 0,1 0 1 16,0-3 4-16,4 0 3 0,1 0 2 0,0 0 3 16,-1 0 1-16,2 1 1 0,-1 1 2 15,3 8 1-15,-5 0-1 0,1 0-1 16,-2 1-3-16,-3 8-1 0,0 4-1 0,0 3 1 16,0 3-2-16,-12 2-2 15,12 2-1-15,-17 1 1 0,8-1 1 0,2 1 2 16,7-2-1-16,-15-4 3 0,15-3-1 15,0-4-3-15,0-6 0 0,0-5-2 16,0 0-5-16,8 0-2 0,4-16-2 16,4 2 0-16,2-4 3 0,5-1-1 0,-1-1 6 15,1 1 3-15,1-2 7 0,0 3 6 16,-2-2 4-16,0 5 1 0,-2 1 0 16,-2 4 1-16,0 2-3 0,-6 8-3 15,0-6-3-15,-2 6-3 0,-5 0-5 16,-3 2-3-16,-2 2-4 0,0 0-4 0,0 4-4 15,-11-1-2-15,1 2 1 0,-4-2 1 16,-1 1-1-16,-4-1-2 0,-3-1 6 16,0-2 1-16,-2-2 4 0,0-2 1 15,-4 0 1-15,3 0-1 0,0-15 0 0,3 1-1 16,3-5 3-16,2-3 1 0,1-3 3 16,4-3 4-16,3-1-4 0,9 1 5 15,-8 1 3-15,8 1 1 0,0 3 4 16,2 4 4-16,4 4 4 0,4 8 1 15,1 7 4-15,6 0-2 0,-1 6 5 0,3 9-1 16,2 6-1-16,1 5-1 0,1 6-5 16,1 4-5-16,0 2-2 0,2 2-5 15,-2 1-2-15,-1 0-4 0,-1-3 0 16,-4-2-3-16,-1-6-2 0,-2-3-3 16,-6-6-7-16,0-8-6 0,-4-6-5 0,-2-7-6 15,-3 0-7-15,0-10-3 0,0-7-2 16,0-7-3-16,-12-8 3 0,12-6 9 15,-14-5 12-15,14-2 8 0,-11-2 8 16,11-1 7-16,-11 4 4 0,11 1 8 16,0 5 7-16,0 5 5 0,3 6 2 15,3 8-1-15,2 11-2 0,3 8 0 0,4 0-3 16,2 5 2-16,2 11-5 0,4 6-3 16,-1 5-5-16,1 3-5 0,1 0-5 15,3 2-2-15,-3-1-4 0,-2-2-1 16,0-1-1-16,-4-5-4 0,-2-5-10 0,-1-6-7 15,-4-5-8-15,-3-7-10 0,-1 0-14 16,-5-10-25-16,-2-7-37 0,0-7-6 16,0-7 4-16</inkml:trace>
  <inkml:trace contextRef="#ctx0" brushRef="#br0" timeOffset="117025.95">8945 15805 198 0,'0'-46'119'15,"-9"6"-1"-15,9 5 2 0,0 10-14 16,2 6-62-16,5 8-21 0,1 11 0 15,2 0-5-15,3 1 3 0,4 9 4 16,1 8 3-16,2 6 2 0,3 9 2 0,3 7-1 16,2 9-2-16,1 6-4 0,2 6-1 15,1 5-2-15,0 3-1 0,0 3-1 16,-2 2-3-16,-2-1-9 0,-1 1 7 0,-5-2-3 16,-3-2 0-16,-4-4 1 0,-6-5-3 15,-5-6-2-15,-4-7-2 0,0-5-8 16,0-6-4-16,-21-4 2 0,1-5-16 15,-7-4-8-15,-6-5-9 0,-7-4-9 16,-2-4-9-16,-8-4-15 0,-1-4-21 16,-4-3-58-16,1 0-10 0,1 0 7 0,2-14 8 15</inkml:trace>
  <inkml:trace contextRef="#ctx0" brushRef="#br0" timeOffset="118042.51">3086 17040 153 0,'8'1'99'0,"3"-1"1"16,-1 0 0-16,-1 0-35 0,6 0-51 16,-4-11-8-16,6 1 3 0,0 1 4 15,5-4-1-15,2-1 5 0,4-1 0 0,2-2 2 16,5 1-1-16,6-1-1 0,2-2 1 16,5 0-3-16,2-1-2 0,4 0-1 15,2 1-4-15,3-1 0 0,4 3-2 16,2-1 0-16,4 1-2 0,-1 0-1 15,5 2 0-15,-1-1-2 0,1 2 0 16,-1 0-1-16,2 1 0 0,-5 0-1 0,0 2-3 16,-4-1-5-16,-1 1-3 0,-3-1-7 15,-7 3-8-15,-3-1-13 0,-5 1-32 16,-4 0-48-16,-8 1-1 0,-5 0 1 16</inkml:trace>
  <inkml:trace contextRef="#ctx0" brushRef="#br0" timeOffset="119308.66">6796 17473 157 0,'-12'5'103'0,"12"-1"-1"0,0 1 3 15,0-1-32-15,0 1-40 0,0 0-14 16,4 2 0-16,4 0 4 0,1 0 2 15,0 0 7-15,5 2 2 0,1 0-2 16,5 2 3-16,2 0-1 0,2-1-4 0,5-1 1 16,3 0-2-16,5-3-13 0,0-1 1 15,4-5-4-15,2 0-3 0,1 0-3 16,3-8-1-16,2-1-5 0,3-2-1 16,1-5-5-16,1-3-5 0,1-2 10 0,1-2-7 15,1-1-1-15,-4-1 1 0,2 1-1 16,-2 2 1-16,0 1 2 0,-4 2 0 15,1 2 3-15,-4 2 1 0,0 1 0 16,-1 4 2-16,0 1-1 0,-1 1 2 16,2 0-1-16,-1 0 0 0,3-2 0 15,2-1 0-15,5-2 7 0,5-3-7 0,2 0 1 16,3-3-1-16,3 0 0 16,3-2 0-16,-1 1 1 0,0-1-1 0,-1 1 2 15,1-1-2-15,-4 2-7 0,-1 2 6 16,-3 1 1-16,-2 0-1 0,-4 1 0 15,-2 1-2-15,-3-1-3 0,0-1-2 0,-3-1-2 16,2 0-2-16,1-4 2 0,-1-1-2 16,1 0-1-16,0-1 3 0,-1 0 2 15,0-1 3-15,0 2 5 0,-1 0 4 16,-1 2 6-16,-1 2 0 0,1 1 1 16,-3 2 2-16,3 1 1 0,-5 4 0 0,2-1 0 15,-1 4-2-15,-1-1-2 0,3 8-4 16,-3-11 1-16,3 11-3 0,-2-14-2 15,3 8-3-15,-2-3 0 0,2 1-4 16,-2-3-5-16,2 1-3 0,-2-3-3 16,2-1-5-16,-3 0-3 0,1-1-6 0,-4 0 0 15,-1-2-1-15,-2 2-1 0,-2 1-5 16,-4 0-6-16,-3 1-28 0,-7 1-58 16,-3 3 0-16,-4-1 4 0,-7 2 1 15</inkml:trace>
  <inkml:trace contextRef="#ctx0" brushRef="#br0" timeOffset="120374.38">11029 16437 163 0,'0'3'93'16,"-10"2"1"-16,10-1-10 0,0-1-36 16,0 1-43-16,0-1-1 0,0 1 2 0,0-1 5 15,0-1 1-15,0-1 4 16,2-1 4-16,4 0 1 0,2 0-1 0,1 0 0 15,2 0-3-15,2-10-5 0,5 10-1 16,-1-15-4-16,3 5-2 0,3 0-5 16,2-1 1-16,1 0 1 0,2 2 2 0,1-1 0 15,2 2 3-15,0 0 4 16,1 8 3-16,-2-11 1 0,1 11 3 0,-2 0 4 16,-1 0 0-16,-3 0-2 0,0 0 3 15,-1 0-1-15,-2 0-4 0,0 0-2 16,0 0 0-16,0 0-4 0,-1 0-3 0,2 0 0 15,0 0-2-15,1 0-4 0,0-11 2 16,0 11-3-16,2-11 1 0,0 11 1 16,0-12-2-16,2 3-1 0,-1 1 3 15,3 0 3-15,2-2 4 0,3 0 3 16,1-1 1-16,2-1 2 0,2 0-1 0,3-1 1 16,0-1 1-16,3 0-3 0,-1 0-3 15,3-1-5-15,-1 0-3 0,2 0-4 16,-4 1-4-16,1 0-8 0,-3 1-13 15,-4 1-18-15,-4 2-19 0,-5 1-26 16,-5 9-65-16,-4-13-14 0,-8 13 3 16,-4-8 3-16</inkml:trace>
  <inkml:trace contextRef="#ctx0" brushRef="#br0" timeOffset="124586.38">18726 12147 158 0,'0'-14'101'16,"0"0"1"-16,0 1-4 0,0 0-31 15,0 0-56-15,0 0-4 0,0 0-3 0,0-1 1 16,4 0 1-16,1 2-4 0,4-1-1 16,0 3 1-16,1 1 0 0,0 0-1 15,1 9 2-15,0-13-1 0,1 13 3 16,-1-8-1-16,0 8 0 0,0 0 2 0,-2 0 3 15,0 0-3-15,1 0 0 0,-1 0 3 16,0 2 0-16,2 4 2 0,-2 1 0 16,2 2-1-16,3 4 2 0,-2 1-1 15,2 2 2-15,-1 2-4 0,4 3-1 16,-1 1 1-16,2 2-3 0,0 0 2 16,2 1-3-16,-2 2-1 0,1-2 1 0,2 0-1 15,-3-1-2-15,2-2 4 0,0-4 1 16,-2-1 0-16,3-3 1 0,0-4 0 15,-1-4 1-15,1-4 0 0,1-2 0 16,1 0-3-16,2-9-1 0,0-3-1 0,3-3 0 16,0-4-2-16,2-4 0 0,1-1 0 15,1-3 1-15,1-1-2 0,0-1 0 16,1-1 0-16,0-1 1 0,1 1 0 16,-1 0-2-16,0 3 1 0,-1 0 1 15,0 1-1-15,-1 3 2 0,0 2 1 0,0 0-1 16,1 2 0-16,-1 1-2 0,-1 3 1 15,-1-1 1-15,-2 3 1 0,-2 1-2 16,-2 1 0-16,-2 2-2 0,-2 1 0 16,-3 8 1-16,-2-13 0 0,-2 13 0 15,-2-9 0-15,-3 9-1 0,-4 0 0 0,-1 0 1 16,0 0 0-16,-2-6 0 0,-1 7-1 31,0-1 1-31,0 0 1 16,0 0-4-16,0 0 4 0,0 0 0 31,0 0-1-31,0 0-2 16,0 0-1-1,0 0-1 1,0 0-2-16,0-7-6 0,0 7-7 0,-11 0-7 16,11 0-13-16,-9 0-13 15,0 0-36-15,-2 0-53 0,-6 0 2 0,-1 1 2 16</inkml:trace>
  <inkml:trace contextRef="#ctx0" brushRef="#br0" timeOffset="126350.16">4569 16201 186 0,'1'0'98'16,"0"0"-1"-16,3 0 4 0,-2 1-53 16,2 6-41-16,2 2 3 0,1 3 2 0,4 2 1 15,1 3 4-15,3 2 2 0,4 3 5 16,2 5 0-16,2 3 0 0,4 6 1 16,2 2-5-16,-1 3 0 0,2 4-2 15,0 1-3-15,-2 2-1 0,0-1-3 16,0 0-4-16,-1-2 1 0,-5-3-3 0,2-3 1 15,-2-3 0-15,-2-5 0 16,-1-6 2-16,-1-6-3 0,-2-5 0 0,2-10 2 16,-2-4-2-16,-1 0-1 0,0-11 0 15,1-5 2-15,0-8-5 0,2-7 1 16,0-5-1-16,1-6 0 0,3-5 1 0,2-4-3 16,4-4 3-16,0-4 0 0,3-2 0 15,0-3-4-15,2 0 6 0,0-1-3 16,1 1-1-16,2 1 1 0,-2 3 0 15,1 2 1-15,-2 3-1 0,-1 3 0 16,-2 6 2-16,-3 3-1 0,-3 5 2 0,-1 6 1 16,-5 4 2-16,-2 5 1 0,-2 4 0 15,-2 2 2-15,-4 5 0 0,-1 2-2 16,-2 3 0-16,-1 7-2 0,-2-10 1 16,-2 10-4-16,0 0-1 0,0-10-1 15,0 10 0-15,0 0 0 0,0-8-1 0,0-1 0 16,0 9-1-1,0-7 0-15,0 7 2 16,0 0-2-16,0 0 2 16,0 0-2 15,-7 0-1-15,7 0-4-16,0 0-5 0,0 0-12 15,0 0-12-15,0 0-16 0,-8 0-24 0,8 0-64 16,-10 1-11-16,10 2 1 0,-11 1 4 15</inkml:trace>
  <inkml:trace contextRef="#ctx0" brushRef="#br0" timeOffset="141303.85">1208 2666 135 0,'2'0'98'15,"1"-10"-3"-15,-2 10-3 0,4-8-22 16,-4 8-65-16,1 0-2 0,2 0-3 16,0 0 1-16,-1 3 1 0,1 3 0 15,1 1-6-15,1 4 7 0,0 5 1 0,1 3 1 16,2 7 2-16,2 1 0 0,0 4 1 16,2 0 3-16,0 3-2 0,2 0 2 15,1-2-2-15,1 2 0 0,2-3 0 16,0 1 0-16,1-1-3 0,3-1 3 15,1 0-5-15,2-1 2 0,-3-2-1 0,4 0 0 16,-2-3 0-16,0 0-1 0,1-4 2 16,-4 1-2-16,1-5 2 0,-3-1 1 15,0-4 0-15,-3 0-2 0,1-5 3 16,-2-1 0-16,0-5 0 0,-3 0-2 16,3 0 0-16,0-6-1 0,0-3-2 0,3-2 1 15,4-4-1-15,1-3-2 0,3-2 1 16,2-4 0-16,5-1 1 0,1-3-2 15,4-4 0-15,4-1 1 0,1-1 0 16,6-1-1-16,-1-1 1 0,3-1-1 16,-1 1 0-16,2-1 2 0,-1 1-6 0,1 1 6 15,-4 0-2-15,1 3-2 0,-2 0 0 16,-2 2 3-16,-5 2-2 0,-2 3 0 16,-4 2 2-16,-5 2 0 0,-4 3 4 15,-3 1-2-15,-5 3 2 0,-2 4-2 16,-4 1 3-16,-2 0-5 0,-4 9 2 0,-1-9 0 15,-3 9-2-15,2 0 1 0,-3 0-3 16,-1 0 0-16,0-7-2 16,0 7 4-16,0 0-4 0,0 0 1 15,0 0 2-15,0 0 1 16,0 0-4-16,0 0 4 0,0 0 0 0,0 0 1 16,0 1-3-16,0-1 1 0,0 0 0 15,0 1 0-15,0-1 1 16,0 0-1-16,0 0 0 15,0 0-3-15,0 1 2 0,-10-1 0 0,10 0 1 16,0 0 1-16,0 0-4 0,0 0-1 16,0 0 1-16,0 0 1 0,0 0-1 15,0 0 3-15,0 0-2 16,0 0 2-16,0 0 0 16,-8 1 1-16,8 0 1 0,0-1-2 15,-10 2-1-15,10 0 1 0,-11-1 0 0,11 1-2 16,-12 0 3-16,12-1-4 0,-11 0 3 15,11 1-2-15,-17-2-1 0,17 2 1 16,-12-2 0-16,12 0 0 0,-13 0 1 16,13 0 1-16,-9 0-3 0,9-8 1 0,0 8-6 15,0 0-2-15,0-9-12 0,0 9-10 16,0 1-35-16,0 2-65 0,0 4 2 16,0 0-3-16,0-3 3 0</inkml:trace>
  <inkml:trace contextRef="#ctx0" brushRef="#br0" timeOffset="149921.09">20769 7950 145 0,'0'0'48'16,"0"-8"-6"-16,0 8-7 0,0 0-6 16,0 0-4-16,0 0-1 0,0 0-2 0,0 0-4 15,0 0-3-15,0 0-5 0,0 0-7 16,-9 0 0-16,9-7-1 0,0 7-1 15,0 0 0-15,0 0 1 16,0 0-4-16,0 0 1 0,1 0 5 16,0 0-3-16,0 0-2 0,0-8 2 0,0 8 1 15,0 0 0-15,0 0 0 0,1 0 1 16,-2 0 2-16,2 0 0 0,-1-7-5 16,1 7 5-16,-1 0-1 0,-1 0-1 15,0 0-1-15,0 0 1 0,0 0-1 16,1 0 0-16,-1 0-1 15,0 0 0-15,0 0 3 0,0 0 1 16,0 4 1-16,0 0 0 0,0 3 1 16,0 2 0-16,0 1 1 0,-11 2 1 15,11 2-2-15,0 1-4 0,-12 1 1 16,12 1-2-16,-9 1-1 0,9 0 0 16,-9 1-1-16,9 0 3 0,-9-2-3 0,9-1 1 15,0-1 1-15,-9-2 2 0,9-1-1 16,0-1 1-16,0-2 1 0,0 0-2 15,0-3 1-15,0-1-1 0,0 0-1 0,0 0 0 16,1-3 0-16,0 0-1 0,-1 1-1 16,1-2 0-16,0 1-3 0,-1-1 0 15,0-1-4-15,1 2-7 0,0-1-7 16,-1 0-26-16,0 1-53 0,0-2-4 16,0 0 0-16</inkml:trace>
  <inkml:trace contextRef="#ctx0" brushRef="#br0" timeOffset="172108.02">13204 7211 179 0,'0'-17'102'0,"0"-2"1"0,0 2 0 16,0 0-52-16,0 0-42 0,0 0-1 0,0 0-3 16,0 1-2-16,0-2 0 0,0 2-2 15,0 1-1-15,1 2 0 0,4 2 0 16,2 3 0-16,0 8 3 0,3-8-1 16,0 8 0-16,1 0 3 0,2 3-2 15,1 3 1-15,2 2 1 0,-1 2 1 0,0 4 0 16,2 3 0-16,0 3-1 0,0 2 1 15,0 3 0-15,3 1 1 0,-1 3 0 16,0 2-1-16,0-1 3 0,0 0-1 16,1 0 0-16,-1 0-1 0,2 0 2 15,0-2-3-15,-1-2 1 0,1-2-2 0,0-2 1 16,0-2 0-16,0-3-2 0,0-3 0 16,-1-3 0-16,1-2 2 0,0-4-1 15,-1-3 1-15,2-2-5 0,1 0 6 0,0-13 0 16,0 1 0-16,3-6-1 15,0-4 0-15,4-4 2 0,-1-3-2 0,4-5 1 16,1-1-2-16,2-3-1 0,2 0 0 16,1 1 1-16,0 0-2 0,1 2 1 15,0 2-2-15,-1 2 0 0,-2 5 2 16,-1 1-3-16,-3 5-1 0,-1 2 1 0,-2 4-1 16,-3 3 0-16,-2 2 0 0,-3 2 1 15,-1 7-1-15,-2-15 0 0,0 15-2 16,-2-12 2-16,1 12 1 0,-1-13 0 15,0 5-1-15,-2 1 0 0,1 0 0 16,-2 7-1-16,0-14 1 0,-2 14 2 0,1-12 0 16,-3 12 0-16,-1-11 0 0,-1 11-1 15,-1-7 3-15,-3 7-2 0,0 0 1 16,-3 0-2-16,0 0 0 0,0 0-1 16,-1 0-1-16,0 0 0 0,0 0-3 15,0 0-1-15,0 0-5 0,0 0-5 0,0 0-10 16,0 0-6-16,0 0-13 0,0 0-31 15,0 6-58-15,0 1 0 0,-11 1-1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38:31.9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0 409 134 0,'0'5'100'16,"0"-2"-9"-16,0-2 2 0,0 0-26 16,0 1-63-16,0-2-11 0,0 0 0 15,0 0 9-15,0 0-5 0,0 0-2 0,0-9-4 16,0 9 18-16,0 0 0 0,0 0-1 15,0 0-4-15,0 1 9 0,0 0-3 16,0-1-3-16,0 0 1 0,0 0 9 16,0 0-11-16,0 0-4 0,0 0-3 15,0-10-1-15,0 10 5 0,0-8-4 16,0 8 3-16,0-11-5 0,0 11 5 0,0-11-8 16,0 11 2-16,0-10 3 0,0 10 5 15,0-9 1-15,0 9-4 0,0 0 2 16,0-9-6-16,0 9-3 15,0 0 2-15,0 0-7 0,0 0-24 16,0 1-64-16,0 2-5 0,0-1-1 0</inkml:trace>
  <inkml:trace contextRef="#ctx0" brushRef="#br0" timeOffset="697.32">0 1020 184 0,'0'-8'99'0,"0"8"-1"0,0 0-1 16,0 6-59-16,0 4-37 0,0 4-3 15,0 4 0-15,0 4 2 0,0 6 3 0,0 2-1 16,0 4 3-16,0 6 1 0,0 8 0 16,0 5 3-16,0 5 2 0,0 3 5 15,0 2-2-15,0 0 1 0,0 2 0 16,0-4 0-16,0-1 0 0,0-1 3 15,0-4-4-15,0-3 0 0,0-6-4 0,0-3-2 16,0-5-3-16,0-4 3 0,0-5-5 16,0-5-2-16,0-2-1 0,0-4-6 15,0-2-1-15,0-2-3 0,0-3-5 16,0-1-5-16,0-1-8 0,0-2-10 0,0-2-33 16,0-2-51-16,0-3 4 0,0 0 1 15</inkml:trace>
  <inkml:trace contextRef="#ctx0" brushRef="#br0" timeOffset="1713.06">1407 1492 176 0,'6'0'104'0,"1"0"3"15,-1 0-14-15,-2 0-38 0,2 0-48 16,-1 0 0-16,-2 6-1 0,2 5-2 16,-1 3 2-16,1 5 3 0,-1 9 4 15,0 5 1-15,0 8-3 0,-2 5 5 0,1 8 1 16,-3 6 0-16,0 4 0 0,0 6 0 15,0 4-5-15,0 1 1 0,-16 2-1 16,9 0 1-16,-4-3 2 0,-2-1 0 16,-2-6-1-16,2-6 0 0,-2-7-1 0,2-5-2 15,-2-6-2-15,4-7-6 0,-1-4-3 16,4-7-5-16,8-5-10 0,-13-4-8 16,13-4-11-16,0-2-9 0,0-7-21 15,0-2-46-15,0-1-28 0,0 0 4 16,0-7 5-16</inkml:trace>
  <inkml:trace contextRef="#ctx0" brushRef="#br0" timeOffset="1929.87">1665 2357 181 0,'20'6'119'0,"-3"2"-1"0,-1 3 2 15,-3-1-13-15,0 3-93 0,-2 2-7 0,0-4-5 16,0 2-3-16,-1-1 0 0,-4-2-2 16,1-4-5-16,2 2-5 0,-3-1-7 15,1 0-6-15,-2 1-9 0,2-3-27 16,-2 0-42-16,0-1-11 0,-4-4 3 16</inkml:trace>
  <inkml:trace contextRef="#ctx0" brushRef="#br0" timeOffset="4346.75">2650 1302 199 0,'11'0'110'15,"2"0"-4"-15,-1 0 4 0,3 0-62 16,-3 0-40-16,5 0-3 0,-3 4 0 16,2-1-3-16,-1 1 3 0,2 2-2 0,-1-1-2 15,-1 5 3-15,2 2-6 0,2 4 2 16,-2 0-9-16,2 3-5 0,-2 1-8 16,0 0-6-16,1 0-42 0,-1-2-39 15,-1-3-1-15,0-2 1 0</inkml:trace>
  <inkml:trace contextRef="#ctx0" brushRef="#br0" timeOffset="4643.32">3337 1402 131 0,'29'-21'116'15,"-1"2"0"-15,-3 1-2 0,-4 2-12 16,-3 3-65-16,-2 4-26 0,-6 9 1 16,-7 0-9-16,-1 0-3 0,-2 0 2 15,0 7-4-15,-19 6-1 0,1 5 0 16,-5 4 2-16,-1 4-6 0,-7 4 6 0,-1 1 1 15,-5 4-1-15,1 0 5 16,-1 0-4-16,1-2 3 0,2-3-3 0,0 0-1 16,5-5-1-16,2-3 2 0,4-3-2 15,4-3 0-15,7-3 6 0,2-4-6 16,10-4 1-16,0-2 1 0,0-3 3 0,10 0-3 16,4 0 0-16,7-14-4 0,5 3 2 15,5 0-1-15,3-4-7 0,2-2 4 16,4-1-1-16,0 0-4 0,0-3-3 15,2 0 5-15,-4-2-5 0,-1 0 0 16,-3 0-1-16,-5 1-1 0,-5-1-16 0,-7 0-31 16,-3-1-33-16,-7 1-8 15</inkml:trace>
  <inkml:trace contextRef="#ctx0" brushRef="#br0" timeOffset="5343.28">3266 1200 149 0,'-25'-8'103'0,"3"8"0"0,1 2 1 0,2 0-44 16,3 4-51-16,2 2-7 0,4 3 0 16,10 3 3-16,-16 4-3 0,16 3-1 0,0 5 4 15,0 5 0-15,1 4-2 0,5 7 4 16,3 6 2-16,2 5 1 0,2 3-3 16,2 4-2-16,-1 0 5 0,0 3-2 15,-1-3-2-15,-3-1-1 0,-3-1-1 16,-1-2-2-16,-3-3 2 0,-2-3-1 15,-1-4-1-15,0-8-1 0,0-3 1 0,-16-6-4 16,6-6 3-16,-2-3 1 0,-1-4-2 16,-2-5 0-16,2-5-1 0,-2-2 2 15,3-4 0-15,2 0-1 0,10-9-3 16,0-2 3-16,0-4-3 0,0-5-4 16,5-2 2-16,9-3-1 0,4-2-1 0,5-1-1 15,4-1-1-15,3-1 4 0,4 0 1 16,1 1 3-16,2 1 2 0,0 1 3 15,1 3-3-15,-3 2 3 0,0 3 1 16,-3 3 0-16,-4 3-4 0,-5 3 2 16,-1 3-3-16,-4 7 0 0,-6 0 0 0,-1 0-4 15,-4 0 3-15,-4 4-3 0,-3 4-1 16,0 5 1-16,0 3 2 0,-15 2-3 16,4 3 2-16,-6 3 0 0,-1 3 5 15,-5 2-2-15,-4 3 1 0,-3 3 2 0,-1-1 1 16,-3 2 0-16,0-1 3 0,0-3 1 15,0-1-2-15,3-2 1 0,-1-4-2 16,4-1-1-16,3-4-2 0,4-2 0 16,5-4-2-16,4-3 0 0,12-2 0 15,-8-5-3-15,8-1-4 0,5-3-3 16,3 0-2-16,7 0-6 0,5-11-1 0,4 4-9 16,4-3-6-16,2-3-17 0,4-2-9 15,2-2 5-15,2-2 8 0,-2 0 17 16,2-2 22-16,1 0 10 0,-3-1 12 0,-3 2 10 15,-3 2 20-15,-3 2 13 0,-5 2 3 16,-3 3-4-16,-5 11-12 0,-5 0-14 16,-3 0-7-16,-6 4-5 0,0 8-1 15,0 6-3-15,-12 5-4 0,1 6-1 16,-2 3-5-16,-5 6-3 0,-3 2-1 0,0 4-5 16,-2 2-9-16,-2 2-5 0,-1 0-10 15,0-1-29-15,-1-2-48 0,-2-6-15 16,1-3 3-16</inkml:trace>
  <inkml:trace contextRef="#ctx0" brushRef="#br0" timeOffset="5492.29">3354 2743 154 0,'22'-20'136'0,"2"0"1"0,5 2 1 16,4 0 1-16,2 6-57 0,3 2-62 16,-2 10-8-16,3-10-10 0,1 10-2 15,-4 0-6-15,1 0-9 0,-4 0-9 0,2 0-5 16,-1 0-8-16,0 0-12 15,0 0-28-15,-1 0-46 0,-3-8-3 0,0 8 1 16</inkml:trace>
  <inkml:trace contextRef="#ctx0" brushRef="#br0" timeOffset="6175.79">4305 1826 165 0,'14'-18'113'0,"3"2"-2"16,-1 2-3-16,3 1-6 0,4 1-92 15,1 0-5-15,5 2-23 0,2 1 0 16,4 9 4-16,-2-10 5 0,-1 10 5 16,-1 0 5-16,0 2 7 0,-2 6 7 0,-4 7 0 15,-2 5-1-15,-3 5 3 0,-6 3 0 16,-3 4-4-16,-8 2-4 0,-3 2 0 15,0 0-6-15,0-2 1 0,-13 2-4 16,3-3 0-16,-1-3 1 0,-1-1-1 16,1-5-2-16,-1-3 1 0,3-4 0 0,0-5-2 15,9-3-1-15,-11-6-3 0,11-3 2 16,0 0 1-16,0 0-4 0,5-13 3 16,1 5 2-16,4-4 1 0,2-1 2 15,4 2 2-15,1 2 1 0,1 0 2 0,1 9 1 16,3-8-1-16,-1 8 2 0,2 1-1 15,-3 5-1-15,0 4-1 0,-1 2-1 16,-1 5 1-16,-4 4-1 0,-1 2 0 16,-1 4 0-16,-3-2-3 0,-4 1 2 0,1-1-1 15,-1-3 1-15,-4-1-3 16,-1-3 2-16,1-3-1 0,-1-2 0 0,0-5-3 16,0-4-1-16,0-4 1 0,0 0-6 15,0 0 2-15,2-16-5 0,3 1 5 16,4-5-3-16,3-3 2 0,4 0-1 0,6-1 5 15,2 0 3-15,5 1 4 0,4 1 1 16,2 3 5-16,5 2 0 0,3 5 2 16,3 3-2-16,-3 9 2 0,5 0-4 15,-6 0 2-15,2 5-2 0,-5 7-2 16,-7 2-1-16,-2 2 0 0,-9 3 0 0,-6 0-1 16,-5 0 2-16,-4-2-3 0,-6 0 2 15,0-3-2-15,-11-1 1 0,-1-5-1 16,-8 0-2-16,-4-3-1 0,-4-3 0 15,-2-2-3-15,-5 0-4 0,1 0-2 16,1-11-5-16,3 2-3 0,3-3-5 0,5-2-3 16,4-2-1-16,5-2-7 0,13-2-18 15,-9 0-26-15,9-4-38 0,5 1 4 16</inkml:trace>
  <inkml:trace contextRef="#ctx0" brushRef="#br0" timeOffset="6376.34">6042 1024 127 0,'12'-9'112'0,"-3"0"0"16,-1 9-5-16,1-10-2 0,2 10-82 15,-1 0-23-15,3 0-21 0,-1 3-31 0,1 0-46 16,1-2-13-16,-1 2-1 0</inkml:trace>
  <inkml:trace contextRef="#ctx0" brushRef="#br0" timeOffset="6991.74">6127 1255 172 0,'-13'39'107'0,"-2"5"-4"0,1 6-6 0,-3 3-28 0,2 3-46 16,-1 2-7-16,1 0-5 16,-2 0 0-16,3 1-1 0,-1-5-6 0,-1-5-2 15,1-4-2-15,3-4-1 0,1-6-4 16,3-7 1-16,8-5-1 0,-10-8-1 16,10-8-5-16,0-4 1 0,5-3 0 0,0 0 2 15,6-15-3-15,2 3 1 16,3-5 0-16,4-4 0 0,5-2 1 0,-1 0 2 15,3-1 1-15,2 0 3 0,0 1 1 16,0 2 1-16,1 4 6 0,-2 5 0 16,0-1 2-16,-2 6 4 0,-3 7 1 0,-3 0 4 15,0 0-3-15,-2 0-1 16,-2 7 2-16,-4 3-3 0,0 3-1 16,-1 3-1-16,0 2-3 0,0-1-3 0,-3 2-3 15,1 1-2-15,0-1 2 0,0 0-3 16,1-1-3-16,1-2 2 0,0-1-5 15,0-2 0-15,2-4-1 0,-1-4 1 16,2-3 0-16,-1-2-1 0,2 0 0 0,-1-9-1 16,-2-2 4-16,0-3 1 0,-2-4 2 15,-2-2 6-15,-3 0-1 0,-1 1 0 16,-4 2 2-16,0 2 4 0,0 4 2 0,-18 11-2 16,2-8 3-16,-4 8-4 0,-3 5 2 15,-3 5 0-15,-6 6-1 0,1 7 5 16,-3 5-3-16,-2 6 3 0,0 5 1 15,1 2 0-15,2 0-2 0,4 2 1 16,6 0 3-16,2-3 3 0,9-1 0 0,12-1 4 16,0-4-3-16,0-4-2 0,4-1-2 15,9-7 1-15,11-2-1 0,5-4-5 16,8-7-2-16,8-3-4 0,3-4-4 16,6-2-5-16,3 0-1 0,0-7-8 15,3-2-3-15,-1-3-12 0,-1-1-6 0,-3-5-10 16,-3-1-25-16,-3-3-48 0,-5 0-16 15,-4-2 3-15</inkml:trace>
  <inkml:trace contextRef="#ctx0" brushRef="#br0" timeOffset="7325.36">8062 1270 165 0,'10'19'115'0,"-4"4"-2"15,-2 6 0-15,-4 6-29 0,0 6-67 16,0 7 1-16,-20 7-4 0,3 2-1 16,-4 4-5-16,-5 1 2 0,-6 2-7 0,-3 2 4 15,-6-2-5-15,-1 2-2 0,-4-4-3 16,-2-2-3-16,-3-4-7 0,-1-7-4 16,-1-4-14-16,2-11-26 0,0-9-32 0,3-8-32 15,2-10 5-15</inkml:trace>
  <inkml:trace contextRef="#ctx0" brushRef="#br0" timeOffset="7508.65">7206 2115 186 0,'13'-13'130'0,"5"13"4"0,2 0 2 15,5 0-19-15,4 5-63 16,2 15-22-16,6 6-6 0,-2 9-7 0,5 7-6 16,0 1-4-16,4 1-6 0,-3 2-3 15,4 1-1-15,-3-2-5 0,-2-2-9 16,-2-3-2-16,0-5-4 0,-8-8-15 0,-2-3-6 15,-7-11-26-15,-5-6-43 0,-7-7-24 16,-7 0 3-16,-2-13 5 0</inkml:trace>
  <inkml:trace contextRef="#ctx0" brushRef="#br0" timeOffset="7651.88">7442 1730 150 0,'-14'-38'144'0,"5"8"2"0,9 7 0 15,-15 9-3-15,15 14 0 0,0 0-136 16,1 0-7-16,7 6-8 0,3 7-23 0,2 3-30 16,5 4-66-16,5-1-19 0,3-3 1 15,3 3 2-15</inkml:trace>
  <inkml:trace contextRef="#ctx0" brushRef="#br0" timeOffset="17997.84">7703 2283 144 0,'0'0'77'0,"0"-8"-8"0,0 8-17 15,0 0-15-15,0 0-16 16,0 0-10-16,0-8-9 0,0 8-1 0,0 0-2 16,0 0 0-16,2 0 1 0,1 0 0 15,-1 0 2-15,1 0-3 0,0 0 7 16,-1 0 0-16,0 0-1 0,0 0 1 0,-1 0 0 15,2 0 2-15,-3 0-1 16,0 0 0-16,0-7-2 0,0 7-2 0,0 0-1 16,0 0 0-16,0 0 1 0,0 0 0 15,-12 0 1-15,12 0-1 0,0-7 3 16,-11 7-3-16,11 0 0 0,-11 0 0 0,11 1 1 16,-12-1 0-16,12 1 1 0,-16 0 1 15,16 0-2-15,-16 0 1 0,16 1-5 16,-14 0 4-16,14 1 3 0,-17-1-4 15,7 1-1-15,1 0 0 0,0 1 2 16,-1-1 0-16,1 0-1 0,-1 1 4 16,-1 0 2-16,0 0-3 0,-1 0-1 0,1 0 6 15,-3 1-1-15,-2 0-2 0,2 0-1 16,-3 2 3-16,0-1-2 0,0 0-4 16,0 1 1-16,1-1-1 0,-1 0-4 15,1 1 2-15,1-1-1 0,0 1 1 0,1-1 0 16,0 0-3-16,3-1 0 0,-2 1 8 15,3-1-1-15,3-2 1 0,7 0 0 16,-18 1-2-16,18-1-2 0,-14-1-1 16,14-1 6-16,-15 0-3 0,15 1 2 15,-14-2-5-15,14 1 0 0,-14 0 0 0,14-1 0 16,-10 0 2-16,10 0 2 0,-12 0-4 16,5 0-1-16,7 0-2 15,0 0 2-15,0 0-2 0,-9 0-1 16,9 0 0-16,0 0 0 15,0 0 1-15,0 0 0 0,0 0 0 0,0 0 0 16,0 1 0-16,0-1-1 16,0 0 0-16,0 0 0 15,0 0 1-15,0 0 0 0,0 0 0 16,0 0-1-16,0 0 0 0,0 0-1 0,0 0 4 16,0 0-2-16,0 0 0 0,0 0 3 15,0 0-5-15,0 0 0 0,0 0-4 16,0 0 0-16,0 0-7 0,0 1-4 15,0-1-11-15,2 3-21 0,0-1-61 16,1 1-10-16,1-2 2 0</inkml:trace>
  <inkml:trace contextRef="#ctx0" brushRef="#br0" timeOffset="20178.68">1396 4226 126 0,'0'-12'107'0,"0"1"1"0,0-2 0 16,0 1-1-16,0-2-79 0,1 0-27 15,9 1 0-15,2-1 0 0,5-2-3 16,2 2 2-16,6-2 0 0,3 3 0 16,2 4-1-16,4 9 0 0,5 0 1 15,2 0 3-15,2 0-1 0,-3 7 1 0,-3 5-1 16,-5 7 3-16,-9 7 0 0,-6 7-2 16,-7 4 1-16,-9 9-2 0,-1 7 1 15,0 2 0-15,-16 5 2 0,0-2 2 16,-3 0 2-16,-4-2 2 0,-3-3-1 15,1-6 1-15,-1-2 0 0,4-9-2 0,3-8 0 16,6-6-4-16,13-8-3 0,-11-9-2 16,11-5-5-16,1 0-9 0,9-9-5 15,2-2-8-15,6-3-13 0,-1-2-38 16,6-2-44-16,0-1 1 0,-1-3 1 16</inkml:trace>
  <inkml:trace contextRef="#ctx0" brushRef="#br0" timeOffset="20345.93">2283 4523 158 0,'33'6'125'0,"-1"1"1"0,-3 2 2 15,-4 2 2-15,-1 2-80 0,-1 2-30 16,-4 3-11-16,-1 0-9 0,-3 3 0 16,-1 0-6-16,-3-1-14 0,-1 3-11 15,2-1-26-15,0 3-65 0,1-2-5 16,-1 1-1-16,2-5 2 0</inkml:trace>
  <inkml:trace contextRef="#ctx0" brushRef="#br0" timeOffset="22210.69">3752 4302 151 0,'0'5'104'15,"-11"-1"-1"-15,11-1-2 0,0-3-28 16,4 0-71-16,-1 0-2 0,5-11-1 0,0 3-1 15,4-3-1-15,3-2-1 0,0-2 1 16,1-1 3-16,5 1 3 0,-2-1-1 16,7 1 3-16,-1-2 0 0,3 1-1 15,1-2 0-15,2 1 1 0,-2 1-2 16,1 2-1-16,1 2-2 0,0 3 0 0,-1 9 1 16,1 0 3-16,-2 0 3 0,-1 0 5 15,0 5 0-15,-8 8 2 0,0 7 3 16,-6 4 1-16,-3 6 2 0,-6 6 0 15,-5 6-3-15,0 3-4 0,0 4-3 16,-16 2-2-16,2 1-2 0,-3 1-3 0,-5-1-1 16,-2-2-2-16,-4-3-2 0,0-3-4 15,-1-3 0-15,2-4 0 0,-1-6-8 16,3-6-2-16,0-6 0 0,3-5-3 0,2-9-1 16,0-5 2-16,2 0 0 0,4-7 1 15,0-7-1-15,6-4 6 0,8-6 5 16,-9-3 3-16,9-5 3 0,0-1 1 15,4-1 2-15,1 0 3 0,5 2 3 16,2 2 3-16,2 5 2 0,6 4-1 16,-1 6-1-16,3 6-1 0,2 9-1 0,-1 0 0 15,0 1-2-15,-1 11-6 0,-1 5-1 16,-3 5-8-16,0 6-6 0,-3 1-10 16,1 4-10-16,-4-2-20 0,0-2-18 15,-1-4-15-15,-1-3-2 0,2-6 9 0</inkml:trace>
  <inkml:trace contextRef="#ctx0" brushRef="#br0" timeOffset="23345.06">4354 4775 146 0,'27'-16'61'0,"2"-8"13"16,0-5 10-16,6-6-4 0,2-4-14 16,3-4-26-16,2-1-28 0,3-2-4 15,0 1-4-15,1 0-2 0,-1 3-2 0,-1 0-3 16,-2 1-6-16,-3 2-4 0,-3 3-3 16,-5 1 0-16,-2 2-8 0,-7 0-3 15,-5 2 8-15,-5 0 5 0,-4 5 6 16,-5 2 3-16,-3 5 4 0,0 3 6 15,-9 3 2-15,-2 13 10 0,-3-7 5 0,-1 7-5 16,-3 4-2-16,0 7-2 0,3 7 3 16,3 6-3-16,0 8-2 0,12 4-2 15,-11 4 4-15,11 6-2 0,0 1-2 16,1 2-2-16,5 2 0 0,2 0-2 16,4 1-2-16,0-2 0 0,4-3 0 0,-4-4-3 15,1 0 0-15,-2-6-1 0,-2-2 0 16,-5-5 0-16,-1-3-1 0,-3-4 0 15,0-5-1-15,0-6 1 0,-17-4-2 16,5-6 4-16,-3-2-1 0,-2 0 2 16,0-10-2-16,0-3 2 0,1-4-2 0,2-3 0 15,3-3 3-15,1-3-3 0,10-1 0 16,-10-2-6-16,10-1-1 0,0 0-4 16,3-1-2-16,5 0-3 0,2 1 2 15,2 0-2-15,6 2 0 0,0-2 2 16,1 1 3-16,4 0 3 0,1-1 1 0,1-1 4 15,1-4 2-15,3 1-1 0,2-4 5 16,0-1 1-16,1-2 0 0,3-4 5 16,1 1-1-16,-1-4 2 0,1 0 2 0,-1-1 2 15,-1 1-3-15,0 1-1 16,-2 4-2-16,-5 2 3 0,-1 5-7 0,-7 6 0 16,-4 7 1-16,-5 7-2 0,-6 16 3 15,-4 0 1-15,0 0 3 0,-10 10 2 16,-6 10 1-16,-5 8-3 0,-3 6 4 0,-4 5-4 15,0 1 1-15,1 3 0 0,1 1-7 16,1-1-1-16,5-1-2 0,4-4 0 16,5-5-3-16,11-6-2 0,0-8-1 15,0-8 0-15,7-4-2 0,9-7-2 16,6 0 3-16,6 0-1 0,2-16 1 0,5 1 5 16,1-1 1-16,1-3 1 15,0-1 1-15,1 1 0 0,-4 0 2 0,-2 3-1 16,-4 3 0-16,-4 4 1 0,-4 9-1 15,-5 0-1-15,-6 0 3 0,-8 3 1 0,-1 10 1 16,0 5 0-16,-12 5 2 0,-5 2-4 16,-5 6 0-16,-3 3-2 15,-7 1-1-15,-2 1-1 0,-2-1-5 0,0 0-1 16,-1-2-3-16,2-4-1 0,2-3-3 16,1-4 1-16,4-5-1 0,4-5 2 15,5-4 0-15,4-4 6 0,4-4-2 0,11 0 3 16,0 0 2-16,0-13 2 15,3 2 2-15,9-4-3 0,5-1 1 0,6-3-1 16,5-1 1-16,5-2 1 0,3-1 0 16,8 1 0-16,1-1 3 0,4 0-3 15,2 2 1-15,3 2 3 0,-1 2 3 0,2 1-2 16,-4 5-1-16,-3 3-1 0,-5 8 0 16,-3 0 0-16,-9 0 1 0,-6 0-2 15,-7 8-1-15,-10 4 1 0,-5 6-2 16,-3 2-1-16,0 3 1 0,-14 2-1 0,-1 1-1 15,-5 1-3-15,-3-1-4 0,-5 1 1 16,-1-2-3-16,-1-3-2 0,-2-1 0 16,2-5 1-16,1-3-2 0,1-5 2 15,2-2 0-15,3-6 4 0,3 0-1 16,4 0 0-16,1-13 1 0,7 1-1 16,8-1 2-16,0-2 3 0,0-2-1 0,0 0 3 15,0-1 0-15,7 2 5 0,3 2 3 16,3 3 3-16,2 2 3 0,2 9 1 15,-4 0 1-15,3 0 1 0,-4 0-2 16,-1 8 4-16,-5 4-4 0,-5 5 2 16,-1 3 1-16,0 4-3 0,0 2-4 0,-13 2 0 15,1-1-3-15,-2 3-1 0,-4-1-4 16,-3 2-3-16,1-3 1 0,-3 1-9 16,0-2-5-16,0-3-5 0,1-2-2 0,1-4-7 15,2-3-16-15,0-4-20 16,3-5-25-16,2-5-21 0,2-1 3 0</inkml:trace>
  <inkml:trace contextRef="#ctx0" brushRef="#br0" timeOffset="23626.91">5568 4463 167 0,'16'-18'100'0,"0"3"-5"0,2 2-8 16,0 3-27-16,1 10-36 0,-3-11-20 0,1 11 1 16,0 0 0-16,1 0 0 0,-2 3 1 15,1 3 3-15,-1 2-1 0,2 2 0 16,-1 2-1-16,0 2 2 0,0 5-2 15,0 2 2-15,0 4-3 0,-4 4 0 16,2 1-1-16,-4 3-1 0,0 2 0 0,-2-1-1 16,-1 2 2-16,-4 1-2 0,-1-3-1 15,-2 1 0-15,-1 0 0 0,0-3-1 16,0-2-1-16,-10-1 1 0,10-4 1 0,-17-2-2 16,8-3-1-16,-4-4 1 0,-1-3-2 15,2-4-2-15,-4-2-4 0,1-4-5 16,0-3-4-16,0 0-7 0,2 0-12 15,1-16-24-15,1 0-30 0,1-4-22 16,10-5 0-16</inkml:trace>
  <inkml:trace contextRef="#ctx0" brushRef="#br0" timeOffset="23792.81">5806 4717 134 0,'11'-22'106'0,"0"5"-3"0,1 2-6 16,-1 5-19-16,-3 10-32 0,-3-9-38 15,1 9-2-15,-6 1-1 0,0 3-4 0,0 4-1 16,-10 3 1-16,1 5-2 15,-7 2-1-15,-1 1 0 0,-5 3-1 0,-2 3-1 16,0 1 0-16,-2 0-3 0,2 1-3 16,-1-3-3-16,6-3-9 0,1-4-7 15,7-6-27-15,11-7-24 0,0-4-25 0,0 0 1 16</inkml:trace>
  <inkml:trace contextRef="#ctx0" brushRef="#br0" timeOffset="24024.91">5977 4563 212 0,'47'-42'108'15,"-3"2"-2"-15,-3 4-13 0,-2 2-30 0,-5 7-49 16,-3 1-8-16,-5 7-2 0,-7 3 0 16,-4 7-4-16,-7 9 1 0,-8 0 0 15,0 0 3-15,0 2 1 0,-15 11 4 16,0 4 4-16,-4 8 2 0,-3 3 0 16,-3 4 0-16,0 1 0 0,2 5 0 0,2-2-4 15,2 0-3-15,7 0-6 0,12-2-2 16,-12-4-4-16,12-2-6 0,5-6-8 15,5-4-2-15,5-4-4 0,7-6-4 16,4-5-8-16,5-3-14 0,2 0-28 16,1-9-36-16,0-1-1 0,1-6 9 0</inkml:trace>
  <inkml:trace contextRef="#ctx0" brushRef="#br0" timeOffset="25424.04">6936 3694 138 0,'13'-15'111'0,"-1"2"-4"0,-2 2-11 15,-2 2-24-15,-3 9-35 0,-2 0-24 16,-3 0 1-16,0 0-3 0,0 8-3 0,-17 4 1 16,6 6-1-16,-5 3 5 0,-1 3-1 15,-4 2 0-15,2 3-2 0,-4-1-3 16,0 2-3-16,0 1 0 0,1-3-4 15,1 0-1-15,1-4-4 0,4-3-3 0,4-4-4 16,3-4-2-16,9-4-2 16,0-5-3-16,0-3 1 0,3-1 0 0,9 0 3 15,4-7 1-15,2-1 2 0,4-2 7 16,6-1 1-16,-1-1 5 0,4 1 2 16,0 0 4-16,0 1 3 0,0 2-1 0,0 8 2 15,-4-9 2-15,0 9-1 0,-5 0 1 16,-2 3-1-16,-4 4-1 0,-5 3 0 15,-1 4-3-15,-5 3 1 0,-1 2-3 16,-4 1-1-16,0 3-2 0,0-1-3 16,0 1-3-16,-17 1-4 0,8-2-4 0,-2 1-3 15,-3-2-4-15,-1-1-5 16,0-1 0-16,-2-3-1 0,0-3-1 0,2-2 8 16,-2-3 5-16,1-1 2 0,0-4-1 15,4-3 6-15,-1 0 5 0,3 0 2 16,10 0 0-16,-13-12-2 0,13 4 0 15,0-2 2-15,0-1-5 0,6-1 6 16,1-1-1-16,4 2 1 0,5-1 2 0,-2 2 1 16,6 0 2-16,0 2 2 0,0 8 0 15,3-12 2-15,0 12-1 0,-4-7-1 16,2 7 0-16,-1 0-2 0,-1 0-5 0,-4 0-3 16,-2 0 0-16,-1 0-2 0,-4 2-4 15,-4 1-7-15,-2 0-4 0,-2 1-8 16,0 2-14-16,0-2-16 0,-18 1 1 15,7 1 13-15,-1 0 26 0,-4 2 12 16,0 2 8-16,0-1 7 0,-3 4 12 0,1 0 18 16,-1 2 17-16,2 1 6 0,0 2-13 15,4 1-22-15,0 2-9 0,13 2-1 16,-12-1-6-16,12 2-1 0,0 0-6 16,0-1 0-16,2-2-2 0,3-1 1 15,3-2-3-15,4-4-2 0,1-3 0 0,2-3-3 16,3-4 2-16,4-4-5 0,0 0-2 15,1-7-4-15,1-4-5 0,1-4-2 16,2-5-4-16,0-3 0 0,1-5 0 16,0-4 3-16,1-1 3 0,0-3 10 15,-2 2 1-15,-1-1 5 0,0 3 1 0,-2 1 6 16,-2 4 2-16,-4 2 3 0,-1 4 2 16,-2 6 2-16,-1 6-2 0,-5 9 0 15,-1 0 3-15,-2 0 0 0,-2 7 0 0,0 8-2 16,-3 4-2-16,-1 1-3 0,0 3-5 15,1 2-1-15,0-2-3 0,0 1 0 16,1 0-2-16,-1-3-3 0,0-2-3 16,0-2-2-16,2-4-5 0,-2-6-8 15,1-1-7-15,2-6-14 0,0 0-30 0,0 0-39 16,1-13-5-16,0 1 1 0</inkml:trace>
  <inkml:trace contextRef="#ctx0" brushRef="#br0" timeOffset="26108.2">7756 3900 238 0,'11'-29'119'0,"2"6"1"0,-3 6 0 16,1 8-50-16,1 9-51 0,0 0-7 0,2 4-2 15,-1 11 1-15,2 5-3 0,-2 8 3 16,0 4-5-16,1 7-2 0,0 5 0 16,1 4-2-16,-4 5 0 0,1 4-1 0,-1 2-1 15,-3 4 0-15,-2-1 0 0,-3-1-4 16,-2-4 0-16,-1 0 0 0,0-7-1 15,0-4-1-15,0-4-3 0,-8-8-3 16,8-4-4-16,-10-10-4 0,10-7-3 16,0-11-3-16,-10-2-4 0,10-6 0 0,0-14 1 15,0-5 3-15,4-9 5 0,-2-8 5 16,4-7 6-16,2-4 7 0,-1-5 5 16,5-5 6-16,1-3 6 0,3-1 0 15,4 1 2-15,0 2 2 0,3 1-1 16,0 7 1-16,3 4-2 0,0 7-2 0,0 5-2 15,1 8-3-15,-4 7 0 0,-3 9-3 16,-2 9-2-16,-5 7-1 0,-4 0-1 16,-5 7-2-16,-4 6 1 0,0 4 1 15,0 4-4-15,0 4 2 0,-10 1 2 16,10-1-5-16,0 2 1 0,0-1 1 0,0-1-2 16,0 0 3-16,0-3-1 0,9 0 1 15,4-2 2-15,4-1 0 0,3-2 0 16,4 0 4-16,3 0 1 0,-3 1 0 15,1 0 2-15,-5 0-2 0,-3 3 3 16,-6 1-3-16,-5 3 2 0,-6 0-3 0,0 3-4 16,-9 2-2-16,-5-1 0 0,-6 2-3 15,-5 0-4-15,-4-2-5 0,-4 0-5 16,-2-5-2-16,-3-2-7 0,-1-4-2 16,2-6-8-16,0-5-16 0,4-7-12 15,2 0-6-15,5 0 20 0,6-13 24 16,5 0 22-16,5-4 5 0,10-2 7 0,0-4 12 15,0 1 18-15,2 1 20 0,7 2 10 16,7 4-12-16,4 5-19 0,5 10-18 16,5 0 1-16,4 0-2 0,4 3-2 15,4 8-1-15,1 6-3 0,3 1-3 0,3 4-2 16,0 3-4-16,2 1 0 0,2 2-3 16,-1-1 0-16,-5 0-1 0,2-1 0 15,-6-3-5-15,0-4-4 0,-6-1-5 0,-3-5-6 16,-4-4-14-16,-5-5-40 0,-5-4-47 15,-5 0 2-15,-5 0-1 0</inkml:trace>
  <inkml:trace contextRef="#ctx0" brushRef="#br0" timeOffset="26539.86">8396 3691 132 0,'-11'-9'99'0,"11"2"-3"0,0 7-2 15,0-12-5-15,5 4-94 16,8 8-4-16,5-9 3 0,7 9 5 16,3-6 11-16,6 6 3 0,3-6 9 0,7 6-1 15,1 0 2-15,4 0-2 0,1 0-2 16,-1 0-1-16,-1 3-5 0,-1 0-8 15,-3 3 0-15,-5 1-4 0,-7 4-2 16,-6 4 0-16,-8 1-2 0,-5 5 0 16,-10 2-3-16,-3 4-1 0,0 3 0 0,-16 1 0 15,-3 1 0-15,-7 1-1 0,-8-1 2 16,-5 1 4-16,-6-1 2 0,0-2 3 16,-2 0 3-16,2-4 4 0,0-3 1 15,5-4 1-15,4-1 1 0,6-4 1 16,5-2-1-16,7-6-3 0,8-1 0 0,10-4-3 15,0-1-5-15,5 0-2 16,9 0-1-16,4-11-5 0,7 3-9 0,1-2-7 16,5 0-10-16,-2-1-24 0,1-3-49 15,-1 0-18-15,-2 0 2 0</inkml:trace>
  <inkml:trace contextRef="#ctx0" brushRef="#br0" timeOffset="26705.79">8668 3876 146 0,'-17'-9'126'16,"0"9"0"-16,6-13-1 0,11 13-3 0,0-9-50 16,10 0-78-16,8 9-5 15,5-10-13-15,5 10-1 0,3-15-5 16,1 4-1-16,2 2 3 0,0 2 0 16,-1-2 2-16,1 1-2 0,-5-1-11 15,-4-1-20-15,-3-1-31 0,-5-2-5 0</inkml:trace>
  <inkml:trace contextRef="#ctx0" brushRef="#br0" timeOffset="27255.77">8795 3434 174 0,'-14'0'116'0,"4"0"1"16,10 5 2-16,-13 7-21 0,13 7-77 15,0 4-11-15,2 7-3 0,6 3 1 0,1 4-1 16,3 5 1-16,3 4 2 15,2 5 3-15,0 5-2 0,2 5-1 0,1 6 3 16,0 5-1-16,1 3-3 0,-3 1 2 16,0 3-1-16,-3-2-5 0,-1-3-4 15,-4-2-1-15,0-4 0 0,-3-5-1 0,-2-5-2 16,0-6-2-16,-5-5 2 16,0-9-5-16,0-6-3 0,0-8-4 0,0-10-3 15,-15-8-2-15,7-6 0 0,-3 0-4 16,-1-19 3-16,-3-2-1 0,-2-8 6 15,0-5 5-15,-2-4 6 0,0-4 4 16,1-1 4-16,1-2 1 0,3 0 5 16,5 2-3-16,9-2 1 0,0 4-2 0,0 3-2 15,0 4 0-15,3 3 1 0,8 5-1 16,7 5-1-16,4 4 2 0,3 4-1 16,4 4 0-16,2 9 2 0,-1-11-2 0,1 11-1 15,-1 0 0-15,-1 0 1 0,-6 1 0 16,-4 3 0-16,-4 4-3 0,-9 2 0 15,-4 3 0-15,-2 1-2 0,0 4 0 16,-16 1 1-16,-3 3 0 0,-4 0-1 16,-6 1 1-16,-3 0 0 0,0 1 1 15,-2-1 2-15,1 0 1 0,4-4 5 16,2 1-2-16,7-5-1 0,5-3 2 0,15-2-3 16,-9-6 1-16,9-2-1 0,6-2-4 15,9 0-2-15,6-9-2 0,8-2-6 16,5-1-5-16,2-3-5 0,6-3-9 0,1-1-19 15,1-3-40-15,-1-4-32 0,-1-1 4 16,0-2 0-16</inkml:trace>
  <inkml:trace contextRef="#ctx0" brushRef="#br0" timeOffset="27771.33">9934 3369 163 0,'16'0'107'0,"-1"0"0"15,-1 0-2-15,-6 6-35 0,-2 3-70 16,-6 5-1-16,0 4 1 0,0 5-6 16,-19 6-4-16,1 5 4 0,-9 3 2 15,-3 4 2-15,-6 3 2 0,-3 4 0 0,-1 0 4 16,-3 0 0-16,0 0 1 0,1-3-3 16,-3-6-2-16,6-2-3 0,4-8-5 15,4-6-6-15,7-8-9 0,5-8-10 0,7-6-15 16,12-1-7-16,0 0-8 0,0-18 10 15,0 3 15-15,11-3 26 0,3-2 20 16,6 0 11-16,0 0 16 0,4 5 17 16,3 2 13-16,0 7 12 0,0 6-5 15,2 0-8-15,0 4-22 0,-2 9-14 16,-1 6-4-16,-2 8-3 0,-5 6-3 16,-1 7-6-16,-5 5-3 0,-1 3-3 0,-4 4-3 15,-3 2 1-15,-3-2-3 0,-1-2-2 16,-1-2 1-16,0-4-1 0,0-4-5 15,-8-5-5-15,8-4-5 0,-11-6-6 0,11-7-8 16,-12-6-9-16,12-8-16 16,-9-4-27-16,9 0-30 0,0-14-7 0,0-4 5 15</inkml:trace>
  <inkml:trace contextRef="#ctx0" brushRef="#br0" timeOffset="28444.51">9931 4082 179 0,'31'-52'110'0,"4"4"-2"0,0 6-8 16,0 4-28-16,0 7-45 0,-1 6-13 15,-1 8-2-15,-2 5-1 0,-5 12-3 16,-4 0 0-16,-7 0-2 0,-6 8-2 16,-6 6-2-16,-3 5-2 0,0 4 0 0,-10 2-1 15,-1 3-2-15,-6 0-3 0,-1 1 0 16,-3-3 0-16,0-2-3 0,-1-2-1 16,0-3 0-16,4-5 1 0,5-3-1 15,13-5 2-15,-9-6-1 0,9 0 1 16,3 0 0-16,8-10 3 0,9 0 3 15,3-2 2-15,6-1 4 0,4-2 3 0,2 1 3 16,4-1 1-16,2 4 2 0,0 2-2 16,-1 9 0-16,-3-9-1 0,-5 9-2 15,-2 3-5-15,-7 1-3 0,-7 6-1 16,-4 1-3-16,-8 5-4 0,-2 0-1 0,-2 2-2 16,0 0 1-16,-15 1-4 0,1-2-1 15,-2-2 0-15,-5-3-1 0,-2-2-2 16,-1-6-2-16,1-3-1 0,0-1-10 15,2 0-6-15,4-16-3 0,1-1 8 16,5-6 22-16,11-5 16 0,-13-5 8 0,13-5 6 16,0-1 5-16,1-1 12 0,4 1 8 15,2 1 6-15,1 3-7 0,1 3-15 16,3 8-13-16,1 6-3 0,0 8 1 16,-1 10 0-16,-1 0 0 0,-1 7 1 15,-6 11 4-15,-1 9 0 0,-3 5 0 0,0 8-1 16,0 5-1-16,-13 4-1 0,4 3-2 15,-2 1-3-15,-3 1-4 0,-2-2-5 16,-3 1-2-16,-4-4-2 0,1-2-5 0,-4-5-6 16,1-5-3-16,-3-4-7 15,2-9-6-15,2-6-4 0,0-5-4 0,1-8-2 16,1-5 3-16,5 0 5 0,1-9 9 16,5-3 7-16,11-4 8 0,-12-2 10 15,12-2 9-15,0-1 8 0,5 2 4 0,2 1 4 16,5 2-1-16,4 5-3 0,5 2-4 15,2 9-5-15,5 0-2 0,3 0-3 16,2 3-2-16,1 8-3 0,2 1-4 16,1 1-1-16,-1 2-5 0,1 0-5 15,-2-1-5-15,-1-1-4 0,-3-2-5 0,-2-2-10 16,-3 0-31-16,-3-6-48 16,-5-3-9-16,-2 0 4 0</inkml:trace>
  <inkml:trace contextRef="#ctx0" brushRef="#br0" timeOffset="28659.34">10882 3796 215 0,'12'0'127'0,"-2"0"1"16,-1 3 1-16,-2 12-2 0,-3 6-113 0,0 7-7 15,-2 5 1-15,-1 6-3 0,1 2 0 16,-2 2-2-16,0 2-2 0,0 2 0 15,0 1-1-15,0 2 0 0,0 0-3 16,0-2-3-16,0-5-7 0,0-6-2 16,0-5-16-16,0-6-21 0,0-11-48 15,-11-7-30-15,11-7 2 0,-11-1 2 16</inkml:trace>
  <inkml:trace contextRef="#ctx0" brushRef="#br0" timeOffset="29043.85">11056 3573 135 0,'17'-27'109'0,"0"6"1"0,0 3-7 15,-1 4 0-15,4 2-77 0,-2 2-24 16,3 0-11-16,3 2-3 0,1 1 0 0,1 7 6 16,-1-12 6-16,1 12 2 0,2 0 11 15,-2 0 1-15,1 0 3 0,-1 0-3 16,-1 3 3-16,-1 3-2 0,-2 2-2 15,-2 3 1-15,-3 2 0 0,-1 5 0 16,-2 5 4-16,-2 4 2 0,-1 4 2 0,0 4 2 16,-1 5 4-16,-1 4 1 0,-1 2 1 15,-1 5-4-15,1 3 0 0,0 3-6 16,-3 3 2-16,-1 2-5 0,1 0-5 16,-1 1-2-16,1-1 2 0,-2 0-7 15,0-3 2-15,-1-3-2 0,2-4-1 0,-2-4 1 16,0-3-4-16,-1-5-3 0,0-5 0 15,-1-4-7-15,0-5-12 0,0-5-11 16,0-4-12-16,-14-9-13 0,5-5-12 16,-2-3-30-16,-2 0-38 0,-3-16-15 15,-2-2 6-15,-3-5 8 0</inkml:trace>
  <inkml:trace contextRef="#ctx0" brushRef="#br0" timeOffset="29203.08">11240 4237 227 0,'-34'-32'125'16,"3"6"-1"-16,2 2 1 0,4 5-48 15,5 5-61-15,7 4-14 0,13 2-2 16,-10 8-8-16,10-10-10 0,4 10-10 16,6 0-3-16,5-9 0 0,3 9-1 15,5 0 5-15,3 0 3 0,1-8 6 16,2 8 5-16,0-6 3 0,-4 6 5 16,0-15-2-16,-4 4-15 0,-4-3-21 0,-3-3-23 15,-5-1-27-15,-3-3 0 0</inkml:trace>
  <inkml:trace contextRef="#ctx0" brushRef="#br0" timeOffset="29587.19">11359 3812 131 0,'0'-12'114'0,"-16"5"4"16,16 7-3-16,-16 0-16 0,8 3-33 0,8 7-37 15,-15 9-1-15,15 5-4 0,-11 7-1 16,11 1-2-16,0 6-3 0,0 3-3 16,0 2-4-16,0 3-1 0,0 1 0 0,0 2-3 15,0-1-3-15,1-1 2 16,2-4-4-16,0-2-2 0,0-5-1 15,-1-4 0-15,0-3-5 0,-1-6-8 0,-1-4-2 16,0-4-6-16,0-5-1 0,-10-5-10 16,10-3-2-16,-17-2-4 0,5 0-2 0,-3-10 4 15,1-2 10-15,-4-2 5 0,0 0 12 16,-1-3 4-16,0-1 11 0,-1 0 6 16,1 0 10-16,1 0 5 0,1 0 2 15,3 2-2-15,2 2-3 0,12 1-3 16,-11 1 0-16,11 3 0 0,1 2-4 0,6 7-5 15,5-14 4-15,2 14-4 0,6-11 2 16,3 11-1-16,4-10 1 0,4 10 1 16,2-11-3-16,3 11-2 0,1-14 1 15,-1 14-3-15,0-12-3 0,0 12-4 16,-7-10-1-16,-1 10-7 0,-3-7-15 16,-4 7-7-16,-5 0-12 0,-4-9-15 0,-6 9-47 15,-5 0-37-15,-1-10 2 0,0 10 5 16</inkml:trace>
  <inkml:trace contextRef="#ctx0" brushRef="#br0" timeOffset="30369.97">7312 4757 149 0,'-27'-8'95'0,"0"8"2"0,1 0-20 16,2-10-29-16,2 10-41 0,2-7-5 0,2 7 1 15,5 0 7-15,-1 0 4 0,14 0 4 16,-13 0 4-16,13 4 0 0,0 5 5 16,0 3 6-16,2 2 2 0,3 2 0 0,4 3-5 15,5 0-3-15,1 1-5 0,6 1-2 16,2-2-2-16,0-1-5 0,7-1-3 16,2-5-6-16,3-2-1 0,2-3-3 15,2-6-2-15,3-1-1 0,2 0-4 16,3 0 0-16,0-12-1 0,4 3 0 0,-4-2-1 15,4 0 3-15,-2 1-1 0,2 0 3 16,0 0 3-16,-3 3 3 0,3-2 1 16,-1 9 4-16,3-9-4 0,-2 9 2 15,3 0 1-15,-4 0 0 0,2 0 6 16,-4 0-5-16,2 0 1 0,-1 0-2 16,-3 0 1-16,1 2-3 0,-1 0-2 0,-1 0-2 15,-1 0-2-15,-2 1-8 0,1 0-22 16,-4 1-10-16,1-3-31 0,-2 1-63 15,-1-2-4-15,-2 0 0 0,0 0 3 16</inkml:trace>
  <inkml:trace contextRef="#ctx0" brushRef="#br0" timeOffset="31618.91">7239 5004 187 0,'6'-8'72'0,"3"-1"-4"0,-2-2-5 16,1 1-7-16,0-1-9 0,3 0-15 16,-4-1-15-16,0 3-1 0,-1-1-3 15,1 0 2-15,-4 4 0 0,-2 6 1 16,-1 0-1-16,0 0 2 0,-11 0 0 15,2 5 1-15,-7 7 3 0,-2 6 3 0,-5 5-1 16,-5 4 1-16,-4 4-1 0,-4 4-1 16,-3 3-2-16,-4 4-1 0,-2 3-3 15,-4 0-3-15,0 3-5 0,-3 1 0 16,0 2-6-16,-1-2-2 0,3-1 0 16,-1-1-3-16,3-4-4 0,3-1-3 0,3-3-4 15,4-3-5-15,2-3-5 0,2-2-2 16,6-4-5-16,1-4-8 0,3-4-9 15,3-5-23-15,3-6-46 0,2-5-14 16,3-3 5-16</inkml:trace>
  <inkml:trace contextRef="#ctx0" brushRef="#br0" timeOffset="31868.12">6272 5432 163 0,'7'-17'126'16,"0"2"3"-16,-1 10 1 0,-2 5-2 0,0 0-76 15,-3 4-37-15,-1 7-3 0,0 9-6 16,0 5-4-16,-12 5 0 0,12 2-2 16,-12 1-1-16,12 3 1 0,-15 0 1 15,15 1-1-15,0-2 4 0,0-2-2 16,0-3 1-16,0-6 1 0,0-7 0 0,10-6 0 16,3-8-4-16,4-3-1 0,4 0-4 15,3-13-5-15,3-1-12 0,2-1-7 16,-1-3-11-16,1 1-22 0,-4-2-40 15,0 0-27-15,-5 3 1 0,0 2 4 16</inkml:trace>
  <inkml:trace contextRef="#ctx0" brushRef="#br0" timeOffset="32785.08">5286 6058 187 0,'-13'12'108'16,"2"-1"-2"-16,-1 3-11 0,3 2-14 16,1 1-34-16,8 3-19 0,-17 2-2 15,17 3-2-15,-10 2-7 0,10 1-5 0,0 5-2 16,-7 1-5-16,7-1-3 0,0 3-2 16,0-1 0-16,0-2 0 0,0-1-3 15,-11-1 0-15,11-5 1 0,0-2 0 16,0-3-2-16,-7-6-2 0,7-5 2 15,0-5-2-15,0-5-2 0,-10 0 0 16,10-9-2-16,0-5-3 0,0-4 2 0,0-9-3 16,5-1 3-16,1-5 0 0,6-2 4 15,4-2 1-15,2-1 6 0,1 0 1 16,7 0 4-16,0 3 3 0,5 5 2 16,-2 3 3-16,4 7 1 0,-2 7-2 0,2 13 2 15,0 0-2-15,-4 0 1 0,-1 7 0 16,-1 7-2-16,-6 7-1 0,-2 3-4 15,-4 3 2-15,-2 2-3 0,-4 3-1 16,0-4-1-16,-3 1-2 0,-3-3-1 16,0-3-2-16,-2-4-3 0,-1-4-2 0,0-3-2 15,1-8-3-15,-1-4-2 0,0 0-7 16,2 0 0-16,-1-18-2 0,2 2-3 16,3-4 4-16,-1-4 2 0,4 0 1 15,-2-2 4-15,4 1 9 0,0 1 4 0,1 2 4 16,3 3 6-16,-2 2 8 0,3 6 2 15,-2 4 1-15,2 7 3 0,-1 0-1 16,3 0 0-16,-2 6 0 0,2 3-3 16,-2 6-2-16,1 1-4 0,1-1-2 15,3 0 0-15,-2-3-6 0,3-1 0 0,2-4-4 16,2-3-1-16,-1-4-2 16,2 0-2-16,2 0-3 0,-1-10 2 0,0 0-2 15,-2-2-1-15,-1-2 0 0,0-3 0 16,-3-2 1-16,-4-1 1 0,-2 0 2 15,-4-1 0-15,-2 1 0 0,-7-1-1 0,-3 0 2 16,0 1-3-16,0 2 4 0,-15 1-1 16,4 2 3-16,-1 2 1 0,-5 5 1 15,0 8 4-15,-2-8 2 0,1 8 3 16,1 2 3-16,3 5 2 0,0 6-3 0,2 3 2 16,12 5-2-16,-13 3 1 0,13 5-6 15,0 1 1-15,0 2-3 0,5 2-2 16,1 0-1-16,3-1-3 0,1 0 1 15,1-4-4-15,4-1-3 0,-1-3-4 16,1-4-3-16,1-3-6 0,-1-5-6 16,1-5-8-16,1-4-8 0,1-4-11 0,1 0-23 15,-1 0-24-15,-1-17-21 0,1 3 5 16</inkml:trace>
  <inkml:trace contextRef="#ctx0" brushRef="#br0" timeOffset="33150.8">6574 6214 136 0,'18'-26'118'0,"-2"2"4"0,-2 4 0 0,0 5-12 15,0 6-33-15,-3 9-44 0,3 0-8 16,-3 0-4-16,-3 3-1 0,2 8-2 16,-2 4-6-16,0 3-3 0,-2 3-4 15,2 0-1-15,-1 3-4 0,0-1 0 0,-1 0 2 16,2 0-4-16,-2-3 0 0,-1-2 0 16,-1-2 0-16,2-4-3 0,-4-5-3 15,2-3-2-15,1-4-1 0,-3 0-2 16,2 0-3-16,1-17 0 0,-2 4 0 0,2-6 2 15,0-3 2-15,3-1 3 16,0-1 5-16,1 1 3 0,1 0 5 0,1 1 4 16,0 4 3-16,3 4 3 0,0 3 3 15,2 11 0-15,-2 0-1 0,3 0 0 16,1 0-2-16,2 7-4 0,0 6-2 0,1 3 1 16,0 2-3-16,2 1-2 15,-1-1-2-15,1-2 0 0,1-3-1 0,-1-2-1 16,-2-4 1-16,2-6 0 0,0-1-1 15,0 0-5-15,-5-11-4 0,1 0-14 16,-1-6-10-16,-4-1-18 0,-1-5-48 16,-2-2-39-16,-2-5 0 0,-3-1 1 0</inkml:trace>
  <inkml:trace contextRef="#ctx0" brushRef="#br0" timeOffset="34282.61">4860 6762 127 0,'4'0'87'16,"-2"0"-2"-16,2 0-8 0,1 0-3 16,2 0-9-16,-2 2-20 0,3 2-22 0,1 1 2 15,4 3 0-15,2 0-1 0,0 1-4 16,4 0 0-16,1 2-4 0,2-1-2 15,3 1 0-15,2 1-4 0,3-2-3 16,0 1-4-16,-1-1-2 0,4-3-1 16,1 1-3-16,2-5-2 0,0-1-2 15,2-2-3-15,1 0-5 0,2 0-6 0,1-14-3 16,-1 4 2-16,4-3 1 0,0-1 2 16,1-2 3-16,0 1 2 0,2-1 7 15,0 1 4-15,-2 1 12 0,0 3 0 16,1 1 5-16,-3 3 1 0,0 7 1 15,1 0-1-15,-4 0 2 0,4 0-3 0,-5 0-1 16,3 1 0-16,0 4-1 0,0 0-3 16,3 0-1-16,-1-2-1 0,2-1 1 15,-1-2-2-15,4 0 2 0,-4 0-2 16,4 0 1-16,1-8-1 0,-3 8 1 0,2-15 0 16,0 5-2-16,-2-1-2 0,2-2 1 15,-1 1 0-15,-1-1-2 0,3 0-1 16,-1 0-1-16,1 0 0 0,2 1-3 15,1-1-5-15,-1 1-2 0,2-1-3 0,-1 1-12 16,-1 0-8-16,-1 0-13 0,-1 0-33 16,-4-1-53-16,-1-1-1 0,-6 0 5 15</inkml:trace>
  <inkml:trace contextRef="#ctx0" brushRef="#br0" timeOffset="38195.96">9883 4902 166 0,'0'5'95'15,"-17"-2"-11"-15,17-2-14 0,-12 2-29 16,12-3-28-16,0 0-8 0,-10 0-1 0,10 0 2 15,2 0 2-15,1 0 1 0,3 0-1 16,4-8 1-16,2 8 3 0,2 0 2 16,6 0 1-16,3-8-1 0,3 8 2 15,6 0-2-15,7-10 2 0,3 10 1 16,6-11 1-16,3 11-2 0,4-11 0 0,5 11 0 16,4-13 1-16,4 6-9 0,6-1 8 15,2 1-3-15,6-3-1 0,3 2-4 16,0-2 2-16,2 2-1 0,0-2 0 15,-2 2-3-15,-2-2-1 0,-1 2-1 16,-4-2-2-16,-3 2 0 0,-6-1 0 0,-6 2-2 16,-5 7 0-16,-8-14-1 0,-8 14-3 15,-6-9-3-15,-9 9-7 0,-4 0-5 16,-6 0-2-16,-8 0-12 0,-5 0-9 16,-4 1-24-16,0 5-57 0,-10 1-8 15,-3 0 2-15</inkml:trace>
  <inkml:trace contextRef="#ctx0" brushRef="#br0" timeOffset="38545.51">11309 4842 160 0,'-13'1'108'0,"0"0"-2"0,0 1-1 15,0 0-38-15,1 2-59 0,1 0-3 16,-1 1-3-16,1 4 0 0,1-1 0 15,1 3 1-15,9 2 3 0,-14 2 4 0,14 3 3 16,0 6 1-16,0 4 3 0,0 2 3 16,0 5 0-16,0 2 0 0,7 5 1 15,2 1-1-15,4 4-1 0,2 2-2 16,3 2-1-16,1 3 2 0,2 0-4 0,3 1 1 16,0-1 1-16,3 0-2 0,-3-1 0 15,2-3 0-15,1-3-3 0,-3-1 1 16,-1-6-1-16,-2-2-2 0,-3-7-1 15,-1-1-2-15,-2-7-2 0,-4-3-4 0,-1-5-1 16,-3-2-9-16,-3-4-7 0,-2-2-18 16,-2-4-23-16,0-2-43 0,0-1-49 15,-15 0 1-15,3 0 1 0,-1-15 3 16,-4 5 145-16,-1-4 0 0</inkml:trace>
  <inkml:trace contextRef="#ctx0" brushRef="#br0" timeOffset="38844.93">11128 5643 229 0,'0'0'121'0,"-15"4"0"16,15 3-1-16,0 4-14 0,0 4-106 0,1 3 0 16,6 2 0-16,4 3-2 0,5 0 2 15,3 2 1-15,2 1 5 0,3-3 3 16,3 5 4-16,2-1 4 0,5 2 3 0,1-2 3 15,3-4-1-15,-2-2 1 0,-2-4 1 16,-1-5 0-16,-4-3-1 0,-1-5-2 16,-4-4-3-16,-1 0-4 0,-1 0-1 15,-4-18-1-15,2 1-2 0,-2-5-1 16,-4-6-9-16,-2-4 0 0,0-7-10 0,-3-4-14 16,0-4-19-16,-2-2-21 0,-4-1-70 15,1-1-22-15,-4 0 1 0,0 1 1 16</inkml:trace>
  <inkml:trace contextRef="#ctx0" brushRef="#br0" timeOffset="46471.41">11306 4895 159 0,'-9'0'86'0,"9"-9"-10"0,0 9-13 15,-8-9-15-15,8 9-20 0,0-7-19 16,-10 7-3-16,10-10-2 0,0 10 1 0,-9-11-1 15,9 11-1-15,0-12 1 16,-8 12-1-16,8-12 1 0,0 12-1 0,0-11 1 16,-11 11-3-16,11-11 1 0,0 11 0 15,0-10 1-15,0 10-1 0,-9-9 0 16,9 9 1-16,0-7-2 0,0 7 1 16,0-10-2-16,0 10 1 15,-8 0 0-15,8-7-1 0,0 7 1 0,0 0 0 16,0 0 1-16,0-8-2 15,0 8 1-15,0 0 0 0,-10 0 0 16,10 0 1-16,0-9 2 0,0 9-2 16,0 0 0-16,0 0 0 0,0-9-1 15,-9 9 1-15,9-8 0 0,0 8 1 0,0-9-1 16,0 9-1-16,0-8-1 0,0 8 1 16,-8-9-1-16,8 1 1 15,0 0 0-15,0 8 2 16,0-9-3-16,0 9 2 0,0 0-1 15,0 0 2-15,0 1-1 16,0 3 2-16,0 1-2 0,0 2 2 16,0 3-2-16,0 1 2 0,0 1-1 15,0 4 2-15,1 0-3 0,2 2 1 16,0 2 0-16,1 1-1 0,0 0-1 0,-1-1 0 16,3 2 1-16,-2-2-1 0,0 1 2 15,0-4-1-15,1-1 0 0,-1-1-1 16,2-2 0-16,-1-3 1 0,-2-1 0 15,0-3 0-15,0-1-1 0,-1-3 1 0,0-2 1 16,-1 0-2-16,1 0 0 0,-1 0 0 16,-1-13-1-16,0 5 0 0,0-2 0 15,0-1-1-15,0-1 1 0,0-1-2 16,0-1-1-16,0-1 3 0,0 0-2 16,-8 0 1-16,8 1 1 0,0-2-1 0,0 2 0 15,-10 2 1-15,10-1-1 0,0 2 2 16,-10 1-2-16,10 0 2 0,0 3 0 15,-9-6-2-15,9 13 2 16,0 0 0 0,0 0 0-16,0 0 3 0,2 6-4 0,2 2 1 15,1 3 1-15,1 2 0 0,0 2 0 16,0 0-1-16,-1 2 2 0,1 1-2 16,2-2 0-16,-4 3-1 0,0-2 0 15,0 0 1-15,-2-1 1 0,1-1-1 16,-1-3 0-16,-1-2 0 0,-1 0-2 15,0-5 2-15,0-1 0 0,0-2 0 0,-12-2-1 16,12-9-1 0,-8 0 0-16,8-2-1 0,-12-2-1 15,12-3 5-15,-15 0-5 0,5-1 1 16,2-2 2-16,-2 1-2 0,-2-1-1 0,3 1 3 16,-1 1-1-16,1 0 0 0,-1 2 1 15,10 2-4-15,-15 4 4 0,15-1-2 16,-14 4 0-16,6-3 2 15,8 9-1-15,0 0 2 16,0 2-1-16,0 3 2 0,0 3 1 0,0 2 0 16,0 2 1-16,2 2-1 0,2 3 2 15,-1 0-3-15,1 1 0 0,0 2 1 16,0 2-1-16,0-1-1 0,0 0-1 16,0 0 1-16,0-2-1 0,0 0 1 0,-1-3-1 15,1-1 1-15,-1-2 1 0,-2-3-1 16,1-3-1-16,-1-2 0 0,0 1 2 15,0-5-2-15,-1-1 3 0,0-7-5 16,0 7-2 0,0-15 0-16,0 4 0 0,0-2 0 0,0-2-2 15,0-1 3-15,0-2-4 0,0-1 2 16,-9-1 3-16,9 1 0 0,0-1 0 16,0 1 2-16,0 0 0 0,0 1 0 15,0 1 0-15,0 2-1 0,0 3 2 0,0 0-2 16,0 3 2-16,-9 2-1 0,9 7 1 15,0 0 1-15,0 0 1 0,0 0 1 16,0 0-2-16,0 5 1 0,0 6-1 16,0 2 1-16,0 2 2 0,0 3-2 15,0 3-2-15,0 1 0 0,3 2 0 0,2 2 0 16,-1 1-1-16,0 0 0 0,0 0 0 16,1-1-1-16,-1 1-3 0,1-2-5 15,2 0-6-15,-2-2-11 0,0 2-54 16,1-4-35-16,-2-1-1 0,0-2 0 15</inkml:trace>
  <inkml:trace contextRef="#ctx0" brushRef="#br0" timeOffset="61689.85">11169 4766 195 0,'2'0'74'0,"1"0"-5"0,0-9-12 16,0 9-11-16,0 0-17 0,2-8-19 16,-2 8-7-16,-1 0 0 0,2-7-2 0,-1 7-1 15,-1 0 1-15,0-8-2 0,-1 8 2 16,2 0-1-16,-2-9 1 0,1 9 0 15,-1 0 1-15,-1-9-2 0,1 9 0 16,0 0 1-16,0-9-1 0,-1 9 1 16,2 0-2-16,-2-9 1 0,2 9 1 0,-1 0-1 15,1-7 0-15,-1 7 0 0,0 0 1 16,2 0 0-16,-2 0 0 0,1 0-1 16,-1-7 1-16,2 7 2 0,-3 0-2 15,2 0 2-15,0 0-2 0,0-9 2 16,0 9 0-16,-1 0-1 0,1-9 2 0,0 9 1 15,0-10-2-15,0 10 2 0,-1-10 0 16,1 10 1-16,1-12-1 0,-1 12-2 16,0-9 1-16,-2 9-2 0,2-8 3 15,-2 8 0-15,1 0-3 0,-1-9-1 0,0 9 1 16,1 0-1-16,-1 0 1 0,0 0-1 16,0 0 3-16,0 0-3 0,0 0-2 15,0 0 3 1,0 1-1-16,1 3-2 0,1 1 3 15,-2 4 1-15,2 0-3 0,0 2 3 0,-1 2 0 16,1 3 2-16,0 1-6 0,1 3 4 16,0 1 1-16,-1 1 2 0,2 2-4 15,-1 1 2-15,-1 0 0 0,0 1-1 16,0-1-1-16,0-1-1 0,0 1 0 16,-1-2 0-16,0-1 2 0,0 0-1 0,-1-1 0 15,0-1 0-15,0 0 0 0,0-1 0 16,0 0 3-16,0-1-1 0,0 0-2 15,0 0 0-15,0 0-2 0,0-2 0 16,-8 2 0-16,8-3 1 0,0 0-1 16,0 2 1-16,0-2-2 0,0-1 1 0,0 0 1 15,0-1 1-15,0 2 1 0,1-4 0 16,1 1 0-16,0-1-1 0,0 0 0 16,0-1-1-16,1 0 0 0,1 0 1 15,-2 0-1-15,2 0 0 0,0 0-1 0,-1 0 3 16,0-1 0-16,1 1-1 0,-1 1 1 15,0-1-1-15,1 0 1 0,0 2-1 16,-3-2-1-16,3 1 0 0,-2 0-1 16,0-1-1-16,-1-1 2 0,1 0-1 15,-1 1 0-15,0-2 1 0,0 2-1 16,1 0 1-16,-1-1 1 0,0 0-2 0,0 1 1 16,2-1 2-16,-3 1-2 0,1 0 1 15,1 1 1-15,0 0-1 0,0 1 1 16,0 2 0-16,2-1 0 0,-2-1 1 0,0 2-1 15,1-1-1-15,0 0 1 0,0-1-2 16,0 0-1-16,2-2 0 0,-2 1 0 16,2 0 1-16,0-1 1 0,-1-1-2 15,1 0 1-15,1-1 0 0,-3 1-1 16,1-2 3-16,1 2-1 0,-1-2 0 0,0 1 0 16,0-1-1-16,0 1-1 0,0 0 3 15,0-1-1-15,1 0-1 0,-2 0-1 16,1-1-1-16,-1 2 1 0,0-2 0 15,0 1-1-15,1-1 2 0,0-2 1 16,-1 2-1-16,2 0-1 0,-2 0 1 0,-1 1 2 16,1 0 0-16,0 1 2 0,-1-1-2 15,0 3 0-15,1-2-1 0,-1 2 1 16,0-1-2-16,0 2 0 0,0-1 1 16,2 0-1-16,-3-1 0 0,1 1 0 15,-1-1 0-15,1 1 1 0,-1-2-2 0,1 0-1 16,0-1 3-16,0 0-2 0,0 0 0 15,-1-2 0-15,1 0 1 0,0 1-2 16,0-2 1-16,0 0-1 0,0 0 1 16,0-1 0-16,1 0 0 0,0 0 0 15,-3-1 0-15,2 1 0 0,0-2 0 0,0 1 0 16,0 0 0-16,1 0-1 0,-3-1 1 16,2-1 1-16,-1 2-1 0,1-1 1 15,-1 0 0-15,0 0 1 0,0-1-3 16,0 0 2-16,-1 0 0 0,2 0 1 0,-2 0 0 15,0 0-2-15,0 0 2 16,0 0-4-16,1-6-1 16,0 6-1-16,0-10-4 15,2 10-5-15,-2-15-4 0,0 8-13 16,0-3-12-16,-1 1-51 0,0-4-38 16,0-1 1-16,0 0 1 0</inkml:trace>
  <inkml:trace contextRef="#ctx0" brushRef="#br0" timeOffset="62657.96">10978 5585 128 0,'-9'0'89'0,"9"-8"-8"0,0 8-9 16,0 0-13-16,0 0-17 0,0 0-19 15,0 0-15-15,0 0-3 0,0 0 0 16,0 0 1-16,0 0 1 0,1 4 1 0,4 0 1 16,2 0 0-16,1 2 4 0,3 2 2 15,1 2 1-15,2 3-3 0,4 1 1 16,0 2 2-16,1 3-1 0,0 1 0 16,3 2-1-16,1 2-2 0,0 1-2 15,0 0-2-15,0 2 2 0,1 1-2 16,0-2 0-16,-2 2-2 0,0-2 1 0,1-2-1 15,-1 0-1-15,-1-2 1 0,0-1 0 16,0-2 0-16,-1-1 1 0,0-2-2 16,-2 0-1-16,0-3 1 0,-1 0 0 15,-2-1-1-15,0-1 4 0,-3-1-3 0,0-2-2 16,-1 2 1-16,-3-5 0 0,0 2-2 16,0 0 1-16,-2-3 3 0,-3-1-1 15,1 1-3-15,0-2-1 0,-3 0 1 16,1 0 1-16,0-1-1 0,0-1 1 15,-2 0 1-15,1 0-3 0,-1 0-2 0,1 0 3 16,-1 0-1-16,2 0-1 0,-2 0 2 16,0 0-1-16,0 2 1 0,2-2-1 15,0 2 0-15,-1-2 2 0,1 1 0 0,-1 0-2 16,1 0 4-16,0 1-1 0,-1-2 2 16,1 1-1-16,0-1 2 0,-1 1 3 15,1-1-2-15,1 0 2 0,-3 1-1 16,1-1-3-16,0 0 1 0,0 0-2 15,-1 0 1-15,0 0-3 0,1 0-1 16,-1 0-1-16,0 0 0 0,0 0 0 0,1 0 0 16,-1 0 4-16,0 0-3 15,0 0-1-15,0 0 2 0,0 0 1 16,1-7-1-16,0 7-1 0,4-13 0 16,-2 3 2-16,2-4-4 0,1-1-4 0,0-6 5 15,3-3 0-15,0-4 1 0,2-3-5 16,1-4 3-16,0-4-1 0,1-4-1 15,1-1-2-15,-1-2-3 0,1 1-2 16,-3 2-8-16,-1 1-10 0,0 1-8 16,-1 5-10-16,-1 3-17 0,-3 4-41 0,2 3-49 15,-4 3 5-15,0 2 2 0</inkml:trace>
  <inkml:trace contextRef="#ctx0" brushRef="#br0" timeOffset="70198.59">12452 6143 212 0,'-12'15'119'0,"12"4"-1"0,-15 3 1 15,7 4-41-15,0 2-70 0,8 4-1 0,-14 0-2 16,14 1 0-16,0-2-1 0,0-3 0 15,0-2 1-15,3-2 1 0,3-3-2 16,5-2 3-16,4-6-1 0,4-5 1 16,4-6-1-16,5-2 0 0,2 0-2 15,2-18 0-15,0 0-1 0,0-3-2 0,-2-6 1 16,-1-2 0-16,-3-3-2 0,-5 2 0 16,-3 1 1-16,-4 3-1 0,-4 2 0 15,-6 5 1-15,-4 4-1 0,0 6 1 16,-11 9-1-16,-4 0 1 0,-5 0 0 15,-2 5-1-15,-4 6 0 0,1 4-3 0,0-3 1 16,3 5-2-16,1 0-1 0,3-3-4 16,5-2-1-16,5-2-3 0,8-7 0 15,0-3 1-15,0 0 2 0,9-7 0 16,6-6 4-16,6-4-2 0,6-6 6 0,3-5 2 16,5-2 3-16,1-2 3 0,6-5-1 15,-1-1 2-15,2-1-1 0,3 0 0 16,-2 1-2-16,0-1 1 0,-3 4-3 15,-1 1 1-15,-4 2-3 0,-2 3 0 0,-7 1 0 16,-4 3 0-16,-5 2 0 0,-7 3 0 16,-6 1-2-16,-5 1 2 0,0 2 1 15,0 2-2-15,-16 2 2 0,1 1 1 16,-3 1-1-16,-3 1 0 0,-1 1 2 0,1 8-2 16,0-11 1-16,0 11-1 0,3-9 0 15,2 9 1-15,3 0 0 0,2 0 0 16,2 5 0-16,9 2 2 0,-11 5-3 15,11 4 0-15,0 1 1 0,0 3-1 16,0 4-1-16,0 0 3 0,0 3-3 0,0 1-1 16,0 1 1-16,1-1-4 0,0 1 4 15,0-3 0-15,1-3 0 16,0-2 1-16,-1-2 2 0,1-4-2 0,-1 0 3 16,1-3 1-16,-1-3 1 0,1 3 1 15,-2-2 1-15,0 2 0 0,0 0 1 0,0 3 1 16,0 1 0-16,0 2-2 0,-12 1 1 15,12 3-3-15,-11 1-1 0,11 2 1 16,-12-2-2-16,12 4-1 0,-13-3-2 16,13 0 0-16,-12-2-1 0,12-2 0 15,-10-2-1-15,10-3 1 0,0-1 0 16,0-4-2-16,-9-3 1 0,9-2-2 0,0-2 1 16,0-3 0-16,0 0-1 0,0 0 0 15,0 0 0-15,0-7-1 0,0 7 1 16,1-10-2-16,-1 10 2 0,0-11-1 15,0 11-1-15,0-8-2 0,0 8-3 16,0 0-3-16,0-8-3 0,0 8-3 0,0 0-4 16,0 0-1-16,0 0 0 0,0 0-4 15,0 0 0-15,0 0-1 0,0 0-7 16,-10 0 2-16,10 0-5 0,0 0 1 16,0 0 0-16,0-10-2 0,0 10 4 0,0-8 3 15,0 8 4-15,0-14 16 0,0 6 16 16,0-2 21-16,0-1 6 0,0-1 4 15,5-1 6-15,0 0 2 0,-1 0 3 16,1 0-2-16,1 0-3 0,0 0-15 16,1 1-11-16,1 2-3 0,1-1 0 15,4 2-3-15,0 0-1 0,5 9-1 0,1-11 0 16,5 11 0-16,2 0 2 0,4 0-2 16,0 0 1-16,3 4 3 0,-1 3-3 0,0 5 1 15,-2 0-1-15,-2 3 3 0,-5 5-4 16,-6 2 0-16,-7 3 0 0,-5 3 0 15,-5 2-2-15,0 2 0 0,-16 2 0 16,-3-2 1-16,-5 0-1 0,-5-2 1 16,-5-1 0-16,-3-3 0 0,1-3-1 15,-2-1 1-15,2-6-2 0,1-3-1 0,5-3-1 16,3-6-1-16,6-4 1 0,7 0-1 16,4-11-2-16,10-1 1 15,7-1 1-15,5-4 3 0,7 1-1 16,6-2 0-16,6 1 4 0,7-2-3 15,4 0 0-15,7 1 0 0,1 1-1 0,4 0 0 16,2 1-2-16,0 1-3 0,-2 0 1 16,1 2-2-16,-4 1-2 0,-4-1 0 15,-5 3 0-15,-5-3 0 0,-7 0 1 16,-5-1 0-16,-7 0 1 0,-5 0 1 16,-7-1 2-16,-4 1-1 0,-2 0 1 0,0 1 2 15,-10 0-1-15,-1 2 2 0,0-1-4 16,-2 3 2-16,0 0 4 0,0 9-3 15,1-10-1-15,3 10 1 0,9 0 0 16,-16 2 0-16,16 5 2 0,0 4 1 16,0 2 2-16,0 7 0 0,0 4-1 0,5 6 5 15,1 7 1-15,0 8 0 0,-2 5 1 16,0 7-1-16,-2 6-1 0,-2 5 2 16,0 5 0-16,0 3-3 0,0 4 3 15,-15 0 2-15,3 2 1 0,0-2 1 16,-3-2 3-16,-3-3-1 0,-2-6 0 0,0-6-1 15,-3-6 2-15,0-7-4 0,3-7-4 16,-2-8-3-16,2-7-5 0,0-8-3 16,1-7-7-16,0-10-4 0,1-3-7 15,0 0-8-15,1-16-8 0,0-4-12 16,1-5-12-16,0-8-14 0,3-5-51 0,-2-5-26 16,4-7 3-16,0-4 5 0</inkml:trace>
  <inkml:trace contextRef="#ctx0" brushRef="#br0" timeOffset="70381.72">13527 6128 155 0,'10'-19'152'0,"-1"1"-3"0,-2 5 0 16,-1 3-5-16,2 10-3 15,1-13-124-15,2 13-17 0,4 0-16 0,2-8-12 16,1 8-9-16,1 0-8 0,1 0-3 15,0 0-8-15,-2 0-18 0,1 0-34 16,-2 7-26-16,2 1 9 0</inkml:trace>
  <inkml:trace contextRef="#ctx0" brushRef="#br0" timeOffset="70781.28">14260 6681 148 0,'0'16'146'0,"2"0"0"0,-2 0 1 0,1-2-1 15,1 0-4-15,1 0-120 0,0-1-22 16,3-1-9-16,1 0-11 0,-1-2-10 15,0-1-4-15,0-2-5 0,0-1-2 0,-1 0-15 16,-3 1-41-16,-1 0-37 0,0-2 11 16,-1 1-2-16</inkml:trace>
  <inkml:trace contextRef="#ctx0" brushRef="#br0" timeOffset="71464.59">12308 6922 194 0,'4'2'103'0,"2"-1"2"15,1-1-22-15,3 0-31 0,3 0-34 16,2 0-9-16,2 0 1 0,2 0 5 16,3-9 3-16,4 9 3 0,2 0 1 15,4-10 0-15,2 10 0 0,3 0 2 0,5 0-1 16,3 0-1-16,2 0-3 0,2 0-2 16,2 0-4-16,3 0-2 0,1 0-2 15,2 4-1-15,2 1-4 0,1 0 2 16,1 0-3-16,0 1-2 0,0-1 1 15,-2 0 1-15,0 0 0 0,-2 1 2 0,-2-2-1 16,-4-1 2-16,-2-1 3 0,-4 0-3 16,-3-1 4-16,-4-1-1 0,-6 0 1 15,-4 0-2-15,-4 0 0 0,-5 0-3 16,-3 0-5-16,-4 0 0 0,-3 0-8 16,-3-7-7-16,-4 7-17 0,-2 0-14 0,0 0-32 15,0-8-70-15,0 8-1 0,-13 0 1 16,13 0 5-16</inkml:trace>
  <inkml:trace contextRef="#ctx0" brushRef="#br0" timeOffset="73846.53">14866 6153 196 0,'-9'0'104'0,"9"0"3"0,0 0-19 16,0 0-32-16,0 0-38 0,0 0-5 0,0 3-2 15,0 5 0-15,0 1 2 0,0 4 2 16,0 3-3-16,0 3 2 0,0 2 1 16,-9 3-4-16,9 3-2 0,0 2 0 15,0 1-2-15,-11 1-2 0,11-1-1 16,-12-2-1-16,12-2 0 0,-15-3-3 15,15-2 0-15,-17-3 1 0,17-4 0 0,-15-3 0 16,15-6-1-16,-15-4-1 0,15-1-1 16,0 0-2-16,-9-11-2 0,9 0 3 15,1-6-2-15,2-1 1 0,3-2-2 16,2-2 2-16,1-1 1 0,3-1 2 0,2 0 2 16,1 2 2-16,2 0 0 0,0 4 0 15,1 4 3-15,0 3-1 0,-2 11 3 16,1-9-2-16,-4 9 1 0,-1 2 0 15,0 5-1-15,-4 3-1 0,-1 3 0 16,-3 3-1-16,1 3-2 0,-3 0-1 0,-1 1 0 16,-1 1 0-16,0-3 0 0,0 0-1 15,0-2 0-15,0-1 0 0,0-4 0 16,-10-3 0-16,10-2 0 0,0-4-2 16,0-2 0-16,0 0-4 0,0-8-1 0,3 0 2 15,3-5-2-15,2-2-2 0,1-3 2 16,4-2-1-16,1-1 4 0,3 0 1 15,-1 0 5-15,3 1 0 0,0 4 3 16,0 0 2-16,0 4 3 0,-1 5 2 16,-1 7-1-16,-2 0 0 0,-1 0 0 0,-3 1-1 15,-2 10-1-15,-1 2 0 0,-3 4-3 16,-1 2-2-16,-1 1-2 0,0 0 1 16,0 0-1-16,-1-2-2 0,2 0 0 15,2-3 0-15,0-2 0 0,0-4-1 16,2-2-2-16,2-1 1 0,2-6 1 0,1 0-1 15,3 0-1-15,3-6 1 0,1-3 1 16,3 0-4-16,4-6 0 0,1-2 1 16,2 0 0-16,2-3-1 0,0-3 2 15,-1 0 1-15,1-2 1 0,-3 1 3 16,-1 1-1-16,-4 0 0 0,-4 3-1 0,-6 2-1 16,-5 4 3-16,-6 3 0 0,-3 11 0 15,0-9 2-15,-14 9 0 0,-1 2-1 16,-5 3 4-16,-3 6 2 0,-3 3 2 15,-3 3-1-15,1 4 0 0,0 2 0 0,1 2-4 16,1 2 0-16,6-1 0 0,1 2-2 16,3-2-2-16,5-1-1 0,11 0 0 15,-10-3 0-15,10-1-2 0,0-1 0 16,2-4-3-16,2-2-3 0,2-3-8 0,1-2-6 16,2-2-7-16,0-3-9 0,0-4-13 15,1 0-32-15,-1 0-45 0,1-8-8 16,1 0 3-16</inkml:trace>
  <inkml:trace contextRef="#ctx0" brushRef="#br0" timeOffset="74212.23">15649 6417 157 0,'18'-18'125'0,"-2"3"2"15,3 2-3-15,-1 4-8 0,2 1-48 16,-1 8-52-16,2-9-6 0,1 9-4 16,2 0-2-16,-1 0-4 0,1-7-1 15,1 7-4-15,-1 0 2 0,1 0-2 0,-2 0-1 16,-1 0-4-16,0 0 1 0,-1 0-3 15,-2 0-1-15,-1-12-5 0,-2 12 0 16,-2-10 0-16,-3 1-3 0,-1-1 3 16,-2-1 3-16,-2-1 4 0,0-2 7 15,-2-1 4-15,0 0 6 0,-1 2 7 0,-2-1 1 16,0 1 3-16,-1 2 2 0,0 4 2 16,0 7 1-16,0 0 1 0,-13 0-4 15,5 3 3-15,-3 10-5 0,-3 4 2 16,-1 5 0-16,-4 4-3 0,0 6-4 15,-1 1-5-15,-1 5 0 0,-1-2-2 0,1 3-5 16,0-3 2-16,2-1 2 16,1-3-7-16,2-4-3 0,3-4 0 0,4-3-2 15,9-6-4-15,-10-5-8 0,10-7-5 16,2-3 0-16,3 0-13 0,4-11-12 16,4-3-21-16,2-7-27 0,2-4-26 0,3-5 1 15,3-2 8-15</inkml:trace>
  <inkml:trace contextRef="#ctx0" brushRef="#br0" timeOffset="74912.16">16309 6035 211 0,'23'-25'98'0,"-1"4"-9"0,-2 3-10 15,-3 4-17-15,-1 2-19 0,-2 3-26 16,-2 9-4-16,-1-8 3 0,-2 8 2 16,-2 0 0-16,1 4 3 0,-3 6-2 15,-2 1 1-15,-3 7 0 0,0 3-1 16,0 5 3-16,0 6-2 0,-14 4-5 0,3 3-3 15,0 4-3-15,-4 5-3 0,0 1 1 16,-1 0-2-16,-1-1-1 0,-1-1-1 16,0-6-1-16,1-1-1 0,-1-3 1 0,4-7-2 15,3-4-1-15,1-7-3 16,10-5-6-16,-9-7-4 0,9-7-3 0,2 0-3 16,2-9-3-16,5-5-3 0,3-7-1 15,3-2 3-15,5-6 4 0,2-2 3 16,2 1 3-16,3-2 4 0,2 0 6 0,0 2 4 15,3 1 5-15,-2 4 1 0,0 4 2 16,-1 5 2-16,-3 6 1 0,-4 10 4 16,-5 0 0-16,-3 0 2 0,-5 2-1 15,-6 9 0-15,-2 2 1 0,-1 5-3 16,0 0-3-16,-8 2 1 0,8-1-5 0,-18 1-5 16,8-2-2-16,-1-1-2 0,-1-1-6 15,1-3-2-15,2-1-5 0,9-3 1 16,-14-2-3-16,14-3-4 0,0-4 1 15,0 0 0-15,4 0 0 0,5-10 4 16,2 2 5-16,3-3 1 0,4-1-1 16,2 0 6-16,-1 1 2 0,3 0-2 0,-1 1 8 15,0 3 0-15,1 7 2 0,-3-11 2 16,-2 11 0-16,-2 0 3 0,-4 3 0 16,-3 3 3-16,-2 6 1 0,-5 0-2 15,-1 2 1-15,0 2-1 0,0 1-1 0,0 0-5 16,-10-2 0-16,10 0-1 15,0 0-2-15,-10-4-2 0,10-3-1 0,0-4 0 16,1-2-2-16,3-2 0 0,1 0-1 16,5-8-1-16,1-2-2 0,2-3 1 0,2-4-2 15,1-2 1-15,2-1 3 0,1-2 3 16,-1 0 2-16,1 0 3 0,-2 0 4 16,-1 1-1-16,-2 3 0 0,-2 0 1 15,-3 4 0-15,-2 3-3 0,-5 4-4 16,-2 7-4-16,0 0-4 15,-9 0-4-15,9 0 0 0,-17 6-4 0,6 0-4 16,1 1-4-16,-1 1-7 0,1-2-10 16,2-1-15-16,8 1-27 0,-14-3-25 15,14 0-11-15,0-1 3 0</inkml:trace>
  <inkml:trace contextRef="#ctx0" brushRef="#br0" timeOffset="75410.57">17274 6353 224 0,'23'0'109'0,"-2"0"-9"16,-1 0-16-16,-3 0-28 0,-4-10-40 15,-3 10-15-15,-2 0 1 0,-6-7-3 16,-2 7 2-16,0 0 5 0,0 2-1 16,-16 2 4-16,3 2 2 0,-2 3 3 0,-3 4 3 15,-2 2-1-15,0 3 1 16,1 1 0-16,0 3-3 0,3 0-1 0,1 1-3 15,5-1 0-15,10 0-3 0,-10-2-2 16,10-3-1-16,2-3-1 0,7-4 0 16,3-4-3-16,5-4 1 0,3-2-2 15,5 0 0-15,3-10-4 0,2-1-2 16,1-5 0-16,2-3-2 0,0-6-4 0,3-3-4 16,0-4 1-16,0-3-5 0,1-3 1 15,0-4 4-15,0 0 1 0,1 1 5 16,-1-2 1-16,-2 2 6 0,-1 1 7 0,-3 3 2 15,-3 3 5-15,-2 1 3 0,-3 5 1 16,-3 4 1-16,-3 4 0 0,-5 6 2 16,-4 4 1-16,-4 10 1 0,-4 0 5 15,0 0-1-15,0 6 2 0,-19 7-1 16,4 4 1-16,-2 5-2 0,-4 3 1 0,-1 7-8 16,-1 2 0-16,-1 2-5 0,1 3-1 15,1 2-5-15,2 0-1 0,1-1-1 16,3 0-2-16,2-1-5 0,4-4-2 15,10-3 2-15,-13-4-13 0,13-3-6 16,0-3-6-16,0-6-9 0,1-2-9 0,3-5-22 16,1-6-39-16,-2-3-41 0,1 0 3 15,-1 0 9-15</inkml:trace>
  <inkml:trace contextRef="#ctx0" brushRef="#br0" timeOffset="76276.45">19185 5716 154 0,'11'-19'116'0,"1"2"0"0,-2 2 0 16,-1 0-6-16,-1 4-74 0,0 1-33 15,0 10-2-15,-2-8-1 0,0 8 1 16,-2 2 3-16,-2 2 0 0,-2 5 7 0,0 5 1 16,0 7 4-16,-13 7 2 0,1 5 5 15,-4 8 3-15,-5 7 0 0,-8 3-1 16,-4 8-1-16,-8 6-3 0,-4 4 1 16,-4 5-3-16,-2 4 0 0,-3 0-2 15,-1-1 0-15,2-2-3 0,2-4 1 0,2-4-3 16,4-4-5-16,4-7-1 0,6-6-6 15,6-6-1-15,5-9-9 0,7-6-10 16,4-7-12-16,13-9-10 0,-10-8-14 16,10-5-24-16,3 0-45 0,6-11-29 15,4-2 5-15,6-6 7 0</inkml:trace>
  <inkml:trace contextRef="#ctx0" brushRef="#br0" timeOffset="76660.78">19397 6193 145 0,'24'0'123'0,"-7"0"2"0,-8 0 1 16,-3 4-5-16,-6 9-52 0,0 5-47 15,0 4-1-15,-10 5-2 0,10 0-5 16,-13 4-2-16,13 0 0 0,-9 0 1 16,9 1 1-16,0 0-3 0,0-3 0 0,0-2 0 15,3-4-1-15,6-4 1 0,4-8-8 16,5-3-3-16,3-8-1 0,2 0-3 15,3 0-4-15,2-17 2 0,0 1-1 16,-1-5-1-16,1-3 1 0,-2-4 0 16,-1-1 4-16,-5 0 3 0,-3-1-2 0,-6 0 1 15,-6 3-1-15,-5 3-3 0,0 2 1 16,0 5 0-16,-20 3-1 0,4 5-4 16,-4 9 1-16,0-8-5 0,-3 8 2 0,0 1 0 15,1 4 0-15,0 0 0 0,4 1 2 16,5 0-2-16,13-1 0 0,-10-1 1 15,10-4 0-15,4 0 1 0,6 0-3 16,5 0-2-16,6-9-2 0,3 2-5 16,3-3-4-16,3-1-10 0,3-3-19 15,2-3-21-15,3-2-25 0,3-3-9 0</inkml:trace>
  <inkml:trace contextRef="#ctx0" brushRef="#br0" timeOffset="77375.23">20255 5866 173 0,'23'-22'113'0,"-3"4"3"0,-5 4-3 15,-5 5-20-15,-7 9-34 0,-3 0-38 16,0 0-2-16,0 10 1 0,-17 6-1 16,4 5 0-16,-1 6 3 0,-4 3-3 15,-1 6 1-15,-1 3-4 0,-1 3-1 16,-2 4 0-16,1 1-4 0,0 2-2 0,0-2 0 16,1 1-4-16,2-3 0 0,1-2-2 15,3-4-1-15,-2-2-1 0,4-5-1 16,-1-1 0-16,2-8 0 0,1-1 0 15,1-6-2-15,1-5-1 0,9-4 0 16,-12-6-2-16,12-1-4 0,0 0 1 0,0-14-1 16,0 0 0-16,3-4 0 0,6-1 1 15,3-2 0-15,5-2 1 0,3 2 4 16,4 0 1-16,3 1 0 0,3 3 2 16,3 4 2-16,1 2-2 0,3 11 2 15,-1-7 1-15,-1 7 0 0,-1 1 1 0,-3 6 3 16,-2 3-2-16,-3 2-1 0,-6 2 2 15,-3 2-1-15,-6 0-2 0,-5 0-2 16,-6 1 0-16,0-1-1 0,0 0 0 16,-17 1-3-16,3-3 0 0,-3 0 1 15,-1-2-2-15,-1 0 2 0,-1-3 2 0,3 2 1 16,0-2 2-16,5 0-2 0,12-3 1 16,-9 0-1-16,9-3 1 0,6-2 0 15,6-1-1-15,9 0-1 0,4-7-1 16,9-2 0-16,2 0-2 0,5-6 1 15,2-1-4-15,4-3-1 0,-2-4-2 0,1-2-1 16,-3-1-1-16,-3-2 0 0,-7 1 2 16,-3-2-1-16,-8 2 1 0,-5 1 3 15,-6 2 2-15,-5 2 2 0,-4 4 1 16,-2 2 1-16,0 5 0 0,-11 4 2 16,0 7-1-16,-3 0 2 0,0 0-1 0,-4 5 3 15,3 7-1-15,-2 3-2 0,3 7 1 16,0 4 1-16,1 7 0 0,2 4 0 15,-1 5 2-15,1 4 0 0,-2 2 1 0,2 4-1 16,-2 2 3-16,0 2 2 0,0 0 0 16,-2 0 2-16,0 0 2 0,-3-3 1 15,0-2 2-15,-3-4 1 0,-2-5 2 16,-3-5-2-16,1-4-3 0,-3-6-2 16,-1-5-4-16,-1-5-7 0,0-6-3 0,-1-5-9 15,0-5-9-15,0-1-13 0,3 0-13 16,2-14-13-16,2-2-35 0,6-6-64 15,4-6 1-15,14-6 3 0,0-6 9 16</inkml:trace>
  <inkml:trace contextRef="#ctx0" brushRef="#br0" timeOffset="77499.05">20627 6202 137 0,'24'-17'131'0,"-4"4"-7"16,-3 4-4-16,-4 9-9 0,0-10-21 0,-2 10-90 15,-1 0-79-15,1 0-49 0,-1 0-1 16,-1 3 0-16</inkml:trace>
  <inkml:trace contextRef="#ctx0" brushRef="#br0" timeOffset="77725.39">21113 6554 217 0,'17'21'157'0,"-1"-1"-3"0,-4-1 2 15,-3 2-8-15,0 1-10 0,-1 1-138 16,-2-1-4-16,-2-1-24 0,-1 0-18 0,2-2-4 16,-1-3-5-16,-4-3 2 0,0-2-3 15,0 0 8-15,0 0 0 0,0-2-38 16,-13-3-36-16,13-4 10 0,-11-2 5 15</inkml:trace>
  <inkml:trace contextRef="#ctx0" brushRef="#br0" timeOffset="78841.61">21935 6296 151 0,'5'-8'110'0,"0"8"1"0,-1-7-1 0,0 7-15 15,0-13-71-15,-1 6-24 0,-1-2-1 16,-1 0 0-16,-1-1 0 0,0-1 5 16,0 0 4-16,-8 4 3 0,8 7 4 0,-19-9 4 15,6 9 2-15,-6 1 3 0,0 3-1 16,-5 3 0-16,-1 4-2 0,-3 4-7 16,-1 2 0-16,0 5-4 0,0 2-3 15,3 2-1-15,2 2-2 0,3 0-2 16,4 1 0-16,4-2-2 0,6-3-1 0,7-1-1 15,0-5-2-15,0-3-3 0,2-5 1 16,7-4-1-16,6-4-4 0,1-2 1 16,5 0-3-16,1-9 2 0,0 0 1 15,3-5-1-15,1-3 1 0,1-3-1 16,1-2 2-16,1-1 3 0,1-2 1 0,1 2 3 16,-1-1 2-16,0 3 1 0,-4 2 4 15,0 2 2-15,-2 3 3 0,-1 4 2 16,-5 10 0-16,-2-8 2 0,-5 8 2 15,-2 3-2-15,-5 5 2 0,-4 5 1 16,0 5 1-16,0 3-1 0,-10 4-3 0,10 1-2 16,-13 2-1-16,13 1-4 0,-12-1 1 15,12 0-2-15,-12-2-4 0,12-1-2 16,0-3-1-16,0-1-1 0,0-6-2 16,0-2-4-16,0-3-9 0,0-5-8 0,0-3-13 15,4-2-17-15,1 0-40 0,0-10-46 16,1-3-2-16,0-2 3 0</inkml:trace>
  <inkml:trace contextRef="#ctx0" brushRef="#br0" timeOffset="79041.7">22298 6299 138 0,'9'-11'126'16,"0"11"0"-16,-2 0-1 0,2 0-1 15,0 0-30-15,3 0-94 0,1 0-2 16,4 2-4-16,3 1-8 0,1-1 4 0,2-1-4 15,1-1 1-15,0 0 1 0,1 0 1 16,-1 1 2-16,1 1 0 0,-2-2-4 16,-3 0-3-16,-3 0-21 0,-4 0-34 15,-1-11-36-15,-4 11-7 0,-4-16-1 0</inkml:trace>
  <inkml:trace contextRef="#ctx0" brushRef="#br0" timeOffset="79240.64">22657 6204 143 0,'0'0'119'16,"-11"-9"5"-16,11 9-1 0,0 0-17 15,0 0-32-15,-11 4-48 0,11 2-4 0,-8 5-4 16,8 2-3-16,-15 4 0 0,6 3-5 16,-3 3 0-16,-2 5-2 0,0 2 0 15,-1 2-2-15,1 1-3 0,0 1 1 16,1 1-2-16,-1-3 0 0,3-1 2 0,1-2-3 16,0-3 0-16,10-3-1 0,-12-4-1 15,12-3-5-15,0-6-7 0,0-4-9 16,4-4-10-16,3-2-11 0,3 0-44 15,2-8-45-15,3-2-3 0,1-2 1 16</inkml:trace>
  <inkml:trace contextRef="#ctx0" brushRef="#br0" timeOffset="79456.48">22868 6309 229 0,'1'0'119'0,"1"0"-1"15,-1 0 0-15,2 0-31 0,2 0-79 16,2 0-5-16,3 2-3 0,4 2 2 16,0-1-4-16,3-1 4 0,1 0-2 15,2 0 0-15,0 1-2 0,0 1-3 0,1-1-2 16,-1-1-6-16,-2 0-5 0,-1-2-16 16,-3 0-29-16,-3 0-49 0,-3-8-6 15,-2 8 0-15</inkml:trace>
  <inkml:trace contextRef="#ctx0" brushRef="#br0" timeOffset="79640.33">23146 6226 168 0,'0'0'118'0,"-11"-9"5"0,11 9 0 0,-9 0-22 15,9 1-47-15,-15 6-35 0,6 4-6 16,-1 3-2-16,-3 4-1 0,0 6-3 16,-2 2-2-16,0 2-2 0,-1 4-2 0,0 1 0 15,-1 1 0-15,3 1-1 0,1-2 0 16,-1-1-4-16,5-4-3 0,-1-1-3 15,10-5-5-15,-11-5-6 0,11-3-10 16,0-6-17-16,0-6-32 0,5-2-39 0,4 0-3 16,2-11 0-16</inkml:trace>
  <inkml:trace contextRef="#ctx0" brushRef="#br0" timeOffset="79940">23158 6432 143 0,'23'-23'121'15,"-1"2"2"-15,-3 3-1 0,-1 4-5 0,-2 3-50 16,-1 11-56-16,-2 0-4 0,-2 0-5 15,-2 0-1-15,-4 4-1 0,-3 8 3 16,-2 4 0-16,0 3 2 0,0 3 0 16,-8 5 1-16,8 0 1 0,-18 3 4 15,7-1-5-15,-2 0 3 0,1-1-1 0,-4-1 1 16,2-3 1-16,-2-3 3 0,3-3 2 16,2-5 0-16,0-4 1 0,11-3-3 15,-13-5 2-15,13-1-1 0,0 0-2 16,3-12-2-16,4 0-2 0,6-3-2 15,2 0-2-15,5-3-1 0,2 0-2 0,3-1-1 16,3 0-2-16,1 0-4 0,1 1-4 16,1 3-6-16,-1-1-8 0,-1 4-7 15,-3 2-10-15,-2 3-7 0,-4 7-12 16,-2-11-39-16,-7 11-40 0,-1 0 1 16,-4-8 8-16</inkml:trace>
  <inkml:trace contextRef="#ctx0" brushRef="#br0" timeOffset="80740.89">23873 6373 186 0,'0'2'109'0,"0"1"-8"0,-11 4-4 15,11 1-16-15,-13 2-23 0,13 3-34 16,-16 2-3-16,7 2 0 0,-4 3-4 16,1 1-4-16,-3 1 0 0,0 1-7 15,-1 0-1-15,0 0-3 0,-1 0 1 16,1-1-2-16,0-1 0 0,1-3-2 16,2 0 1-16,0-3-4 0,1-2-8 0,3-5-5 15,9 0-11-15,-15-6-33 0,15-2-66 16,0 0 0-16,0-7 1 0,0-3 0 15</inkml:trace>
  <inkml:trace contextRef="#ctx0" brushRef="#br0" timeOffset="80923.09">23842 6153 205 0,'4'-12'126'0,"1"12"-1"0,0 0-2 15,1 0-7-15,2 1-84 0,3 3-32 16,3 2-19-16,0 0-5 0,4 2-4 16,-1-2 2-16,1 0-1 0,0 0 3 0,-2 0 1 15,-2 3 3-15,-1-1-14 16,-1 0-40-16,0-2-32 0,-1-2 5 0</inkml:trace>
  <inkml:trace contextRef="#ctx0" brushRef="#br0" timeOffset="82338.66">24396 5922 132 0,'7'-14'117'16,"0"3"-1"-16,-5 3-1 0,1 8 0 0,-1 0-53 16,-1 0-60-16,0 2-4 0,-1 7 4 15,0 6-2-15,0 4 3 0,-9 6 6 16,9 4 2-16,-16 4 2 0,5 7 1 15,-4 6 0-15,-2 4 3 0,-3 4-2 16,-2 3 0-16,-2-2-1 0,-4 0-5 0,-2-2-1 16,-1-3 0-16,0-4 0 0,0-6 0 15,2-3-1-15,3-5-1 0,2-5-2 16,4-5-1-16,4-5-3 0,2-6 0 16,5-6-4-16,9-5-7 0,0 0-1 15,0 0-5-15,0-15 0 0,1 1 0 0,9-3 1 16,2-5-1-16,2 0 2 15,4-3 5-15,3 0 6 0,0-3 0 0,3 3 4 16,2 0 2-16,2 4-2 0,1 2 3 16,0 4-2-16,0 3 1 0,1 4 1 15,-2 8-1-15,-1 0 1 0,-2 0 1 0,-2 4 0 16,-4 6 0-16,-5 4 2 0,-3 1 0 16,-3 3 0-16,-5 0 1 0,-3 0 0 15,0 0 0-15,0-1-1 0,-15-1 0 16,3-1-1-16,-6-3-1 0,0 0-2 0,-5-3 1 15,-1-1-1-15,0-3-2 0,1-3 0 16,1 0 0-16,0-2-2 0,4 0-2 16,1 0 0-16,4 0-3 0,3-12 0 15,10 4-3-15,0 0 1 0,0-3-2 16,0 0 0-16,10-2 2 0,4 0 0 0,4 0 2 16,4 0 2-16,3 0 0 0,4 1 1 15,2 1 1-15,1 1 2 0,2 2 0 16,-1 8 1-16,2-11 1 0,-4 11 1 15,-4 0 1-15,-1 0 2 0,-6 4 3 16,-5 5 3-16,-2 0 0 0,-6 4 2 16,-4 1-1-16,-3 2 0 0,0 1 0 0,0 1 1 15,-14 2-4-15,3 1-1 0,-1-1-4 16,-1 0-1-16,-1-2 1 0,2 0-1 16,0-2-3-16,12-2 0 0,-13-1 0 15,13-5-3-15,0 0-2 0,1-3-1 16,5-3 1-16,5-2-6 0,5 0-3 0,4 0 0 15,2-12-1-15,4 4 1 0,2-3 2 16,2 0 3-16,0-1 3 0,-1 1 0 16,1 0 7-16,-3 1 3 0,-1 2 2 0,-2 8 5 15,-4-10 2-15,-3 10-1 16,-5 0 1-16,-4 0 1 0,-2 6 1 0,-4 2-2 16,-2 2-1-16,0 2-1 0,0 1-2 15,0 1-4-15,-14 1 0 0,14-1-4 16,-12 0-1-16,12 0-2 0,-13-1-4 0,13-3-3 15,-9-1-1-15,9-2-3 16,0-2-2-16,0-1 0 0,4-4-1 0,5 0 3 16,3 0 3-16,4 0 3 0,5 0 4 15,6-9 2-15,2 9 2 0,4-13 2 16,4 6 2-16,2-1-2 0,4-1-3 0,0 1 0 16,1-2-1-16,-1 1-3 15,-3 0-4-15,-2 1-2 0,-5-2-2 0,-5 1-4 16,-5-3-3-16,-5 1-4 0,-5-2 1 15,-4 0 0-15,-6-1 2 0,-2 0 3 16,-1-4 3-16,0 1 6 0,0-1 4 0,-13-1 5 16,13 1 4-16,-16 1 4 0,16 2 0 15,-17 2 0-15,17 4 1 0,-13 1-3 16,13 8 3-16,-11 0-2 0,11 0 4 16,-9 1 0-16,9 7 3 0,-12 6 1 15,12 4 1-15,-17 3 3 0,6 4-3 0,-3 2-4 16,1 2 1-16,-3 2-7 0,-1 1 0 15,-1-1-4-15,0 1 0 0,1-2-1 16,1-2-1-16,0-2-5 0,3-2 3 16,2-3 0-16,11-5-2 0,-10-3 1 15,10-3-1-15,1-5-1 0,5-3-1 0,6-2-1 16,4 0 1-16,5 0 1 0,5-15-1 16,2 3 0-16,4-1-2 0,0-3-1 15,3-1-3-15,-1-2-1 0,0-2-1 0,-1 0 2 16,0-1-4-16,-3 2 5 0,-4 0-2 15,-2-1 5-15,-4 2 3 0,-1-1 4 16,-5 2 3-16,-1 2 2 0,-3-1-1 16,-1 2-1-16,-3 1 3 0,0-1 0 15,-2 4-3-15,-2 1 1 0,0 1 0 0,-2 9 0 16,0-8 2-16,0 8 1 16,0 0 3-16,-10 5 2 0,1 2-1 0,-3 6 2 15,-3 4 1-15,-3 3 1 0,-1 3 1 16,-1 3-2-16,-3 3-2 0,2 2-1 15,3-2 1-15,2 3-3 0,3 0 1 16,5-1-2-16,8-2 0 0,0-3-2 0,0-2 0 16,8-4-1-16,7-3-2 15,6-2-3-15,9-5-1 0,4-1-2 0,5-4-8 16,3-1-7-16,1-3-7 0,0-1-11 16,-2 0-22-16,-3 0-51 0,-2 0-29 0,-3-11 2 15,-3 11 3-15</inkml:trace>
  <inkml:trace contextRef="#ctx0" brushRef="#br0" timeOffset="84735.38">19372 7054 221 0,'9'7'96'0,"1"-3"-22"0,1 1-25 16,1-1-19-16,1 1-15 0,1-2-10 16,1-1 3-16,0 0 3 0,3 0 3 15,0 0 0-15,3 1 3 0,2-1 2 0,1 0 1 16,2 1-4-16,4-1 0 0,0 0-3 16,2 0-3-16,4 1-3 0,-2 0-1 15,2 0-3-15,3 0 3 0,-1 3-5 16,4-3 1-16,0 0 1 0,3 1 0 15,-1 0 0-15,1-1 1 0,1 2 0 16,-1-1-1-16,2 0 1 0,0 1-1 16,0-1 1-16,1 0-1 0,0 0 0 0,0 0 0 15,0 0 1-15,1 0 0 0,-2-1 0 16,1 1 1-16,0 0 0 0,0 0 0 16,1-1 0-16,-1 0 1 0,2 0 2 0,-1 1-4 15,2-1 1-15,0-1-2 0,0 2 0 16,2-2-1-16,0 2-1 0,-2-1 0 15,1 1 0-15,-2-1 0 0,-1 2-3 16,-1-1 2-16,-2 2 0 0,0-3 0 16,-4 1-1-16,-1 0 1 0,-3 1 0 0,-2-2-1 15,-1 1 1-15,-1-1-1 0,0 0-1 16,-1 0 0-16,1 0-2 0,-1 0 0 16,1 0 1-16,2 0 0 0,-1 0 0 15,2 0 2-15,1 0-3 0,2 0 6 16,1 0 1-16,0 0 2 0,2 0 0 0,-1-1 1 15,2 2 0-15,-1-1 0 0,0 0 1 16,2-1-1-16,-2 1-4 0,0-1 2 16,0-1-2-16,0 1 1 0,0 0-1 15,-1 0 2-15,0-1 1 0,-3 0-3 16,0 0-1-16,-2 0 1 0,2-1-1 0,-3 1 0 16,0-1-1-16,-2 1 1 0,0 0 0 15,0 0-2-15,-1 0-1 0,0 1 2 16,0-1 2-16,-1 1-2 0,1 0 1 15,0 0-1-15,-1 1 1 0,2-1 1 16,-2 0-1-16,2 1-1 0,-1-1 0 0,1 0 2 16,1 0-2-16,-1-1 0 0,0 0 0 15,1 0 3-15,0 0-3 0,-1 0 0 16,0-1 1-16,-2 0 0 0,0 1 1 16,-1-1-3-16,0 1 2 0,-3-1 0 0,0 2-1 15,-2-2-1-15,-1 1 1 0,0 1-1 16,-1-1 0-16,0 0 0 0,-2 0 0 15,-1-1 1-15,2 0-1 0,-1 0-1 16,-2 0 2-16,1 0 0 0,0 0 0 16,-2 0 0-16,2 0 0 0,-2 0 2 0,-1 0-2 15,1 0-2-15,-3 0 2 0,3 0 0 16,-1 0 0-16,0-6-2 0,0 6 2 16,0 0 0-16,3 0 2 0,0 1-4 15,1-1 2-15,2 2 2 0,2-1 0 16,1 0-2-16,2 0 0 0,0 1 0 0,1 0-2 15,0 0 4-15,0 0-2 0,-1-1 0 16,0 1 0-16,-1-1-2 0,0 2 2 16,-1-2 0-16,0 0 0 0,0 2 2 15,-1 0-1-15,-1 0-1 0,-1 1 0 0,1-1 1 16,0 0-1-16,0 0 1 0,0 0 0 16,-2 2 1-16,1-2 1 0,-1 1-1 15,-2-1 2-15,-1 0-2 0,-1 0-1 16,-2 0 1-16,1 0-2 0,-2 0 0 0,-2 1 0 15,2-1-2-15,-2 1-1 16,-1-2 1-16,1 1-1 0,-2 1 0 0,1-1 3 16,-1 1 1-16,2 0-2 0,-2-1 2 15,1 1 2-15,-1-2 2 0,0 1-2 16,1-1-2-16,-1 1 2 0,-1-1 0 16,1-1 0-16,-1 0-3 0,0-1 1 15,2 1 2-15,0 0-2 0,0-1-2 0,0 0 2 16,1 0 1-16,-1 0-1 0,-1 0 0 15,2 0 0-15,-2 0 0 0,0 0 1 16,-1 0-1-16,0 0-1 0,-1 0 0 0,-3 0 0 16,0 0 0-16,-1 0 1 0,-1 0-1 15,0 0-1-15,-1 0 1 0,-1 0-1 16,0 0 0-16,-1 0-1 0,-1 0-2 16,0 0-2-16,0 0-4 0,-1 0-6 15,1 0-4-15,-1 0-9 0,0 0-10 0,0 0-19 16,0 0-47-16,0-9-29 0,0 9 0 15,-9-10 6-15</inkml:trace>
  <inkml:trace contextRef="#ctx0" brushRef="#br0" timeOffset="88016.02">21970 6758 169 0,'5'1'54'0,"-1"-1"-2"0,1 1-7 16,0-1-6-16,0 0-6 0,1 0-7 0,0 0-3 15,0 0 2-15,0 0-4 0,0 1-4 16,1 1-6-16,0-1 0 0,0 0-2 15,2 0 1-15,-1 1-3 0,3-2-1 16,-1 3-2-16,2-1 0 0,2 0 1 16,2 0-3-16,3 0 0 0,2 1 2 0,1-1 0 15,4 0-1-15,2 0 2 0,1 0 2 16,2-1 0-16,0 2 3 0,2-1-3 16,0 2 1-16,0-1-3 0,1 0 0 15,0 1 0-15,-1 0 0 0,0 2-3 16,1-1-1-16,-1 1-1 0,1 1-1 0,0-1 1 15,0 1 1-15,0 0 0 0,2-1-1 16,1 1 1-16,-1 0 1 0,2 0 0 16,0-1 0-16,2 0 0 0,-2 0 2 15,1 1-1-15,-2-1-1 0,1 0 1 16,-2 1-1-16,0-1-2 0,-1 1 1 0,1 1 0 16,1-1 0-16,1 1-1 0,-2 1-1 15,2 0 1-15,1-1 1 0,1 1-1 16,-1 0 0-16,1-1 2 0,0 2-2 15,2-3 0-15,-1 1 0 0,-1-1 2 16,1 0-2-16,-4 0 1 0,-1 0 1 0,-1-2-2 16,-3 2 1-16,-1-3 0 0,-1 3 1 15,-2-1 0-15,-1-1-1 0,-1 0 2 16,0 0 0-16,0 1-2 0,-2 0 0 0,3-1 1 16,-1 2 0-16,1-2-1 0,-1 1 1 15,2 1 0-15,1-3 0 0,1 1-1 16,1 0 2-16,1 0-3 0,1 0 0 15,2-1 2-15,1 0-1 0,1-1 3 16,-2 0-4-16,3 0 0 0,-2-1 1 16,-1 1-1-16,0-1 1 0,-2 0 0 0,0-1 1 15,-2 1-2-15,-1 1 2 0,-3-1-4 16,0-1 3-16,-4 2 0 0,-1-1 1 16,-1 0-2-16,0 0 0 0,-3 1 0 15,1-1-2-15,1 2 4 0,-2-3-2 16,1 1 1-16,-1 1 1 0,1-1 2 0,1 1-4 15,-1-1 1-15,1 1 0 0,-1 0 1 16,-1-1 0-16,1 0-1 0,-1 0 1 16,1 0 1-16,-1 0-1 0,0 0-1 15,-1 1 3-15,1-2 1 0,0 1 1 16,-1 0-2-16,1 0 0 0,1 1-1 0,-2-2 1 16,1 0-1-16,-1 1 0 0,0 0-1 15,-2 0 0-15,-1-1 0 0,-2-1-2 16,1 0 2-16,-4 2-4 0,-2-2-3 15,-1 0-6-15,-3 0-8 0,-2 0-13 16,-1 0-21-16,0 0-54 0,0 0-25 0,-11 0 2 16,11-9-3-16</inkml:trace>
  <inkml:trace contextRef="#ctx0" brushRef="#br0" timeOffset="90129.79">13002 7182 171 0,'-12'0'70'0,"12"-7"1"0,-14 7-7 15,14 0-5-15,0-9-8 0,0 9-16 16,0 0-17-16,0 0-11 0,0 0-2 16,2 0-2-16,5 0-3 0,-2 0 0 0,1 0 1 15,1 0 2-15,-1 0-2 0,2 0-1 16,-1 1 0-16,1 3 3 0,1 0 1 16,3-1 1-16,2 0 2 0,1 0 1 15,4-2 3-15,4 0-1 0,1-1 2 16,4 0-1-16,4 0-1 0,2 0 0 0,3 0-1 15,2-8 0-15,3 8-3 0,2 0-2 16,2-8 2-16,-1 8-2 0,3 0-1 16,-2 0-2-16,1 0 1 0,0 0 0 15,-1 0 2-15,0 0 0 0,1 0 1 0,0-8 3 16,2 8-2-16,4 0 4 0,0-10-1 16,4 10 4-16,4-12 2 0,2 3-5 15,4-1 1-15,2-1-1 0,0 2-4 16,2-3-1-16,2 2-2 0,-1-1 2 15,-1 3-4-15,2 1 0 0,-3 7-3 16,-1-8 3-16,-2 8 0 0,-1 0-2 0,-1 0 1 16,-2 0 3-16,-1 1-1 0,2 2-3 15,1 1 1-15,-1-1 0 0,1 1 0 16,1-2 0-16,-1 0-1 0,1-1 2 16,-1-1 0-16,2 0-3 0,-3 0 4 0,1 0-1 15,-3 0 0-15,0 0 1 0,-3 0 0 16,-2 0 0-16,-3 0 0 0,0 0 0 15,-2 0 0-15,1 0 1 0,-2 0-4 16,1 0 3-16,1 0 0 0,-1 0-2 0,1 0 1 16,0 0-1-16,0 0 0 15,1 0 2-15,1 0-2 0,-1 0-2 0,-1 0 4 16,1 0-4-16,-1 1 1 0,-1 1 1 16,-3 0 0-16,1 0 0 0,-3 2 0 15,2 1-1-15,-3-1 1 0,2 1 1 0,-1 0-2 16,2 1 2-16,0 0-1 0,2 0 0 15,1-1 3-15,3 1-2 0,-1 0-1 16,2-1 0-16,0 0 0 0,2 1-1 16,0-1 1-16,-1 0-2 0,0 0 2 15,-1-1 0-15,-1 1-2 0,-1 1 1 0,-2-1 1 16,-2 0 0-16,0 0 0 0,-1 1 2 16,0-1-2-16,2 0 0 0,-3 1 0 15,3-2 0-15,1 1-1 0,0 0 1 16,1-1 1-16,1 0 0 0,0 0-1 15,0-2-3-15,0 2 3 0,0-1-1 0,0 0 1 16,-3-1 1-16,0 2 0 0,-2-1-1 16,-2 1-1-16,-1 0-1 0,-3 0 2 15,0 0 1-15,-1 1 0 0,0 0 0 16,1 0 0-16,-2 1 0 0,1 0 1 16,2 0-1-16,-1 0-1 0,3 1 1 0,0-1 0 15,2 0 0-15,0 1-1 0,1-1 1 16,1-1 0-16,0 1 0 0,1 0 0 15,-2 0-2-15,2-2 3 0,0 1-1 0,-1 1 0 16,0-1-2-16,0 0 3 16,0 2-1-16,-2-2-2 0,0 1 1 0,-1-1-1 15,-1 1 3-15,-1-1-3 0,-2 1 1 16,-1-1-1-16,0 0 1 0,-3-2-1 16,-1 1 1-16,-2-2 1 0,-1 0-2 0,-1-2 1 15,-1 0-1-15,0 0-5 16,0 0-10-16,1 0-10 0,1 0-15 0,4-10-43 15,1 10-53-15,3-10 0 0,4 10 1 16,0-15 1-16</inkml:trace>
  <inkml:trace contextRef="#ctx0" brushRef="#br0" timeOffset="91495.93">26175 6359 211 0,'3'-9'104'0,"-1"1"2"15,2 8-3-15,-1-12-50 0,1 12-45 0,1 0 2 16,1 0-2-16,1 0 5 0,1 0 1 16,3 4 1-16,-1 5 2 0,1 5 1 15,2 7-2-15,-2 4 0 0,2 5-3 16,-1 4 0-16,0 5-4 0,1 1-2 0,-1 2-2 16,-2 3 0-16,1-1 0 0,-2 1 2 15,-2-1-1-15,0-3 2 0,-2-2-3 16,0-4 4-16,-2-4-1 0,0-5 3 15,0-3 0-15,0-6 2 0,0-2 0 16,-1-2 1-16,2-6 1 0,0-2 0 0,-1-3-1 16,4-2 0-16,1 0-3 0,3 0 0 15,2-14-3-15,5 3-3 0,2-3-1 16,6-4 0-16,6-4-2 0,4-3 0 16,9-5 0-16,4-2 0 0,6-5 0 15,5-2 1-15,4-3 2 0,3 0 0 0,3-2 1 16,1 0-5-16,2 0 6 0,0 2 0 15,-1 0 2-15,-1 3-2 0,-2 2 0 16,-4 3-2-16,-3 4 0 0,-3 0-3 16,-5 5 1-16,-3 1-2 0,-3 1 1 15,-5 4-1-15,-2 0-1 0,-3 3 0 0,-6 0 1 16,-3 2 1-16,-4 0-1 0,-3 3 0 16,-2 0 0-16,-4 2 0 0,-2 1-1 15,-4 0 1-15,-2 8-1 0,-2-12 0 0,-1 12 0 16,-2 0-1-16,-2-8 0 0,0 8 1 15,0 0 1-15,-1 0-2 0,1 0 1 32,-1 0 1-17,0 0-2-15,0 0-1 0,0 0 0 16,0 0-2-16,0 0 1 0,0 0-2 16,1-8-1-16,-1 8-4 0,1 0-4 15,-1 0-3-15,0 0-8 0,0 0-7 16,0 0-9-16,0 0-11 0,0 0-17 15,-15 0-62-15,8 5-21 0,-4 0 3 16,-1 0 6-16</inkml:trace>
  <inkml:trace contextRef="#ctx0" brushRef="#br0" timeOffset="104416.96">5551 8543 150 0,'0'8'101'0,"11"1"1"16,0-3 0-16,3-2-42 0,7-2-42 0,2-2-15 16,5 0 1-16,1 0-1 0,4-9 2 15,1-1 5-15,1-1 0 0,3-4 1 16,-2-1-1-16,3 0 0 0,-2-2-2 15,-1 0 0-15,-2 1-3 0,-3-3-2 16,1 2-2-16,-3 1 1 0,-5 1-2 16,-1 2 0-16,-2 1-1 0,-4 4 1 0,-5 9 0 15,-1-10 2-15,-4 10 1 16,-3 2 2-16,-4 3 1 0,0 6 2 0,0 4 2 16,-16 6 2-16,4 4 1 0,-4 4 1 15,-5 5-3-15,-3 2-1 0,-1 3-2 0,-3 2-2 16,-3 2-6-16,1 1 0 0,0 0-3 15,-1-1-4-15,3-3-4 0,0 0-4 16,2-5-3-16,3-4-5 0,1-4-6 16,5-4-13-16,2-5-25 0,3-7-38 15,12-5-10-15,-11-5 4 0</inkml:trace>
  <inkml:trace contextRef="#ctx0" brushRef="#br0" timeOffset="104566.84">6040 8725 231 0,'31'-6'123'0,"-3"6"2"0,-1 0 1 16,-5 3-31-16,-3 12-76 0,-2 4-9 0,-6 5-5 16,-2 6-5-16,-5 2-4 0,-2 3-5 15,-2 2-8-15,0 3-10 0,-11 1-17 16,2 1-46-16,-2-4-35 0,-3-2 4 16,2-4-1-16</inkml:trace>
  <inkml:trace contextRef="#ctx0" brushRef="#br0" timeOffset="104700.05">6189 9049 251 0,'34'-20'130'0,"3"3"3"0,3 4-2 15,-2 6-5-15,4 7-120 0,-2 0-6 0,0 0-10 16,-3 0-13-16,-3 0-13 0,-2 2-22 16,-4 3-33-16,0 1-37 0,-5 0-2 15,0 1 4-15</inkml:trace>
  <inkml:trace contextRef="#ctx0" brushRef="#br0" timeOffset="104916.24">7016 8594 237 0,'24'-29'126'0,"-2"7"2"16,0 5 0-16,-2 8-20 0,-1 9-88 15,-1 0-7-15,-5 0-5 0,2 10-2 16,-4 8-1-16,1 2-3 0,-6 7-2 15,2 1 0-15,-2 3-2 0,1 5-2 0,0-1-3 16,-4 3-9-16,0-3-7 0,-1-1-10 16,-2-3-27-16,0-4-45 0,0-6-23 15,0-3 3-15,0-6 2 0</inkml:trace>
  <inkml:trace contextRef="#ctx0" brushRef="#br0" timeOffset="105249.64">7364 8370 214 0,'27'-39'116'0,"2"6"1"0,2 5 0 16,1 4-21-16,6 5-85 15,1 3-7-15,2 2-2 0,3 2-2 0,0-1 1 16,0 2 3-16,5-1 3 0,-1 1 1 16,2 2 1-16,-1 1 2 0,2 8 1 15,-4-12 3-15,-2 12 2 0,-5 0 4 16,-3 0 0-16,-6 7-1 0,-6 6 0 0,-4 8 3 15,-4 6-1-15,-4 11-2 0,-3 8-1 16,-2 6-4-16,-3 9-4 0,-1 4-1 16,0 6-2-16,-3 2-4 0,0 4-1 15,1 1-1-15,0-2-2 0,-2-1 1 16,0-4-1-16,0-5 0 0,0-5 1 0,0-9-1 16,0-6-4-16,0-9-4 0,-10-4-7 15,10-9-8-15,-10-7-10 0,10-7-10 16,-16-6-14-16,7-4-28 0,-3 0-48 15,-1-16-15-15,0 0 5 0,-1-6 8 0</inkml:trace>
  <inkml:trace contextRef="#ctx0" brushRef="#br0" timeOffset="105548.71">7839 8654 127 0,'-21'-20'113'0,"2"3"1"16,6 1 0-16,1 5 0 0,12 3-51 15,0 8-60-15,0 0-2 0,0 0 0 16,0 0 2-16,5 4 2 0,2 7 3 0,2 4 2 16,0 4 4-16,-1 6 1 0,2 2 3 15,-2 3 0-15,3 1 1 0,-2 0-2 16,-2 0-2-16,0-2-2 0,0-1-4 16,1-4-6-16,-1-4-3 0,3-5-3 15,2-4-5-15,1-6-3 0,2-5-3 0,2 0 0 16,1 0-4-16,-1-13 0 0,1 1-1 15,-2-2 3-15,-3-2 6 0,-3-1 1 16,-3-2 3-16,-2 0 1 0,-5 1 0 16,0 0 2-16,0 0-3 0,-14 2-8 15,4 3-10-15,-3 1-39 0,-3 1-51 0,0 2-1 16,3 0 0-16</inkml:trace>
  <inkml:trace contextRef="#ctx0" brushRef="#br0" timeOffset="106381.37">8486 8385 133 0,'0'7'134'0,"0"0"-3"15,0 0 0-15,1-3-4 0,4-1-5 16,3-3-122-16,6 0 0 0,7 0-17 16,4-13-6-16,3 3-1 0,4-2 4 15,2 3 2-15,2-2 8 0,0 3 3 16,3 8 9-16,-4-8 9 0,1 8 6 0,-3 0 4 15,-5 0 6-15,-5 5-5 0,-7 7 0 16,-6 6-4-16,-4 5 2 0,-5 4-7 16,-1 5-3-16,0 3-3 0,-11 2-1 15,3 2-5-15,0 1 2 0,0-1-1 0,-3 0 0 16,4-1-1-16,7-1-3 0,-17-4 2 16,17-3 1-16,-11-5 2 0,11-4 0 15,0-3-2-15,-11-4-2 0,11-3 0 16,0-7-3-16,0-4 2 0,0 0 0 0,1 0-2 15,3-11 1-15,2 0-1 16,3-3-4-16,3-3 5 0,2-2 0 0,3-1 2 16,1 1-1-16,3-1 2 0,0 1 0 15,1 1 0-15,3 2 0 0,-1 3 0 16,1 6 3-16,0 7 0 0,-2 0 1 0,-1 0 1 16,-2 1 2-16,-3 5-1 15,-2 5 3-15,-2 3-2 0,-3 1 0 0,-3 2-3 16,-1 3 0-16,-3-2-1 0,-1 0-2 15,-1 0-1-15,-1-2 5 0,0-2-5 16,0-3-3-16,-9-1 3 0,9-1 0 0,-14-5-3 16,14-3-2-16,-13-1-1 0,13 0-3 15,0-11-2-15,0-2-5 0,0-2 3 16,0-3 0-16,2-3-1 0,9-2 2 16,4 0 2-16,5 0 1 0,4 0 5 15,2 1 5-15,5 2 1 0,4 3 5 0,5 3 3 16,-1 4 1-16,1 10 3 0,2-7-2 15,-2 7 2-15,-2 2-2 0,-2 5-1 16,-4 2-2-16,-5 4-1 0,-3 2-4 16,-5 3 0-16,-5 0-3 0,-7 2 1 15,-3 0 1-15,-4 0-1 0,0 1-1 16,0-2 0-16,-16-2 0 0,4-2-1 16,-3 0 1-16,-2-3-1 0,-1-3 0 0,0-2-3 15,1-5-4-15,1-2-1 0,2 0-5 16,4 0-4-16,10-15-6 0,-11 2-5 15,11-4-7-15,1-1-9 0,4-2-19 16,4-3-35-16,2 0-33 0,4-1 2 16,4-1 5-16</inkml:trace>
  <inkml:trace contextRef="#ctx0" brushRef="#br0" timeOffset="106781.57">10068 8511 238 0,'22'-10'121'0,"-3"1"0"16,1-1 1-16,-3 2-30 0,3-1-77 15,-2 1-14-15,-1 0 3 0,2 1-3 16,2 7-1-16,-3-14 3 0,1 14 0 0,0-8 1 16,1 8 0-16,-2 0 3 0,-2 1 2 15,1 2 2-15,-5 4-2 0,-2 1 2 16,-4 5-1-16,-5 2-3 0,-1 3-1 16,0 4 2-16,-14 2-5 0,2 2-3 15,-8 2 0-15,-1 1-2 0,-2 0-2 16,-4 0-4-16,-1 0-2 0,-1-1-4 0,1-3-2 15,-3-2-5-15,2-2-2 0,1-5-1 16,2-4-1-16,1-4 3 0,1-5 4 16,3-3 1-16,5 0 4 0,1-11 8 0,5-1 5 15,10-3 4-15,-12-2 6 16,12-2 3-16,0 1 0 0,0-2 4 0,7 3 0 16,1 1 3-16,3 2-2 0,4 4-1 15,2 10 2-15,4-10-2 0,1 10-1 16,1 0-3-16,2 4-1 0,0 3-1 0,1 3-9 15,0 1-2-15,-2 1-5 0,2 1-9 16,-3-1-12-16,0 0-8 0,-5 0-19 16,0-2-39-16,-4-2-39 0,0-2-2 15,-4-3 6-15</inkml:trace>
  <inkml:trace contextRef="#ctx0" brushRef="#br0" timeOffset="107247.09">10459 8633 224 0,'18'-23'126'0,"1"0"-1"0,4 1 2 15,-1 2-18-15,4 2-74 0,5 2-28 0,-1 1-7 16,3 3 0-16,2 0-7 0,3-1-2 16,0 1-2-16,1 1-2 0,3-1-2 15,-2 1-1-15,0-1 0 0,0 0-2 16,-2-1 0-16,-3-2 6 0,-3-1-2 16,-5-2-1-16,-5 0-2 0,-5-2-3 15,-6-2-11-15,-6-1-8 0,-5-2-11 0,0-1 8 16,0 0 21-16,-16-1 21 15,1 1 7-15,-1 1 9 0,-3 1 3 0,0 2 14 16,-2 4 9-16,0 2 15 0,3 7-3 16,0 9-19-16,5 0-16 0,1 0 0 15,12 3-2-15,-14 11 1 0,14 5 3 0,0 6 1 16,0 6 2-16,5 4-3 16,4 7-1-16,-1 3-1 0,3 5-2 0,1 3-3 15,0 1-2-15,-1 1 0 0,-1 1-4 16,-1 0-2-16,-2-1 1 0,-4-1-5 15,-2-2-2-15,-1-2 0 0,0-5-5 0,0-2-1 16,-9-8-1-16,9-3-3 0,-15-4-1 16,4-7-2-16,-2-6-4 0,1-4 4 15,0-7 0-15,-3-4 8 0,2 0 2 16,1 0 0-16,1-15 5 0,1 4 2 16,0-4 3-16,10-2-2 0,-11-2-1 0,11-1-5 15,0-1-1-15,0 0-10 0,0 1-14 16,2-1-15-16,6 0-37 0,3 0-54 15,1 0-3-15,5 0 1 0,0-3 3 0</inkml:trace>
  <inkml:trace contextRef="#ctx0" brushRef="#br0" timeOffset="107830.84">11528 7753 127 0,'4'-18'118'0,"-4"4"0"0,0 1 1 15,0 6-2-15,0 7-41 0,0-10-72 16,0 10-5-16,0 0-4 16,3 0-2-16,2 0-2 0,3 0 3 15,3 0 1-15,4 2 2 0,3 1 3 16,6 1 1-16,2-1 8 0,3 1 4 0,1 0 1 15,2 0 4-15,-1 1-2 0,-1 0-2 16,-2 0-1-16,-3 1-3 0,-7 2-1 16,-2 1-5-16,-5 1-4 0,-6 2 0 15,-5 1-1-15,0 1-2 0,0 1 0 16,-15 1 2-16,0 1-1 0,-5 1 1 0,-7-1 1 16,-3 2 2-16,-3 1 1 0,-3 1 0 15,-3 1 1-15,-2-1 0 0,1 0-1 16,-2 1 0-16,2 0-1 0,1-1 0 15,4-3-2-15,3-1 0 0,4-2-1 16,4-1-1-16,4-3-2 0,7-4-1 16,13-3-1-16,-9-3-2 0,9-1 0 15,4 0 1-15,9-7-1 0,4-1 4 0,6-3 1 16,6-2 4-16,5-1 3 0,6-1 1 16,4 0 1-16,3 0 1 0,4-1 4 15,3 2-4-15,4 2 1 0,1 2-2 0,1 10-2 16,-1-10 0-16,-2 10-1 0,-4 0 1 15,-4 1-1-15,-7 4 0 0,-6 3-5 16,-8 4 4-16,-8 4-2 0,-11 2 2 16,-7 2-2-16,-2 2 0 0,0 1-2 15,-21 1-3-15,-2 0-2 0,-5-1-5 0,-6-1-3 16,-2-2-6-16,-5-3-8 0,2-2-7 16,0-4-19-16,1-5-22 0,4-5-26 15,3-1-12-15,6 0 8 0,5-9 25 16</inkml:trace>
  <inkml:trace contextRef="#ctx0" brushRef="#br0" timeOffset="108696.63">11764 8238 157 0,'0'-13'66'0,"0"1"29"0,3 2 19 16,4 2 1-16,2 8-20 0,1 0-34 16,2 0-37-16,0 0-5 0,-1 9-3 15,-2 7 0-15,-1 6-1 0,-6 1-4 16,-2 5-4-16,0 4 0 0,0 4-4 16,-17 2 0-16,4 2-1 0,-5 0-2 0,-5 2 0 15,-2-2-3-15,-7-2-1 0,-2-2-1 16,-2-4-3-16,-1-4-2 0,-1-3 1 15,1-6-3-15,0-6-2 0,4-5-1 16,3-8-2-16,8 0-2 0,5 0-2 16,6-13 1-16,11-2 1 0,0-4 1 0,0-4 1 15,11-3 3-15,6-1 5 0,6-3 6 16,7 2 6-16,7-1 6 0,4 3 4 16,4 2 1-16,2 3 6 0,3 5 2 0,1 4 1 15,0 12 2-15,-3-8-1 0,2 8-2 16,-3 4 1-16,-3 6-2 0,-2 5 1 15,-3 6-1-15,-5 5-5 0,-5 4-1 16,-6 6-3-16,-5 3 0 0,-6 4-3 16,-4 3-2-16,-5 1 0 0,-3 3-4 15,0-3-1-15,0 0 0 0,-18-3-1 16,6-2-1-16,-6-3-1 0,-1-3-6 0,-4-6-1 16,0-4-6-16,-4-7-4 0,1-5-4 15,-1-7-4-15,1-5-3 0,-1-2 2 16,-1 0-1-16,1-17 5 0,0 0 1 0,3-4 3 15,4-3 3-15,2-5 2 0,6-4 0 16,12-1 2-16,-10-2 0 0,10-1 2 16,4 1-1-16,7 1 2 0,5 1 3 15,6 3 4-15,4 5 3 0,4 4 8 16,4 4-1-16,0 4 3 0,-1 7-1 0,-1 7 5 16,-6 0 2-16,-4 0-1 15,-7 1 0-15,-6 8 2 0,-7 3-2 0,-2 4 0 16,0 2-1-16,-19 1 1 0,-1 2-3 15,-3-1-3-15,-9 0 0 0,-3 0-3 16,-1-1-7-16,-4-2 0 0,3-1-3 0,1-3-6 16,0-1-5-16,5-2-8 0,7-3-3 15,4-4-4-15,7-1-4 0,13-2-2 16,0 0 0-16,0 0-2 0,0-10 5 16,14-1 9-16,8 0 8 0,6-4 6 15,7-2 5-15,6-2 5 0,7-3 3 0,4-5 8 16,4-1 3-16,3-5 5 0,2-1-2 15,0-3-3-15,1 1-1 0,-3-1-1 16,-2 2-2-16,-2 2 2 0,-7 2-5 16,-5 2 2-16,-6 4-2 0,-8 4-3 15,-9 4 2-15,-6 5 2 0,-8 12 0 0,-6 0 3 16,0 0 2-16,-9 1 1 0,-7 11 2 16,-3 6 3-16,-6 3 1 0,-2 5 1 15,-3 3-1-15,0 2-3 0,1 1 2 0,4 2-1 16,3 0-1-16,7 1 2 15,5-1-6-15,10-1-1 0,0-3-2 16,0-1 0-16,10-4-3 0,5-2-8 0,8-5 0 16,6-2-7-16,4-3-9 0,4-4-11 15,5-2-7-15,-1-3-9 0,0-3-14 0,2-1-30 16,-5 0-46-16,0 0-13 16,0-12 7-16,-4 1 7 0</inkml:trace>
  <inkml:trace contextRef="#ctx0" brushRef="#br0" timeOffset="109696.28">13509 8064 181 0,'-13'3'127'0,"4"0"-1"16,9 2 1-16,0-3-8 0,0 2-62 0,0-3-56 16,11-1-1-16,7 0-4 0,8 0-5 15,5-8 2-15,3 8 1 0,3-15-3 16,3 9-1-16,3-3 7 0,0 1-3 15,-1-2 0-15,-1 1-2 0,-5-1-3 16,-5-2-3-16,-7 1-1 0,-6-2-8 0,-6 1 3 16,-8 0 0-16,-4-1 3 0,0 1 1 15,0-1 8-15,-17 2 6 0,3 1 5 16,-2-1 4-16,-2 0 5 0,0 2 4 16,1 2 2-16,0 7 3 0,1 0 2 15,1 0-2-15,2 0 2 0,-2 6-2 0,2 7 1 16,-3 4 0-16,2 6-3 0,-4 4-1 15,0 7-8-15,-4 4 0 0,-2 4-1 16,-2 4-4-16,-4 3-1 0,-3 2-2 16,-3 1 0-16,-2-1-1 0,-1-3 0 15,-2-2-2-15,1-2 1 0,-1-5-1 0,2-3-6 16,1-6-5-16,3-5-5 0,2-5-1 16,2-8-9-16,4-5-1 0,5-7-2 15,5 0 1-15,5 0 2 0,12-14 5 0,0 1 5 16,0-5 4-16,0-3 0 15,3-2 9-15,13-1 0 0,4-1 0 0,4 0 3 16,6 2 2-16,4 2 1 0,5 3 2 16,1 4 2-16,1 6 5 0,2 8 4 15,-4 0 5-15,-2 2 2 0,-5 9 2 16,-4 7 4-16,-5 5 2 0,-6 6-1 16,-4 3-1-16,-6 4 0 0,-2 0-2 0,-4 1-1 15,1 0-3-15,-2 0-5 0,0-2-5 16,0-5-6-16,0-1-6 0,0-6 0 15,0-5-5-15,0-6-9 0,2-6-7 0,10-6-5 16,3 0-4-16,5 0-4 16,2-16-1-16,2 0-2 0,2-5 2 0,2-4 5 15,1-6 8-15,0-5 8 0,1-3 7 16,-1-1 9-16,-1-1 6 0,-2 0 3 16,-4 3 6-16,-2 1 4 0,-2 4-4 0,-4 2-1 15,-5 5-1-15,0 4-2 16,-4 6-1-16,-5 8 1 0,0 8 1 0,0 1 3 15,0 8-1-15,-15 7-2 0,5 5 2 16,1 5-2-16,-3 4 0 0,3 3-4 16,9 3-3-16,-13-1-2 0,13 3-5 15,0-1-3-15,0 1-6 0,0-2-6 0,1-3-8 16,6-2-11-16,2-6-21 0,3-3-44 16,1-7-40-16,2-2 2 0,0-7 5 15</inkml:trace>
  <inkml:trace contextRef="#ctx0" brushRef="#br0" timeOffset="110027.93">14527 8196 138 0,'0'0'134'0,"0"4"1"0,0 5-3 16,0 6 3-16,4 3-17 0,3 5-118 15,1 4-1-15,2 2-6 0,0 1-17 16,0 2-17-16,1 0-26 0,-3 0-41 0,-2 0-26 16,-1 1 0-16,-2-2 4 15</inkml:trace>
  <inkml:trace contextRef="#ctx0" brushRef="#br0" timeOffset="110512.04">14612 8537 138 0,'13'-31'117'16,"4"-3"-5"-16,6 2 8 0,7-1-8 15,6 1-48-15,6 2-52 0,4 2-2 0,5 3-1 16,3 5 0-16,1 4 2 0,3 3 2 16,0 3 1-16,1 10 2 0,-2 0 4 15,-1 0 0-15,-2 0 2 0,-2 7 1 16,-4 3-2-16,-8 5-2 0,-7 5-2 16,-7 4-4-16,-8 5-1 0,-9 4-4 0,-8 3-5 15,-1 2-2-15,0 4-1 0,-19-2-4 16,2 3-3-16,-7 0-3 0,-4-2-3 15,-5 0-5-15,-3-5-5 0,-1-3-6 0,-2-5 1 16,3-8-6-16,1-6 1 0,3-7-2 16,3-7 2-16,3 0 0 0,5-7 5 15,4-7 5-15,2-8 6 0,6-8 3 16,9-10 8-16,0-6 7 0,0-8 10 16,0-4 7-16,8-1 4 0,5-1 4 0,2 3 3 15,2 2-2-15,1 5 6 0,2 4 0 16,0 7-5-16,-3 9-8 0,-1 9-4 15,-5 10-2-15,-4 11-5 0,-3 0-6 16,-4 11-3-16,0 11 0 0,-13 7-6 16,0 6-8-16,-7 4 0 0,-3 2-3 0,-3 2-1 15,-1-2-3-15,-2-1 3 0,-1-4 2 16,0-4 4-16,3-6 1 0,3-4 6 16,5-7 1-16,7-6 8 0,12-4-1 15,0-5 4-15,0 0 2 0,0 0-3 16,13-16 2-16,5 5-3 0,6 0-4 15,4-3-1-15,3 3-7 0,2 1-14 0,2 1-19 16,0 3-49-16,-1 6-37 0,-2 0 2 16,-4-10 1-16</inkml:trace>
  <inkml:trace contextRef="#ctx0" brushRef="#br0" timeOffset="111310.3">15573 8222 251 0,'22'-26'135'0,"0"4"-1"16,1 2 1-16,2 2-6 0,-1 4-104 0,5 3-25 16,2 1-13-16,1 3-11 0,4 7-6 15,1-12-1-15,0 12-1 0,1-10 4 16,0 10-1-16,0 0 9 0,-1-11 8 0,-1 11 2 16,-3-10 11-16,-2 2 7 15,-3-2 4-15,-4-2 2 0,-4-2-1 0,-1-1 0 16,-3 0 0-16,-4 1-1 0,-2 0-4 15,-2 1 0-15,-2 4-2 0,-4 9 0 16,-2-9 3-16,0 9-2 0,0 2 5 16,-8 6 1-16,-3 7 4 0,-2 6 2 15,-6 7 2-15,-4 4 2 0,-5 7-2 0,-5 2-2 16,-3 7-3-16,-3 0-5 0,-3 1-3 16,-2-1-6-16,0-2-2 0,0-3-3 15,3-5-3-15,0-4-8 0,3-4-2 0,4-8-5 16,4-5-2-16,7-7-1 0,4-7-2 15,7-3 0-15,12 0-1 0,0-15 3 16,0 0 4-16,3-6 7 0,11-2 3 16,6-1 5-16,6-3 6 0,3 4 5 15,5-1 5-15,2 3 3 0,3 3 2 16,1 5 3-16,2 5-1 0,-2 8 1 0,-2 0 1 16,-1 1-1-16,-4 10-2 0,-3 6-2 15,-5 4 0-15,-3 4-2 0,-4 5-4 16,-5 2 0-16,-3 2-3 0,-3 0-1 15,-3 0-3-15,-3-1-1 0,-1-2-2 16,0-3 1-16,0-3-2 0,-9-2-3 0,9-6-2 16,-12-4-5-16,12-5-2 0,-9-4-4 15,9-4-2-15,0 0-3 0,0-10-2 16,1-5 1-16,6-3 1 0,2-7 5 16,6-3 4-16,3-4 5 0,3 0 5 15,4-3 3-15,1 1 4 0,4 1 3 0,2 1 0 16,2 3 2-16,2 3-2 0,1 4 4 15,3 6-1-15,0 6 2 0,-1 10 2 16,-1 0 4-16,1 0 1 0,-4 8 3 16,-1 6 1-16,-2 6 0 0,0 3-2 0,-4 4-2 15,-1 2-1-15,-5 3-3 0,-3 2-4 16,-2 0-2-16,-6 1-5 0,-4-1 0 16,-3 1-3-16,-3-3-2 0,-1-1-1 15,0-2-1-15,-10-4-2 0,-1-4-3 16,-5-2-1-16,0-5 0 0,-5-4-3 0,-2-4 0 15,0-5-1-15,-2-1-1 0,0 0 3 16,2-10-1-16,3-1 4 0,2-3 1 16,3-4-1-16,5 0 3 0,10-2 1 15,0 0-4-15,0 0-4 0,5 0-7 16,9 1-15-16,4 0-36 0,7 1-49 0,5 2-6 16,4 2 3-16</inkml:trace>
  <inkml:trace contextRef="#ctx0" brushRef="#br0" timeOffset="112579.9">17537 7904 127 0,'8'11'134'0,"-2"5"3"0,-2 4 3 0,-1 4-1 16,-3 5-9-16,1 7-108 0,-1 3-5 15,0 4-4-15,0 5-6 0,0 1-5 0,0 1-2 16,0 0-1-16,0 1-5 0,0 1 1 16,0 0-2-16,0-4-4 0,0-1-2 15,-10-8-7-15,10-3-9 0,0-8-16 16,0-5-40-16,-8-8-49 0,8-8 2 16,-12-7 2-16</inkml:trace>
  <inkml:trace contextRef="#ctx0" brushRef="#br0" timeOffset="112958.89">17605 8289 217 0,'20'-19'130'0,"0"3"-1"0,0 8 2 15,-1 8-1-15,2-7-88 0,1 7-35 16,2 1-7-16,1 1 0 0,1 1-1 16,0 1 1-16,1 1-1 0,1 0-1 15,0 1 1-15,1 1 1 0,-2 3 3 0,-1 0-3 16,-3 0 2-16,-3 2-1 0,-6 0-1 15,-7 1-1-15,-7 2 1 0,0 0-1 16,0 3-3-16,-23 1 0 0,-2 1-1 16,-6 2 1-16,-6 1-2 0,-5 1 2 15,-2 0 1-15,-5 0 2 0,-3 0 1 0,1-2 2 16,-2 0 3-16,2 0 4 0,2-2-2 16,2-3 3-16,6-2 0 0,5-3 2 15,7 1 1-15,6-4 0 0,7-3-1 16,7 1 0-16,9-4-3 0,0 0-1 15,2-2 1-15,11-1 0 0,6 0-1 0,8 0 0 16,6 0 1-16,7 0-3 0,2-7 2 16,6 7-1-16,1 0 1 0,4 0-5 15,0-10-3-15,-1 10-3 0,0 0-5 16,-3 0-8-16,-4-8-7 0,-4 8-6 16,-5 0-9-16,-6 0-17 0,-6 0-31 0,-5-8-42 15,-5 8-15-15,-4-7 5 16,-4 7 7-16</inkml:trace>
  <inkml:trace contextRef="#ctx0" brushRef="#br0" timeOffset="113442.05">18688 7664 136 0,'4'-10'118'0,"-1"10"-2"0,0 0 3 16,0 0-9-16,1 3-47 0,1 5-46 15,0 5 0-15,-1 4-2 0,-1 4 1 16,0 3-2-16,-1 3-1 0,0 3-3 0,-1 2-3 16,0 2-3-16,-1 1-3 15,0 0-1-15,0 1-7 0,0-2-7 0,-9-2-14 16,9-5-22-16,-15-3-53 0,6-6-24 16,1-3-2-16,-1-8 1 0</inkml:trace>
  <inkml:trace contextRef="#ctx0" brushRef="#br0" timeOffset="113774.27">18814 7701 179 0,'21'-19'123'0,"-2"4"0"16,1 4-4-16,-2 4-1 0,2 7-66 16,2-8-52-16,-1 8-6 0,3 0-1 15,0-8 0-15,2 8 2 0,-1 0 2 16,-1 0 4-16,2 0 4 0,-1 0 3 15,-1 0 4-15,0 0 4 0,-3 2 0 0,-2 1 5 16,-2 2-1-16,-7 1-2 0,-1 3-2 16,-5 3 0-16,-2 1 0 0,-2 3-1 15,0 2-3-15,0 1 1 0,0 4-1 16,-12 1-1-16,12 3 0 0,-8 1 1 16,8 0-2-16,-11 1-2 0,11 0-3 0,-10-1 0 15,10-2-1-15,-9-1-4 0,9-1-2 16,0-3-1-16,-10-2-4 0,10-3-3 15,0-1-5-15,0-4-7 0,-9-1-4 16,9-4-9-16,0-2-10 0,-10-4-15 16,10 0-38-16,-11 0-41 0,11-8 1 0,-12 0 3 15</inkml:trace>
  <inkml:trace contextRef="#ctx0" brushRef="#br0" timeOffset="113920.74">18959 7899 189 0,'-15'-13'124'0,"2"13"1"0,1-8-2 16,12 8-4-16,-11 0-77 0,13 0-47 16,5 0-11-16,4 0-12 0,3 0-11 15,4 0-31-15,2 0-33 16,2 2-19-16,0 2 1 0</inkml:trace>
  <inkml:trace contextRef="#ctx0" brushRef="#br0" timeOffset="114107.84">18990 7969 236 0,'-22'2'117'0,"2"1"-3"16,3-1-16-16,0 1-27 0,4-1-52 15,13-1-15-15,-12 0-4 0,12 1-2 16,0-1-6-16,8 1-2 0,3-1-4 0,3 2 1 16,3-2 0-16,1 2-4 0,-2 2 5 15,0-2-6-15,-4 4-6 0,-3 0-11 16,-3 0-17-16,-6 0-19 0,0 1-26 15,0 2-5-15</inkml:trace>
  <inkml:trace contextRef="#ctx0" brushRef="#br0" timeOffset="114591.38">18693 8177 177 0,'-24'8'117'16,"9"-1"-1"-16,4-3-5 0,11-1-23 16,0-2-45-16,0-1-37 0,10 1-4 15,6-1-2-15,7 0 0 0,4 0-1 0,3 0 2 16,2 0 1-16,-2 3 4 0,-2 2 1 15,-2 3 3-15,-4 3 3 0,-3 4 2 16,-4 3 1-16,-1 2 1 0,-6 2 0 16,0 2-1-16,-4 2-3 0,0 0-2 15,0-1-3-15,-2 0-8 0,0-3 3 0,-1-1-2 16,1-4-2-16,2-4-3 0,3-4-1 16,2-4-1-16,1-4 0 0,1-1-1 15,1 0-3-15,-1-10 5 0,-1-2-7 0,1-5 1 16,-2-3 2-16,-2-1 3 15,-1-1 2-15,0-1 2 0,-4 1-2 0,-2 2 5 16,0 2 1-16,0 4 3 0,-13 3 2 16,1 4 0-16,-4 7-1 0,-3 0-4 15,-5 0 1-15,-4 9-2 0,-5 6-1 0,-2 3 0 16,-5 5-2-16,-3 2-4 16,-2 0-2-16,-3 2-7 0,1 0-4 0,0-3-2 15,3-2-3-15,2-4 3 0,8-2-1 16,4-5 4-16,7-4 6 0,8-3 7 15,15-3 9-15,-9-1 9 0,9 0 6 16,5 0 4-16,7 0 4 0,7 0 0 16,7 0 1-16,5 0-4 0,6 0-3 0,4 2-3 15,5 5-7-15,0 4-5 0,5 4-6 16,1 3-6-16,0 3-1 0,2 3-9 16,0 1-9-16,0 1-12 0,-2-1-28 0,-1-2-48 15,0-3-18-15,-5-2 2 16,1-4 8-16</inkml:trace>
  <inkml:trace contextRef="#ctx0" brushRef="#br0" timeOffset="114924.95">19688 7998 231 0,'0'-12'124'15,"0"5"-2"-15,1 7-1 0,3-11-5 16,4 11-115-16,6-8-1 0,6 8-8 16,6 0-4-16,4-8 2 0,8 8 1 15,2 0 4-15,6 0 2 0,0 0 6 16,1 0 4-16,-1 0 5 0,-1 2 4 0,-4 5 1 16,-6-1 2-16,-8 3-1 0,-8 3-3 15,-12 1 0-15,-7 3-4 0,0 2-2 16,-16 1-2-16,-5 3-5 0,-9 1 0 15,-6 2 0-15,-3 0-2 0,-3 1-2 16,-4 0-5-16,1 0-5 0,-1 0-8 0,3-2-4 16,4-2-10-16,3-5-21 0,6-4-43 15,6-2-36-15,7-5 4 0,7-5 2 16</inkml:trace>
  <inkml:trace contextRef="#ctx0" brushRef="#br0" timeOffset="115090.56">19795 8316 192 0,'21'-9'133'16,"2"9"6"-16,-1 0 3 0,-4 6-9 15,-1 5-59-15,-2 7-42 0,-4 4-7 16,-3 6-6-16,-2 2-3 0,-3 4-5 16,0 2-5-16,-3 2-4 0,0 1-2 15,0 2 0-15,0-2-1 0,0 0-5 0,-9-2-5 16,9-5-6-16,0-3-8 0,0-8-10 16,-10-4-15-16,10-9-27 0,0-6-42 15,0-2-24-15,3 0 6 0,1-15 5 0</inkml:trace>
  <inkml:trace contextRef="#ctx0" brushRef="#br0" timeOffset="115240.72">20077 8525 127 0,'19'-22'134'0,"-1"6"6"0,-3 5 3 15,0 11 3-15,-3 0-23 0,-1 3-80 0,-2 10-17 16,-2 3-7-16,2 7-8 0,-1 2-11 16,1 1-1-16,2 2-11 0,-2 0-11 15,1-1-9-15,1 1-7 0,0-2-6 16,-1-3-8-16,1-5-18 0,-1-6-19 15,0-2-21-15,0-5-15 0,-1-5 6 16</inkml:trace>
  <inkml:trace contextRef="#ctx0" brushRef="#br0" timeOffset="115573">20747 8099 177 0,'3'0'123'0,"5"0"-2"15,6 0 2-15,6 0-3 0,4 0-65 16,7 0-52-16,5 0-3 0,4 0-1 16,4 0-1-16,3-7 1 0,2 7 0 15,0 0-1-15,-1 0 1 0,-1-8 0 16,-5 8-3-16,-3 0-9 0,-4 0-9 0,-5-9-26 16,-6 9-48-16,-6-13-24 0,-5 5-1 15,-8-3 1-15</inkml:trace>
  <inkml:trace contextRef="#ctx0" brushRef="#br0" timeOffset="115805.85">21145 7851 134 0,'-21'0'134'16,"1"0"-1"-16,2 2 2 0,1 4 0 0,3 4 1 16,0 3-111-16,3 5-23 15,1 3-2-15,1 3-4 0,9 3 0 0,-12 2 2 16,12 2-1-16,0 1 0 0,0 3 0 15,0 2 0-15,0 2 4 0,0-1-1 16,0-1 1-16,0-2-2 0,0-4-1 16,-9-4-7-16,9-5-8 0,0-4-10 15,-14-5-10-15,14-7-27 0,-15-6-39 0,15 0-29 16,-16 0 0-16,16-14 3 0</inkml:trace>
  <inkml:trace contextRef="#ctx0" brushRef="#br0" timeOffset="116205.76">21043 7924 145 0,'23'-34'116'16,"0"5"3"-16,-2 6 0 0,2 6-6 16,0 7-57-16,-2 10-47 0,-1 0 0 15,0 1-1-15,-3 9 0 0,-1 6 0 0,0 4 1 16,-4 4 2-16,-1 3 3 0,-2 4 2 16,-2 3-2-16,-4 0 1 0,-3 2-2 15,0 1-1-15,0-1-1 0,-19 1-2 16,1 1-5-16,-5-3-3 0,-7 1-1 15,-5 0-2-15,-4-3 0 0,-6 0-1 16,-2-2-2-16,-3-5 3 0,-1 1 0 0,3-4-1 16,-1-3 3-16,4-4 1 0,3-2 0 15,7-3 2-15,6-4-4 0,9-4 1 16,5-3-1-16,15 0-4 0,0 0-2 16,0-10 2-16,5 3-2 0,12-2-1 0,7 0 1 15,3 0-1-15,8 0 6 0,2 1 1 16,3 8 3-16,1-10 1 0,2 10 1 15,-3 0 3-15,-3 0-1 0,-4 0 2 16,-7 8-3-16,-6 2-1 0,-9 4 1 16,-8 3-1-16,-3 2-1 0,0 2-1 0,-18 1-2 15,-3 2 0-15,-5 1-3 0,-7 0-6 16,-5-1-3-16,-3-1-9 0,-3 0-6 16,-1-3-16-16,-1-4-35 0,5-2-50 15,4-3-3-15,5-5 1 0</inkml:trace>
  <inkml:trace contextRef="#ctx0" brushRef="#br0" timeOffset="116322.08">20759 8767 209 0,'38'0'136'0,"3"0"3"0,-1 0 2 15,1 0-5-15,1 0-67 0,0 3-67 16,0 3-2-16,0 3-29 0,-3-1-33 16,0 0-63-16,-3 1-13 0,1-3 0 0,-4 0-2 15</inkml:trace>
  <inkml:trace contextRef="#ctx0" brushRef="#br0" timeOffset="116702.37">22546 7628 189 0,'9'0'127'0,"-2"-11"-1"15,-1 11 0-15,-2 0-2 0,-3 0-69 16,-1 7-57-16,0 4-14 0,-10 2-12 16,-1 3-23-16,-2 1-34 0,-5 1-36 15,-3 0-8-15,-4 3 3 0</inkml:trace>
  <inkml:trace contextRef="#ctx0" brushRef="#br0" timeOffset="117588.16">22201 7875 168 0,'-29'5'123'0,"4"-4"-2"0,5-1-3 16,8 0-18-16,12 0-42 0,0-7-41 15,1 7-7-15,13-16-5 0,4 9-4 16,10-2-1-16,6 0-4 0,3 1-3 16,3 1-3-16,-1 7-4 0,1-12-3 0,-2 12-4 15,-2-7-4-15,-5 7-1 0,-4 0-3 16,-9 0-7-16,-7 0-13 0,-5 0-11 15,-6 3-3-15,0-1 8 0,-12 3 19 16,-2-1 34-16,-6 2 10 0,-2-1 8 16,-1 2 13-16,-2 0 21 0,0 1 15 0,2 0 14 15,1 5-2-15,0-1-13 0,2 3-29 16,4 2-6-16,-1 4-5 0,2 1-2 16,0 4-3-16,2 2-4 0,0 2-5 15,1 1-4-15,0 2-1 0,-2 1-4 16,1 1-1-16,-2-2-2 0,0 1-2 0,0-2-4 15,1-3-3-15,-2-3-3 0,3-4-4 16,-1-5-1-16,3-4-4 0,1-5-5 16,10-5-3-16,-13-3 0 0,13 0 2 15,0-11 4-15,0-1 8 0,7-6 6 16,3-3 6-16,5-2 8 0,5-3 10 0,4-1 5 16,2 1 6-16,5-2 3 0,2 4-1 15,3 1-5-15,1 3 0 0,0 3-2 16,2 5-6-16,-3 4-1 0,-1 8-2 0,-2 0-4 15,-5 0-2-15,-4 0 1 0,-6 5-1 16,-4 4-3-16,-7 3-1 0,-5 2 1 16,-2 0-1-16,0 0-1 0,-14 1 0 15,-1 0 0-15,-5-1 0 0,-2-1 0 16,-5-1 1-16,-1 1 0 0,0-4-1 0,0 1 1 16,3-1-2-16,2 1 2 0,5-1-1 15,2 1 1-15,5 0 1 0,11 2-2 16,-9 2-1-16,9-1 2 0,0 3 0 15,4 1 0-15,1 1 0 0,1 0 0 16,1 3 0-16,-1 0-2 0,0 1 2 16,-2 1-1-16,-1-1 0 0,-2 1-1 0,1-1 1 15,-1 0-3-15,1 1 1 0,-1-1 1 16,1-2 1-16,0 0 1 0,0-1-2 16,1 0 0-16,-1-1 2 0,1-1 0 15,0-1 0-15,1-1 3 0,0-2 0 0,0 0 1 16,0 0 0-16,-2-3 0 0,-1 1 1 15,0-3-2-15,-1 2 4 0,0-3-3 16,0 1-2-16,-10 0-1 0,10-1 2 16,-15 1-1-16,4-2-2 0,0 0-1 15,-4 1-2-15,-1-2 3 0,-3 0-5 0,-1-1 3 16,-3 0 0-16,-2-2 1 0,-2-1-1 16,-2-1 0-16,0 0 3 0,-1 0-1 15,0-8 1-15,1 8 0 0,2-13 2 16,0 4-1-16,6-1 1 0,4 0-1 15,7-1 1-15,10-1 0 0,0 1-1 16,1 1-1-16,11 0 0 0,7 1-1 0,10 0-2 16,6 3 1-16,9 6-1 0,6-12 2 15,6 12 1-15,5-6-1 0,2 6 0 16,2 0-1-16,0-8 0 0,-2 8-6 16,-2 0-7-16,-4 0-14 0,-6-9-32 15,-6 9-62-15,-6-8-7 0,-6 8-1 0,-9-13 1 16</inkml:trace>
  <inkml:trace contextRef="#ctx0" brushRef="#br0" timeOffset="119819.13">23536 8872 140 0,'1'0'118'0,"-1"0"0"0,0 0 2 15,1 2-1-15,-1 1-50 0,0 2-62 16,0 2-3-16,0 2-3 0,0 0 1 16,0 2-2-16,1 0 4 0,1 2 1 0,3-2 1 15,0 1 3-15,3 2-2 16,0-1 0-16,5 0-1 0,0-1 1 0,4-2 0 16,1-2-2-16,4-4-2 0,1-3-3 15,3-1 0-15,-1 0-2 0,3 0 0 16,-2-11 2-16,-1 3 0 0,-1-1-1 15,-5-3 0-15,-1 0-1 0,-6-2 0 0,-2 0 2 16,-7-2 1-16,-3 1 0 0,0 1 0 16,-9 1-2-16,-3 0 0 0,-6 2-1 15,-2 2-2-15,-4 1 0 0,-2 8-6 16,-1-9-10-16,1 9-8 0,2 0-36 16,3 0-57-16,3 2-4 0,5 1 2 0,4 1 0 15</inkml:trace>
  <inkml:trace contextRef="#ctx0" brushRef="#br0" timeOffset="122416.86">6028 9564 225 0,'0'0'103'16,"0"0"0"-16,0 0-23 0,-11 0-41 16,11 0-38-16,0 0-2 0,-9 0 2 15,9-7 0-15,0 7 1 0,0 0 5 16,0 0-1-16,3-8 4 0,0 8 0 15,5 0 5-15,-2 0-1 0,1 0 0 16,3-7 0-16,2 7-1 0,0 0-3 16,4 0-1-16,-2-7-1 0,6 7-3 0,0 0-2 15,5-10 1-15,4 10-2 0,2-8 2 16,5 8-1-16,5-9 1 0,4 9-2 16,4-8 0-16,3 8 0 0,3 0 1 15,2-10-1-15,3 10-1 0,-1 0-1 16,2 0 1-16,0 0 1 0,2 0 0 0,-3 0 2 15,0 2 1-15,1-2 0 0,-2 0 1 16,-1 0 1-16,1 0-1 0,1 0-1 16,2 0 1-16,4 0-2 0,0-8-1 15,1 8-1-15,1-8 0 0,3 8-1 16,-1-9 1-16,2 9-1 0,-1-9 0 16,1 9 1-16,0-8-2 0,-4 8 0 0,1 0 1 15,0 0 0-15,-4 0 0 0,0 0 0 16,-3-7 0-16,1 7-1 0,0 0 1 15,-1 0-1-15,0 1 1 0,0-1 1 0,0 0-2 16,-1 1 2-16,0-1 0 0,1 1-1 16,-1-1-1-16,-1 1 0 0,1-1 1 15,0 1-1-15,-1 0 0 0,0-1-1 16,1 1 2-16,-2-1-3 0,2 1 2 16,1 0 0-16,0 0 1 0,1-1 2 0,1 1-1 15,0 1 0-15,1-1 0 0,-1 0 0 16,2 2-1-16,-2-1 2 0,2-2-1 15,-1 2 0-15,0-1-2 0,0 0 0 16,2-1-1-16,-3 0 2 0,2 0-1 16,0 0 1-16,3 0 0 0,1 0-1 0,-2-7 0 15,1 7 0-15,2-9 2 0,-1 9-2 16,-1-8 2-16,0 8-1 0,1-10 1 16,-1 10 0-16,0-9-2 0,-1 9 3 15,1-9-3-15,-1 9 2 0,0-9-1 16,-2 9 0-16,0-9 0 0,1 9-1 0,2-7-2 15,-2 7 6-15,1-7-1 0,0 7-1 16,-3 0 3-16,0-9-1 0,2 9-1 16,-3 0 4-16,-1 0-3 0,-1 0 1 15,0-7-4-15,-1 7 0 0,1 0 1 0,-1 0 1 16,0 0-2-16,2 0 0 0,1 0 0 16,1 0 0-16,1 0 1 0,2 0 0 15,0 0 1-15,1 0 3 0,1 0-1 16,-1 0 1-16,1 0 2 0,0 0-2 15,0 0-1-15,0 0 1 0,0 0-1 0,-1 1-1 16,0 2-1-16,1 0-1 0,2-1 0 16,0 2-2-16,4-1 1 0,-1-1 0 15,4 1 0-15,0-2 0 0,3 0 0 16,2 1 0-16,1-1 0 0,3-1 1 0,2 1-2 16,2 0 0-16,3-1 2 15,1 2-2-15,1-1 1 0,1 0 0 0,0 1 0 16,-1 0 0-16,1 1 0 0,1-1 0 15,0 2-1-15,0-1 1 0,3 1-2 16,-2-1 2-16,5 1-1 0,-1-1-1 0,0 0 1 16,1 0 0-16,-1 0 0 0,1-1 0 15,1 1 1-15,0-1-1 0,0 1-1 16,1 0 1-16,3 0 0 0,0 0 2 16,-2 0-2-16,2 0 0 0,-5 1 0 15,-1 0 0-15,0 0 0 0,-1 1 0 0,1 0 0 16,-1-1 1-16,-1 1-1 0,3 1-1 15,-2-1 1-15,1 0 1 0,-3 0-1 16,-1 1 0-16,-2-1 0 0,-1 0 0 16,0 2 0-16,-1-2-1 0,0-1 1 15,1 2 0-15,-2-1 0 0,1-1-1 0,1 1 1 16,-2 0 0-16,-1-1 0 16,0 0-1-16,-1 0 2 0,0 1-1 0,-1-1 0 15,1 1-1-15,-2-1 1 0,1 2-1 16,-1-2 1-16,-3 1-1 0,2 0 1 15,-4 1 1-15,-1-2-1 0,-3 1-1 0,1 0 1 16,-1-1 2-16,-2 0-2 0,0-1 0 16,-1 0 0-16,-1 1 0 0,-1-3-1 15,1 3 1-15,-2-2-1 0,2 0 0 0,-3 1-2 16,1 0-1-16,0 1 2 16,0-1 0-16,-2 0-1 0,1 1 3 0,-3 0-1 15,0-1-1-15,0 1 2 0,-2 0 0 16,-2-1 1-16,-1 0-1 0,-1 0 0 15,-2 0 1-15,1-1 0 0,-3 1-1 0,-1 0 1 16,0-1-1-16,-2 0-1 16,1 1 1-16,0-1 0 0,-2 2 0 0,-1-1 0 15,-1 2 1-15,-1-1 0 0,-3 1 0 16,-1 1-1-16,0-2 1 0,-4 1 0 16,0 0 1-16,-2 0 0 0,2-2-1 15,-4 0-1-15,1-1 0 0,0 0 1 16,-1-1 0-16,3-1-1 0,-1 0 0 0,1 0 1 15,-1 0-2-15,-1 0 1 0,-1 0-1 16,-2 0 0-16,-1 0-3 0,-4 0-6 16,-4 0-8-16,-2 0-9 0,-5 0-15 0,-6 0-38 15,-4 0-70-15,-7 3 3 0,-6-1-1 16,-2-1 3-16</inkml:trace>
  <inkml:trace contextRef="#ctx0" brushRef="#br0" timeOffset="134344.34">22080 8332 130 0,'0'0'60'0,"0"0"-1"0,0 0-5 16,0 0-3-16,0 0-7 0,0 0-4 16,0 0-7-16,0 0-9 0,0 0-9 0,0 0-9 15,0 0-3-15,0 0 1 0,0 0-3 16,0 0-2 0,0 0-2-16,0 0 6 15,0 1-3-15,1 1 1 0,1 0-1 16,0 0 3-16,1-1 0 0,-1 1 2 15,1 0 0-15,-1 0 1 0,2-1-2 0,-2 0 0 16,2 0 2-16,-2-1-1 0,1 0-2 16,1 0-1-16,-1 0-1 0,0 0 0 15,0 0 0-15,1 0-1 0,2 0 0 0,0 0 1 16,-1 0-1-16,0 0 3 0,1 0-2 16,2 0 2-16,0 0 0 0,-1 0-1 15,1 0 1-15,1 0 1 0,1 0 0 16,0 0-1-16,3 0 0 0,-1 0-2 15,1 0-1-15,-1 0 1 0,1 0-1 0,1 0 0 16,-1 1-1-16,1 0 0 0,-1 2 0 16,0-3 1-16,-1 3 0 0,-2-2-1 15,0 1 2-15,-2 0-1 0,-1 0 2 16,0-1 0-16,0 0-1 0,-2 0 0 0,-1-1 1 16,1 0-2-16,-1 0 0 0,0 0 1 15,0 0 2-15,2 0-1 0,-2 0 0 16,1 0 0-16,1 0 2 0,-1-8 0 15,0 8 2-15,1 0-2 0,-1 0-1 16,0 0-1-16,-1-8 1 0,0 8-1 16,-1 0 1-16,0 0-2 0,0 0 0 0,0 0 0 15,-1 0-2-15,-1 0 0 0,0 0 2 16,0 0 0-16,0 0-1 0,-1 0-2 16,0 0-5-16,0 0-2 15,0 0-8-15,0 0-19 0,0 0-51 16,0 0-27-16,1 0 1 0,-1 0-2 0</inkml:trace>
  <inkml:trace contextRef="#ctx0" brushRef="#br0" timeOffset="140099.43">14665 8948 129 0,'0'-9'93'0,"0"9"-4"0,-11-8-8 15,11 8-15-15,0-9-19 0,-12 9-27 16,12-8-15-16,0 8 0 0,-7 0-1 15,7-10 1-15,0 10-1 0,0 0 1 0,0-7 2 16,-9 7 0-16,9 0 0 0,1 0 2 16,0-7-1-16,1 7 2 0,1 0-1 15,2 0 1-15,0 0 2 0,1 0-2 16,1 2 0-16,0 2 1 0,2 1 2 16,2 1 0-16,-2 3 0 0,1 1-1 15,1 2 1-15,0-1-2 0,2 3-1 0,0 0 2 16,-1 1-3-16,1-1-1 0,0-1-1 15,0 0-1-15,0-1 0 0,-2-2 0 16,1-3-2-16,-1-1-1 0,-1-3 1 16,1-2-2-16,-1-1 0 0,0 0-4 0,0 0 4 15,-1-13-2-15,1 5 0 16,0-2-2-16,0-1 1 0,-1-1 0 0,3-1 0 16,-1 1 0-16,1-3 1 0,2 2 1 15,-1 2-2-15,1 1 2 0,0 1 0 16,1 9 5-16,0-9-1 0,0 9 3 0,-1 0-1 15,1 1 4-15,-1 4 0 16,0 2 1-16,-2 2 0 0,-1 2 0 0,0 0-2 16,-2 1 0-16,-1 0-3 0,-1 0 4 15,0-1-5-15,-2-1-1 0,-1-1 0 16,0-2-2-16,-1-3 0 0,0-3 1 0,2-1-2 16,2 0 1-16,0-8-2 0,2 1-3 15,1-3 3-15,3 0-1 0,1-2-1 16,3 0 1-16,1-1-1 0,1 1 0 15,2 2 1-15,2 0 0 0,0 2 1 16,1 8 2-16,1-10-1 0,2 10 4 0,-3 1 2 16,0 2 2-16,0 5 0 0,-1 1 2 15,0 3 1-15,-3 2-3 0,2 1 1 16,-1 0 2-16,-2 1-7 0,0-2 1 0,0 0-2 16,-3-2-2-16,0-2 1 15,-1-2-3-15,-3-1-1 0,2-3 0 0,-1-4-1 16,0 0-2-16,-1 0 3 0,0-7-2 15,0 7-1-15,-1-15 1 0,3 7-1 16,-2-1 1-16,1 0-1 0,-1 1 1 16,1 1 2-16,1 7-1 0,-1-11 2 15,2 11 0-15,-2 0 1 0,1 0 1 0,0 0 0 16,-1 0 0-16,2 3-1 0,-1 3-1 16,1 1 0-16,-1 1 0 0,2-2 1 15,-1 1-2-15,2-1 0 0,-1-2 0 16,1-1-2-16,1-2 0 0,-2-1 1 15,3 0-1-15,-3 0 0 0,2 0 0 0,-2-11 0 16,1 11-1-16,-2-10 0 0,1 10 1 16,-2-10 1-16,0 10-1 0,-1 0 2 15,0-9 2-15,-2 9 0 0,0 0 0 0,1 1 2 16,-1 1-1-16,0 2 0 0,0 2 0 16,1-1 0-16,1 1 1 0,0 0-4 15,0 0 0-15,2-1 1 0,1-1-1 16,0-1 0-16,2-1-1 0,-1-2 1 15,2 0-1-15,-1 0 0 0,1 0-2 0,1 0 1 16,-2 0 1-16,2 0-2 0,-2 0 2 16,1-6 0-16,0 6 0 0,-3 0 0 15,3 0-2-15,-2 0-3 0,2 0-6 16,-1 0-7-16,0 0-12 0,0 3-14 16,0 0-24-16,1-1-64 0,-2-1-29 15,3-1 5-15,-2 0 2 0,-1 0 7 0,-1 0 148 16,-2-12 0-16</inkml:trace>
  <inkml:trace contextRef="#ctx0" brushRef="#br0" timeOffset="141042.2">15759 8113 150 0,'-8'0'102'0,"8"0"-4"0,-15 0-16 16,15 0-22-16,-13 0-33 0,13-10-19 15,-12 10-4-15,12-8 1 0,0 8 1 0,-11-9 1 16,11 9-3-16,0-7 7 0,0 7-3 16,-11 0 2-16,11 0-1 0,0-8 1 15,0 8-2-15,0 0 2 0,0 0-3 16,0 0 2-16,0 0-2 0,0 0 1 16,0 0 2-16,0 1-1 0,0 1-1 0,1-2 2 15,3 1-3-15,1 0 3 0,0 1-4 16,3 0 1-16,3 0-1 0,1-1-1 15,2 2-2-15,3-1 0 0,3 2-2 0,1-3 1 16,4 1 1-16,2-1 0 16,2-1 2-16,1 1 3 0,2-1 0 0,2 0 2 15,1 0 2-15,0 0 1 0,1 0 2 16,1 0 0-16,0 0 1 0,-1-9 0 16,0 9-1-16,0 0-2 0,1 0-1 15,-2 0-1-15,0 0 0 0,1-7-2 0,0 7-3 16,0 0-1-16,-1 0 1 0,2 0-3 15,-1 0 0-15,-1 0-2 0,-1 0 1 16,-1 0 0-16,-1 0-1 0,-3 0-1 16,-1 0 2-16,-2 0-2 0,-3 0 0 15,-5 0 0-15,0 0 1 0,-4 0-1 0,-2 0-1 16,-5 0 2-16,-1 0-1 0,-2 0 1 16,-1 0-1-16,-3 0 1 0,1 0-2 15,-1 0 2-15,0 0-2 0,0-7 0 16,0 7 0-16,0 0-1 15,0 0-2-15,0 0-1 0,0 0-1 16,0 0-6-16,0 0-2 0,0 0-6 16,0 0-8-16,0 0-8 0,0 0-13 15,0 0-32-15,-12 0-52 0,12 0-7 16,-10 0 3-16,10 0 2 0</inkml:trace>
  <inkml:trace contextRef="#ctx0" brushRef="#br0" timeOffset="141700.28">16391 7583 184 0,'2'-8'91'15,"0"-2"-8"-15,1 1-11 0,0 1-13 16,-1 0-17-16,0 8-19 0,0-12-13 0,0 12 0 16,1-7 2-16,-2 7-1 0,0 0-1 15,-1 1-1-15,0 4 3 0,0 3 2 16,-9 2 0-16,9 3 1 0,-16 3 0 15,5 3-1-15,-3 3 0 0,-1 4 2 0,-3 3 0 16,-2 2-1-16,-2 3-1 16,-2 1 0-16,-2 2-2 0,-1 0-3 0,0 1 1 15,-1 1-2-15,0 1 0 0,-1 0-2 16,0 1-2-16,-1 1 3 0,0 0-1 16,1 2 2-16,-1-1 1 0,1 1 0 15,0-1-1-15,0 0 0 0,1-1 1 0,2-1 2 16,0-1-3-16,2-2-2 0,1-2 0 15,2-4-3-15,3-3 2 0,0-4-2 16,5-3 1-16,1-4-3 0,2-5 2 16,10-2-3-16,-13-4 1 0,13-3-1 0,0-3-3 15,-10-1-1-15,10 0-7 0,0 0-6 16,0-8-8-16,0 8-6 0,2-15-11 16,2 7-12-16,4-3-41 0,0-2-50 15,4 0 2-15,2-2 5 0</inkml:trace>
  <inkml:trace contextRef="#ctx0" brushRef="#br0" timeOffset="142248.18">16303 8238 175 0,'0'-9'96'16,"0"9"-3"-16,0-9-21 0,0 9-24 15,-9-9-25-15,9 9-18 0,0-8 1 16,0 8 2-16,-11 0-1 0,11-8 3 0,0 8-2 16,0 0 1-16,-9 0 0 15,9 0 3-15,0 0-2 0,0 2 1 0,0 2 2 16,0 2 2-16,0 2 0 0,0 2 4 16,0 4 2-16,0 3-1 0,0 5 1 15,0 6 2-15,0 4 0 0,0 5-2 0,0 5-1 16,0 5-1-16,-9 4 0 15,9 4-1-15,0 3 0 0,0 2-1 0,-9 2-1 16,9 0 1-16,-8-2 0 0,8-1 1 16,-11-2-1-16,11-5-1 0,-11-3-2 15,11-6-1-15,-12-5-1 0,12-5-4 16,-10-5-1-16,10-4-2 0,0-5-2 0,-11-3-2 16,11-5-1-16,0-1 0 0,0-4-3 15,-10-4-6-15,10-2-9 0,0 0-6 16,0 0-7-16,0-8-13 0,2-2-9 15,2-1-15-15,1-1-45 0,1-6-43 0,3-2 7 16,2-1 7-16</inkml:trace>
  <inkml:trace contextRef="#ctx0" brushRef="#br0" timeOffset="143514.93">16469 8376 155 0,'-10'0'101'16,"10"0"1"-16,0-7-15 0,-11 7-23 15,11-7-35-15,0 7-19 0,-9-8-2 16,9 8 2-16,0 0-2 0,0-8 3 15,-10 8-1-15,10 0 0 0,0 0 3 0,0 0-3 16,3 0 0-16,0 1 2 0,2 2-2 16,3 0-1-16,1 0-1 0,5 0 2 15,0 1-3-15,3 1-1 0,3 1-1 0,3-2 1 16,2 3 1-16,3-2-1 0,0 1 0 16,3 0 0-16,1-1-2 0,1 1 1 15,-1-2 1-15,1 0 1 0,-2 0-3 16,-2 0-1-16,-2-1 0 0,-3-1-1 15,-4 1 0-15,-4-1 0 0,-5 2-2 0,-5 2 0 16,-6 1 1-16,0 2-3 0,0 1 2 16,-15 3-1-16,0 0 0 0,-4 2-1 15,-5 1 0-15,-4 0 2 0,-2 0 1 16,-1 1-1-16,1-1-1 0,0 0 2 16,2-3-1-16,3 1 1 0,4-2-1 0,4-1 1 15,5-2 1-15,12 1-1 0,0 0 1 16,0-1 2-16,0 3 1 0,7-1 0 15,9 2 0-15,2 0 0 0,5 1 1 16,2 1-1-16,1 2 0 0,0 1-2 16,1 0 1-16,-1 1 1 0,-1 1 0 15,-3 1 1-15,-5 1 0 0,-2 0 3 0,-4 0-2 16,-6 1 3-16,-4-1-2 0,-1 2 0 16,0 0-2-16,-11 0-1 0,-1-1 1 15,-5 1-1-15,-4-2-2 0,-1-1 1 16,-4-1-2-16,-2-3-1 0,-1-2-1 0,0-3 0 15,0-2 0-15,-1-4-1 0,2-3-1 16,-1-3-4-16,3 0 0 0,2 0 0 16,1-10-2-16,1-1 2 0,3 1 0 15,4-3 1-15,-1-2-1 0,5 0 0 16,2-1 3-16,9 0 0 0,-9-2 0 0,9 0-1 16,0-1 1-16,0 1 1 0,4 0-1 15,3 0 0-15,3 1-1 0,3 0 4 16,1 1 0-16,2 1 0 0,1 1 4 15,4-1 0-15,0 2 3 0,0 1 1 16,4 2 1-16,0 0 3 0,-1 3 0 16,0 7 1-16,2-11 0 0,-1 11-2 0,-1 0 1 15,1-7-2-15,-4 7-3 0,2 0 0 16,-3 0-2-16,-1 0-1 0,-3 0-1 16,-1 0-1-16,-2 0 2 0,-3 0-2 15,-1 0-3-15,-2 0-1 0,-2-7 1 0,-2 7-6 16,-2 0-3-16,0-9-6 0,0 9-4 15,0-9-7-15,-1 9-13 0,2-13-11 16,0 4-34-16,0 0-59 0,1-1 0 16,1-1 6-16,1 0 3 0</inkml:trace>
  <inkml:trace contextRef="#ctx0" brushRef="#br0" timeOffset="145435.07">14711 8910 145 0,'0'0'78'0,"0"0"-3"0,0 0-6 16,0 0-6-16,0 0-13 0,0 0-9 0,0 0-14 16,0 0-19-16,0 0-3 0,0 0-2 15,0 0-1-15,0 0-1 0,-10 0 2 16,10 0-1-16,0 0 3 0,0 0-1 15,0 0 1-15,0 0 2 0,0 0 1 0,-9 0 0 16,9 0 2-16,0 3-2 0,-11 1 3 16,11 0-1-16,-12 0-1 0,12 2 0 15,-13 0-3-15,5 0 0 0,-2 1 0 16,1 1-2-16,0 0 0 0,-1 1-1 16,0-2 2-16,1 1 0 0,-1-1 1 0,1-1 3 15,1 1-1-15,8-2 3 0,-16-1 1 16,16 1 1-16,-14-1-2 0,14 0-2 15,-14-1 0-15,14 0 1 0,-11-2-3 16,11 2 2-16,-10-3-4 0,10 2 1 16,0-1-4-16,-12 1-5 0,12-1 1 0,0 0-3 15,0-1-11-15,-9 0-12 0,9 1-6 16,0-1-28-16,0 0-59 0,1 0-17 16,3 0 7-16,1 0 3 0</inkml:trace>
  <inkml:trace contextRef="#ctx0" brushRef="#br0" timeOffset="146927.96">14547 8304 190 0,'0'-11'64'0,"-13"11"-3"0,13-7-9 0,0 7-6 15,-9 0-7-15,9 0-6 0,0-9-8 16,0 9-10-16,0 0-7 0,4 0-2 16,-1 0 1-16,1-8 0 0,0 8 0 0,0 0-1 15,1 0 1-15,-1-8 0 16,0 8-2-16,0 0 5 0,0 0-3 0,0 0 0 15,0 0 1-15,0 0 0 0,2 0 1 16,-2 0 0-16,0 0 1 0,0 3 0 16,1 3-1-16,-2 2-3 0,2 2 2 0,-1 2 0 15,2 1-1-15,-2 2 0 16,2 3-2-16,-2 0 1 0,1 2 0 0,0 2-1 16,2 1 1-16,-2 1 0 0,1 0-1 15,0 0 1-15,1 1 0 0,1-1 2 16,-1-2-2-16,1 3 0 0,0-2 1 0,2-1-1 15,-2 0 1-15,1 1 3 0,0 0-1 16,-1-1-1-16,-1 2 0 0,0-1 0 16,-1 1 0-16,-1-1-2 0,-2 1 0 15,0-2 1-15,0 2-3 0,-2-2 0 16,0-1 1-16,0 0-2 0,-1-3 1 0,1 0 0 16,-1-1 0-16,0-3 0 0,0-2-2 15,0-2 0-15,0-1 0 0,0-2 0 16,0-1 0-16,0-1 1 0,0-2-2 15,0 1 0-15,0-2 0 0,0 0 0 16,0-1 0-16,0 0-1 0,0-1-1 16,0 0-6-16,0 0-4 0,0 0-10 15,0 0-12-15,0 0-14 0,0 0-43 16,0-12-53-16,0 12 0 0,0-13 2 16,0 4 5-16</inkml:trace>
  <inkml:trace contextRef="#ctx0" brushRef="#br0" timeOffset="156141.81">16888 9069 136 0,'0'0'42'0,"0"-9"-15"0,0 9-17 15,0-7-9-15,3 7-1 0,1 0-11 16,-2-8-5-16,1 8-1 0,0 0 3 15,-1 0 7-15,1-7 9 0,-1 7 10 0,1 0 10 16,-1 0 10-16,1 0 10 0,-2 0 1 16,1 0 3-16,-2 0-3 0,1 0-3 15,-1 0-7-15,0 0-6 0,0 0-7 16,0 0-7-16,0 0-6 0,0 0 2 16,2 0-2-16,-2 0-2 0,0 0 2 0,1 0-1 15,-1 0 2-15,0 0 0 0,0 0-1 16,0 0 1-16,1 0 0 0,0 0-3 15,-1 0 2-15,2 0-2 0,-2 0 0 16,2 0-1-16,0 0 0 0,0 0 1 0,1 2 0 16,1 2 3-16,0 1-4 0,0 1 2 15,2-1 2-15,-1 3-2 0,0-1 2 16,0 2-3-16,1 0-2 0,-1 1 1 16,1 1 2-16,-1 0-2 0,0-1-1 15,-1 1-1-15,-1-1 0 0,1 0 1 16,0-2-1-16,0 1 2 0,-2-2-1 0,2 0-1 15,-2 0 0-15,1-1 1 0,0-1 1 16,0-1-2-16,0-1 0 0,-1 0-1 16,2-2 0-16,-2 1 1 0,1-1-1 0,0 1 0 15,-1-1 0-15,0 0 1 16,0-1-1-16,-2 1 3 0,1-1 0 0,1 0-1 16,-2 0 4-16,1 0-3 0,-1 0 1 15,1 0-2-15,-1 0 2 0,2 0-2 16,0-10-2-16,0 10 1 0,1-10 1 0,1 10-3 15,1-11-1-15,0 11 1 0,1-15 0 16,0 8 0-16,1-2-1 0,2 0 0 16,-1-1 3-16,1 0-3 0,2-1-1 15,-2 3 1-15,0-1 0 0,-1 2 1 16,1 7 0-16,-2-13-1 0,-1 13 2 16,0-10 0-16,0 10-3 0,-2-9 3 0,0 9-1 15,-1 0 1-15,-1 0 0 0,-1-7-2 16,0 7 1-16,-1 0 1 15,0 0-2-15,0 0 2 0,0 0 0 16,0 0 0-16,0 0 1 16,0 0-1-16,0 0 1 15,0 0 0-15,0 0-1 16,0 0 1 0,0 0-1-1,0 0 2-15,0 0-2 0,0 0 0 0,0 0 1 16,0 0-1-16,0 0 0 0,0 0 2 15,0 0-2-15,0 0 0 16,0 0 0-16,0 0 1 0,0 0 0 16,0 0 1-16,0 0 0 0,0 0 5 15,0 0-5-15,0 0 2 0,0 0 0 0,0 0 0 16,0 0 0-16,0 0 2 0,0 0-2 16,0 0 0-16,0 0 1 0,0 0-5 15,0 0 3-15,0 0-1 0,-8-6-1 16,8 6 1-16,0 0-1 15,0 0 0-15,0 0-1 16,0 0-2-16,0 0-1 16,0 0 0-16,0 0 0 0,0 0 0 15,0 0 0-15,0 0 0 0,0 0 1 16,0 0 2-16,0 0 0 16,0 0-2-16,0 0 2 15,0 0-2-15,0 0 0 0,0 0 2 31,0 0 0-31,0 0 0 16,0 0 0 0,0 0 0-16,0 0-2 0,0 0 0 15,0 0 0 1,0 0 0-16,0 0 0 0,0 0 0 16,0 0-1-16,0 0 1 15,0 0-1-15,0 0-1 0,0 0 2 16,0 0 0-16,1 1-1 0,-1 0 2 0,1 0-2 15,0-1 0-15,-1 1 0 0,0-1 1 16,1 1 0-16,-1-1 0 0,0 1 2 16,1-1-1-16,-1 1 0 0,0-1-1 0,0 0 2 15,0 0 0-15,-9 0-2 32,-2 0 2-17,11 0 0-15,0 0 1 0,-11 0 0 16,11 0 0-16,0 0 0 0,-11 0 3 0,11 0-1 15,0 0-1-15,0 0-1 0,-11 0-1 16,11 0 1-16,0 0 1 0,0 0-1 16,0 0-4-1,0 0-1 1,0 0 1-16,0 0 1 16,1 0 1-16,0 0 0 15,-1 0 1 1,0 0-2-16,0 0-1 15,0 0-7-15,0 0-4 0,0 0-8 16,0 0-11-16,1 0-13 0,-1 0-55 0,0 0-41 16,0 1 2-16,0-1 1 0</inkml:trace>
  <inkml:trace contextRef="#ctx0" brushRef="#br0" timeOffset="160231.44">15268 7899 169 0,'2'-9'103'0,"0"0"-4"0,0-1-12 15,0 0-22-15,0 2-25 0,0-2-29 16,1 2-3-16,0-1-1 0,0 2 0 15,0-2-2-15,0 1 0 0,0 1 1 0,-1 0 0 16,0 7 0-16,1-11 2 16,0 11 0-16,0 0 3 0,-1 0-2 0,1 0 1 15,0 4-1-15,-2 4 1 0,2 3-1 16,-2 3 0-16,0 3-2 0,-1 2 0 16,1 3-2-16,-1 2 0 0,0 4 2 15,0 2-1-15,0 4-2 0,0 2 2 16,-11-1-1-16,11 5 1 0,-14 1 0 0,5 1 0 15,-3 3-1-15,0-1 0 0,-3 2 0 16,1-2-1-16,-2-1 2 0,1-2 0 16,-2 0-1-16,2-5 1 0,0-1-2 0,1-4-1 15,0-4 0-15,4-3 0 16,0-3-1-16,10-5-1 0,-15-4 0 0,15-4-1 16,-9-1-2-16,9-4-3 0,0 1-3 15,0-4-7-15,0 0-6 0,0 0-11 16,0 0-14-16,0 0-36 0,0 0-49 0,0 0 0 15,0-9 2-15</inkml:trace>
  <inkml:trace contextRef="#ctx0" brushRef="#br0" timeOffset="160571.84">15205 8329 187 0,'0'0'93'0,"0"0"-6"0,0 0-24 0,0-7-25 16,0 7-21-16,0 0-9 15,0 0 2-15,0 0 2 0,0 2 3 0,0 0 4 16,2 3 2-16,2 2 0 0,1 1 0 16,1 2 0-16,3 3 0 0,0 1-2 15,1 3-1-15,2 2 0 0,1 1-3 0,1 2-1 16,1 1-1-16,0 0-1 0,2 1 1 15,0-1-1-15,0 2-1 0,0-3 0 16,-2-2 0-16,0-2-2 0,-2-1 0 0,0-4-3 16,-2-2 0-16,-1-1-2 15,-3-3-2-15,1-1-2 0,-3-3-1 0,-2 1-4 16,-2-4-14-16,-1 0-14 0,0 0-28 16,0 0-71-16,0 0-4 0,-10-10-1 15,10 10 1-15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2:07:40.5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7523 14464 142 0,'-11'9'96'0,"0"0"0"0,-1-1-3 16,2-2-31-16,10-1-35 0,-13-1-20 16,13 0-3-16,0-2 2 0,4-2 1 15,3 0 0-15,9 0 1 0,8 0 3 16,8-14 1-16,8 5-2 0,8-4 0 16,10-3 0-16,6-5-2 0,8-3-3 15,10-4 1-15,3-6 0 0,7-3-4 0,5-3-2 16,5-3 0-16,0 1-2 0,2-1-5 15,-5 1-4-15,-2 1-9 0,-6 4-28 16,-7 3-57-16,-7 4-5 0,-6 4 0 16</inkml:trace>
  <inkml:trace contextRef="#ctx0" brushRef="#br0" timeOffset="365.96">7720 14657 171 0,'0'11'108'0,"-10"0"2"15,10 0-1-15,0 3 2 0,4 0-93 16,3 4-7-16,5 3-3 0,6 4 0 16,8 4 0-16,2 4 2 0,9 7 0 0,5 8 1 15,7 6-1-15,7 5-2 0,12 7-1 16,9 5-2-16,5 2 1 0,7 2 1 16,3-1-1-16,-1-1-1 0,0 0 1 15,-2-4-2-15,-2-1 0 0,-3-3-2 0,-3-5-2 16,-4-3-2-16,-3-4-8 0,-4-3-13 15,-4-5-15-15,-9-4-55 0,-7-5-33 16,-6-7 0-16,-5-7 0 0</inkml:trace>
  <inkml:trace contextRef="#ctx0" brushRef="#br0" timeOffset="6410.49">9856 12657 148 0,'0'0'100'16,"0"0"0"-16,0 0-1 0,0 1-8 15,-10 9-89-15,10 4-2 0,-15 4-3 0,6 3-1 16,2 1 0-16,-4 1 1 0,11 2 4 15,0-1 0-15,0-2 4 0,0 0 0 16,8-4-1-16,7-5 3 0,7-5 0 16,2-4 2-16,9-4-2 0,1 0-4 15,5-8-1-15,2-3-2 0,4-3-6 0,1-4-1 16,1-1 1-16,-2-4-6 0,0 2 2 16,-4 0 2-16,-4 2 0 0,-4 1 3 15,-7 4 6-15,-4 3 3 0,-7 11 4 16,-3 0 3-16,-7 0 2 0,-4 0-1 0,-1 11-2 15,0 7-7-15,-11 7 5 0,0 6 0 16,0 7-2-16,-3 7-1 0,3 8-2 16,-4 5-1-16,1 5 0 0,3 5 1 15,-2 3-2-15,2 2 2 0,1 1 0 0,0-1-2 16,10-2 1-16,-14-2 1 0,14-5 0 16,-11-6 1-16,11-5-2 0,0-9 0 15,-10-9-1-15,10-9-1 0,0-10-1 16,0-10 1-16,0-6-1 0,0 0-1 15,0-18 1-15,1-5-3 0,3-9 1 0,5-8 1 16,0-5 1-16,2-5 2 16,2-3 1-16,2-1 1 0,2-2-1 0,0 4-1 15,2 3 2-15,2 5 0 0,-2 7 0 16,2 8 0-16,-1 8 0 0,-2 9-2 16,-1 12 0-16,-4 0-1 0,-4 4 0 0,-3 12 0 15,-4 6 0-15,-2 8-1 0,0 5 0 16,-16 5-2-16,2 4 1 0,-5 3 0 15,-4-2 0-15,-1 3 1 0,-7-4 1 16,0-2-2-16,0-3 2 0,1-6-1 16,3-3-1-16,3-5 1 0,5-4 2 0,5-5 1 15,14-3 0-15,0-4 4 0,0-3-1 16,2-2 3-16,10-2 0 0,10 2 2 16,4 0 1-16,7 1-2 0,3 2 0 15,5 0-1-15,2 4-4 0,1 1 0 16,1 4-1-16,-1 2-1 0,-1 2-1 0,-4 4 0 15,-4 1 0-15,-4 3 0 0,-8 0-1 16,-6 2 0-16,-5 1 0 0,-7-1 0 16,-5 2-2-16,0 0-4 0,-14-1-3 15,-2-1-2-15,-9-1-3 0,-5 0-1 16,-6-5-1-16,-6-4 0 0,-4-4 1 0,-3-4 5 16,0-4 6-16,-1-4 8 0,4-4 3 15,0 0 5-15,8 0 1 0,5-9 5 16,8 0 2-16,8-2-1 0,6-2-2 15,11-1-3-15,0-1-6 0,9 3-2 16,10 1-3-16,7 3-3 0,10 8-6 0,6-13-5 16,7 13-9-16,3-7-5 0,5 7-14 15,-1-9-29-15,2 9-40 0,-3-14-14 16,-3 5 2-16</inkml:trace>
  <inkml:trace contextRef="#ctx0" brushRef="#br0" timeOffset="7459.3">10768 13092 148 0,'0'-30'103'0,"0"9"1"0,0 8 0 16,0 13-4-16,2 0-77 0,2 0-22 15,-1 5-1-15,0 9-2 0,0 1 0 16,0 3-2-16,1 2 3 0,1-2 1 0,1-2-1 15,2 1 2-15,3-4 2 0,3-3 0 16,2-4 3-16,4-3 1 0,2-3 1 16,5 0-2-16,0 0 2 0,5 0-2 15,1 0-3-15,-1 0-2 0,1 0-1 0,-3 0-2 16,-2 3-4-16,-5 7-2 16,-3 3 2-16,-9 6 1 0,-5 3-4 0,-6 4 1 15,0 3 5-15,-9 3 2 0,-7 0 4 16,-7 0 3-16,-3-3 5 0,-3-1-1 15,-1-4 0-15,1-5-1 0,4-4 2 0,6-5-2 16,6-6 0-16,13-1-3 0,0-3-1 16,9 0-5-16,6 0-3 15,10 0 0-15,4 0-2 0,4 0-1 16,-1 0-3-16,0 4 1 0,-3 6-1 16,-5 5 2-16,-5 3 0 0,-7 5 6 0,-11 6 2 15,-1 2 6-15,0 3 2 0,-19-1 4 16,0 1 1-16,-6-1 1 0,-2-3 0 15,-1-4-2-15,0-4-2 0,5-5-3 16,6-5-2-16,5-6-4 0,12-5-2 16,0-1-2-16,9-10-1 0,6 0-2 15,10-1 1-15,2-1 0 0,6 0 1 16,1 1-1-16,1-1 2 0,1 2 0 16,-3 1 3-16,-2 2 3 0,-3 7 0 15,-4-9 0-15,-3 9 0 0,-5 0-3 16,-2 0-1-16,-5 0-1 0,-1-8-3 0,-3 8-1 15,2-7-5-15,-2-1-2 0,1-4 0 16,2-3-1-16,0-3 2 0,0-2 5 16,2-1 3-16,0 0 4 0,1 0 2 15,-1 1 4-15,2 3 4 0,-3 3 2 16,-1 5 0-16,-1 9 0 0,-1 0-1 0,-4 0-2 16,0 11-2-16,-2 9 0 0,0 4-4 15,0 7-4-15,0 5 0 0,-11 3-4 16,11 0-2-16,0 0 0 0,0-1-2 15,0-4 3-15,0-6-1 0,0-6-1 16,0-6 4-16,3-8 1 0,5-8 3 0,-1 0-1 16,3-8 2-16,3-8-2 0,2-6 2 15,0-6-2-15,1-1 2 0,3-1 1 16,-1 2-3-16,2 2 1 0,1 5 2 0,-1 5-1 16,3 5 0-16,-1 11 1 15,-1 0-1-15,2 0-1 0,-1 7-1 0,0 7-1 16,-2 4 0-16,0 4-2 0,-1 1-3 15,-3 0 1-15,2-4-1 0,-4-6 0 16,0-5 0-16,-1-8 3 0,0 0 0 0,0-8 1 16,0-7 1-16,1-10 0 0,-2-10-2 15,-1-7-1-15,3-10-3 0,-2-8-4 16,1-7 0-16,-2-3-3 0,1-2 1 16,1-1 1-16,-3 4 0 0,2 3 3 15,-3 6 2-15,-2 6 6 0,1 6 5 0,-1 10 4 16,-1 10 4-16,1 11 5 15,-1 17 4-15,2 0 3 0,1 12 3 0,0 19 3 16,-1 13-1-16,1 14 0 0,-1 9-4 16,3 12-4-16,-1 7-5 0,3 11-4 15,-1 7-4-15,2 6-8 0,-1 2 0 0,1 3-7 16,1-1-9-16,-2-3-11 0,1-6-8 16,-1-6-8-16,2-8-14 0,-2-6-22 15,-3-10-36-15,-1-10-15 0,-2-10 5 16</inkml:trace>
  <inkml:trace contextRef="#ctx0" brushRef="#br0" timeOffset="8393.89">10223 15704 151 0,'-22'14'120'16,"5"-1"0"-16,2-2 0 0,7-2-1 0,8-3-25 16,0-1-87-16,1-3-4 0,9-1-2 15,7-1-1-15,2 1 1 0,8-1 0 16,4 0 0-16,3 0 0 0,4 0-1 15,2 4-2-15,1 1-1 0,0 1-3 16,-3 3-1-16,-6 3-3 0,-4 4 0 0,-11 3-2 16,-5 3 0-16,-10 3 2 0,-2 3 2 15,0 2 6-15,-19 1 5 0,0 1 5 16,-7 1 9-16,-3-2 2 0,-1-1-1 0,-2-2 1 16,4-4-1-16,2-2-1 15,6-5-3-15,6-3-5 0,14-6-1 0,0-3-6 16,0-5-2-16,13 0 1 15,8-10-1-15,5 10-1 0,4-12 0 16,4 12-1-16,-2 0 1 0,1 0-1 0,-6 0-5 16,-2 3 2-16,-7 6-4 15,-2 6 1-15,-8 0 2 0,-2 4-1 0,-3 2 1 16,-3 1 3-16,1 1 3 0,-1-1 5 16,0-1 1-16,0 0 5 0,0-5 0 15,0 1 1-15,5-3 1 0,0-3 0 16,1-1-4-16,5 0-1 0,1-1-4 0,0 2-2 15,1 4-2-15,-3 1-1 0,-2 3-1 16,-1 2-3-16,-7 4-1 0,0 0-1 16,0 2-1-16,-10 0-1 0,-1-1-4 15,-5-3-1-15,-3-3-3 0,-3-5-3 0,-1-7-3 16,-1-8-4-16,3 0 0 0,3-8-4 16,1-10-4-16,7-9-1 0,10-10-2 15,0-9 3-15,0-9 7 0,2-8 9 16,12-5 5-16,4-6 4 0,6-2 8 15,5-3 5-15,4 1 9 0,4 1 6 0,4 4 2 16,0 5 0-16,-1 4-4 0,2 8-3 16,-1 6 0-16,-5 9-3 0,1 4 2 15,-3 10 0-15,-5 7 1 0,-1 6 3 0,0 14 1 16,-3 0 3-16,-1 0 1 16,-2 9 1-16,0 9 2 0,-2 7-5 0,-1 9-1 15,0 5-4-15,-2 7-6 0,0 10-5 16,0 3-3-16,-1 5-4 0,1 2-3 15,-2 1-6-15,0-1-6 0,-1-3-5 16,-1-3-4-16,-3-5-5 0,-1-9-6 16,-2-6-14-16,0-11-24 0,-2-11-28 0,-2-10-4 15,-1-8 4-15</inkml:trace>
  <inkml:trace contextRef="#ctx0" brushRef="#br0" timeOffset="9057.94">11648 15463 216 0,'15'0'109'0,"0"0"2"0,1 3-8 0,-3 14-18 15,1 9-39-15,-2 7-21 16,0 9-6-16,-1 8-6 0,-1 7-6 0,-1 9-5 16,-1 2-2-16,-3 2-6 0,0 3-3 15,-1-3-3-15,-2-1-1 0,0-6-1 16,-2-5-4-16,0-8 0 0,0-9 2 15,0-9 0-15,0-11 8 0,0-13-3 0,-10-8 1 16,10 0 2-16,0-18 1 0,-15-11 2 16,15-11-1-16,-11-10 0 0,11-9 3 15,-11-7 0-15,11-6 1 0,0-4-3 16,0-1 3-16,0-1-1 0,0 2 2 0,4 3 2 16,5 5 0-16,2 6 0 0,3 5 0 15,2 10 1-15,4 8 2 0,2 8 0 16,3 7 0-16,0 8 0 0,3 6 2 15,1 10 1-15,-1 0 3 0,2 0 1 16,2 0 1-16,-1 4 3 0,1 6 3 0,1 1 2 16,1 4 3-16,-1 3 2 0,2 5-3 15,-2 3-1-15,0 3-3 0,-2 5 0 16,0 3-4-16,-2 3-3 0,-1 6-4 16,-2 1-2-16,-2 5-4 0,-1 0 1 15,-3 3 0-15,-2 1-1 0,-1-1 0 0,-3-2 0 16,0-1-2-16,-4 0 0 0,-1-3-1 15,-1-2-1-15,-4-3-3 0,-2-2-2 16,-2-2-4-16,0-4-3 0,0-3-1 16,-11-6-5-16,0-5-3 0,-3-4-5 15,-7-6-3-15,-4-5 1 0,-5-4 1 0,-5-3 5 16,-5 0 9-16,-6-10 8 0,-2-3 8 16,-2-4 11-16,0-2 8 0,2-3 5 15,1-1 2-15,6-2 4 0,5 1-3 16,8 1-5-16,8-2-7 0,10 1-7 15,10-1-8-15,1 2 0 0,10-2-5 0,13 0-5 16,8-2-3-16,8-1-4 0,8-2-4 16,5-3-2-16,2-3-1 0,2-2-2 15,-2-1 4-15,-2-1 0 0,-5 0-1 16,-7-1-2-16,-8 3-12 0,-9-1-22 16,-10 1-25-16,-10 0-12 0,-4 1 4 0</inkml:trace>
  <inkml:trace contextRef="#ctx0" brushRef="#br0" timeOffset="9323.49">12409 15437 140 0,'-38'-8'107'0,"3"8"0"0,4 4-1 16,6 6-14-16,4 9-24 0,9 6-38 16,3 10-9-16,9 4-4 15,0 7-3-15,0 3-7 0,5 6-5 0,6 2-2 16,3 2-7-16,4 3-9 0,4 3-5 16,-1-1-8-16,2-2-5 0,-2-1-9 15,-5-5-12-15,-2-4-15 0,-6-7-10 0,-2-6 4 16,-5-8 21-16,-1-8 40 0,0-8 19 15,-9-8 12-15,-6-7 14 0,-1 0 21 16,-5-9 26-16,-3-1 15 0,0-5 3 16,-1-2-14-16,2-1-36 0,0-2-17 15,8 1-5-15,4 1-10 0,11 0-13 0,0 3-1 16,0 1-16-16,7 2-16 0,9 1-26 16,7 0-56-16,7-1-11 0,5-4 0 15,6-2 2-15</inkml:trace>
  <inkml:trace contextRef="#ctx0" brushRef="#br0" timeOffset="9991.41">13079 13637 223 0,'-18'10'101'15,"8"0"0"-15,1-1-8 0,9 0-50 16,-11-2-38-16,11-1-1 0,0-1-1 0,0-2 1 16,7-1 1-16,6 0 1 0,5-2 4 15,7 0-2-15,8 0 1 0,8 0 1 16,6 0 1-16,7 0 1 0,7 0-2 15,5 0-1-15,5-9-2 0,7 9-2 16,3-11 1-16,4 11-1 0,5-12-1 0,2 5 2 16,2-1-2-16,1 1 2 0,-1 0 1 15,-1-2 1-15,-3 9 2 0,-2-11 0 16,-5 11 1-16,-3-11 0 0,-5 11-4 16,-5-8 1-16,-7 8-1 0,-6 0-1 15,-7-7-2-15,-6 7 1 0,-10 0-5 0,-5 0 0 16,-7 0-9-16,-6 0-8 0,-5 0-8 15,-6 2-28-15,-5 0-58 0,0 1-18 16,0-3 1-16,-13 1-2 0</inkml:trace>
  <inkml:trace contextRef="#ctx0" brushRef="#br0" timeOffset="10506.52">15278 12830 219 0,'-13'0'108'0,"13"0"0"15,1 0 2-15,7 0-50 0,7-8-53 16,8 8-2-16,9-16-4 0,8 4 1 16,6-4-1-16,7-2-1 0,5-1 0 15,3 0-1-15,4 1-3 0,0 0-5 16,1 1-2-16,-4 2-7 0,-4 0-7 0,-7 2-20 15,-9 1-29-15,-9 1-29 0,-9 1-5 16</inkml:trace>
  <inkml:trace contextRef="#ctx0" brushRef="#br0" timeOffset="10722.85">15785 12390 193 0,'-43'-20'102'0,"3"3"-1"0,3 5-13 15,0 12-28-15,7 0-46 0,3 0-3 16,4 9 0-16,4 10-2 0,5 10 2 15,2 9 3-15,12 6-1 0,-12 9 2 0,12 5 0 16,0 8-3-16,1 6-2 0,4 3-1 16,1 3-1-16,3-2-2 0,-3-1-5 15,1-4-1-15,-1-6 0 0,-1-6-3 16,0-8-3-16,-1-7-2 0,-3-9-7 16,0-11-6-16,0-11-7 0,0-12-5 15,0-1-5-15,0-12-14 0,0-12-15 0,1-11-21 16,0-11-14-16,2-10 4 0</inkml:trace>
  <inkml:trace contextRef="#ctx0" brushRef="#br0" timeOffset="11489.06">15656 12576 132 0,'15'-50'99'0,"0"9"0"15,1 13-2-15,0 9-15 0,1 11-25 16,0 8-33-16,2 2-6 0,0 9-3 16,-2 8-2-16,2 9-3 0,-1 5-1 15,1 4-4-15,-1 0-2 0,-2 1 0 16,1 2-3-16,-3-1 1 0,-2-2-2 15,-4-1-2-15,-2-2 0 0,-6-4 0 0,0-1-2 16,0-1-1-16,-9-3 1 0,-3-2 2 16,-3-1 4-16,-3-2-2 0,-1-2 5 15,-2-2-1-15,0-1 3 0,2-3-4 16,2-2 2-16,5-2 0 0,12-5-3 16,-12-3-1-16,14 0-2 0,6-9-2 15,5 0 0-15,5-3 0 0,5-2 0 16,4-1 1-16,2-2-1 0,1 1 3 15,1 2 0-15,-2 2 1 0,-2 2 3 0,-3 10 2 16,-7 0 2-16,-3 0-1 0,-6 3-1 16,-7 11 1-16,-1 8-2 0,0 8 0 15,-17 8 1-15,-3 6-3 0,-6 6 0 16,-7 4-2-16,-5 3 0 0,-7 3-2 16,-5 1 0-16,-5 2 0 0,-3-2 0 0,-1-1 0 15,-2-4-2-15,0-5 1 0,2-6-3 16,2-8 1-16,3-7-1 0,3-8-2 15,5-7 2-15,6-10-2 0,6-5 1 16,8 0 0-16,9-9-1 0,7-7 3 16,10-5-1-16,0-6 1 0,4-5 2 15,9-2 1-15,7-4 0 0,5 1 0 0,8-2 2 16,5 3 0-16,4 2 1 0,2 2 0 16,5 5 1-16,1 3 1 0,-1 5-3 15,0 5 4-15,-2 3 4 0,-1 4 0 16,-2 7 1-16,-3 0-1 0,-2 0 2 0,-5 0-2 15,-2 0 0-15,-2 0-3 0,-3 4-3 16,-3-1-2-16,-3 0-1 0,-1-1-4 16,-1-1-3-16,-4-1-2 0,0 0-5 15,-2 0-3-15,-4 0-2 0,1-11 1 16,-5 4 0-16,-3-2 1 0,-2-2 5 0,0 2 3 16,0 0 3-16,-8 1 6 0,-1 8 5 15,-2-8 5-15,-4 8 0 0,0 0 4 16,-3 4 2-16,0 4-1 0,-1 4-1 15,1 6 0-15,-1 6-2 0,0 4-2 16,2 7-1-16,0 4 0 0,1 4-3 0,2 1-2 16,1 0 1-16,3 1-2 15,1-3 2-15,9-3 3 0,-9-4 3 0,9-6 2 16,0-5-1-16,2-8 4 0,5-9 1 16,3-7-2-16,5 0 0 0,6-13-4 15,3-6-3-15,5-8-7 0,6-7-1 0,2-5-9 16,4-4-4-16,3-4-13 0,1-1-18 15,-1 0-38-15,-1-2-41 0,-3 2 1 16,-4 3 1-16</inkml:trace>
  <inkml:trace contextRef="#ctx0" brushRef="#br0" timeOffset="12104.34">16269 12789 233 0,'13'-9'118'0,"1"9"-1"16,3-11 0-16,3 11-14 0,5 0-98 15,3 0-4-15,7 0-1 0,3 0-5 0,7 0-4 16,1 0-3-16,3 0-4 16,4-8-4-16,1 8-4 0,2 0-5 0,-1-10-10 15,-2 10-4-15,-5-12-1 0,-4 3 0 16,-7-2 6-16,-8-4 7 0,-6-2 13 15,-10-2 12-15,-7-2 5 0,-6-4 13 0,0 0 6 16,0-4 6-16,-21-2 3 0,3-2 0 16,-3 0-1-16,-1-1-7 0,-3 2-8 15,1 1 1-15,1 4-2 0,1 2 0 16,0 8 3-16,3 6 0 0,4 11 1 16,1 0 0-16,4 9 1 0,10 12 2 0,-11 10 4 15,11 11 0-15,0 12 2 0,0 11 0 16,0 10-3-16,4 10 1 0,1 8-1 15,1 7-2-15,1 3-2 0,3 3-2 16,-1-2-2-16,1-1-5 0,1-4 1 16,-2-3-2-16,2-6-4 0,0-6-2 0,-2-6-1 15,0-9-4-15,-1-7-4 16,0-12-6-16,-3-8-3 0,-2-10-4 0,-2-8-8 16,-1-11-4-16,0-9-4 0,0-4 0 15,-14 0-1-15,3-22 4 0,0-4 5 16,-5-9 6-16,0-12 7 0,-4-7 10 0,2-11 6 15,-1-7 8-15,2-5 5 0,2-2 7 16,0 0-2-16,2 5 1 0,3 5 2 16,-1 10-4-16,2 10 1 0,9 13-2 15,-16 13-3-15,5 23-1 0,0 0-3 16,-4 6 0-16,-1 17-1 0,-5 14-2 0,-2 13-3 16,-3 9-2-16,-3 6-4 0,-2 5-1 15,-3-1-4-15,1-3-7 0,1-5-5 16,1-10-17-16,4-11-34 0,5-10-37 15,4-18-2-15,7-12 4 0</inkml:trace>
  <inkml:trace contextRef="#ctx0" brushRef="#br0" timeOffset="12405.46">16551 13242 153 0,'47'-64'111'0,"-1"7"4"0,0 11 1 16,-2 10-19-16,-1 14-38 0,-2 22-38 15,-3 0 0-15,-1 6-2 0,-5 21-1 0,-6 14-2 16,0 13 0-16,-5 10-3 0,-1 7-2 15,-1 8-4-15,-1 2-1 0,0 2-3 16,-1-1-3-16,-2-2 0 0,0-6-3 16,-3-5 0-16,-2-10-4 0,-5-9-1 0,-3-12-4 15,-2-10-5-15,0-10-4 0,-12-9-1 16,-2-9 4-16,-7 0-5 0,-6-9 3 16,-6-6 2-16,-7-5 9 0,-5-4 9 15,-3-2 9-15,-3-3 7 0,0 1 9 16,0-1 1-16,4 2 0 0,2 2-3 0,7 3 0 15,7 2-12-15,9 2 1 0,11 3-10 16,11 1-2-16,0 2-7 0,10 0-13 16,13 2-12-16,10-2-16 0,8-3-43 15,7 1-39-15,3-2 5 0,5-1-3 16</inkml:trace>
  <inkml:trace contextRef="#ctx0" brushRef="#br0" timeOffset="13121.84">13785 15856 168 0,'-10'-14'95'0,"0"6"2"0,0 8-13 16,0-11-32-16,0 11-39 0,0-8-12 16,-2 8 0-16,3 0 1 0,-2-8 1 15,1 8 0-15,1 0 1 0,9 0 1 0,-14 0 2 16,14 0 3-16,0 0 3 0,0 2 0 15,2 1 4-15,6 0 1 0,5 0 3 16,6-1 3-16,6 2-3 0,5 0 2 0,5-1 0 16,8 2 1-16,7-1-1 15,7 1-4-15,6 0 0 0,7-1-2 0,4 0-5 16,6 1 1-16,3 0-3 0,1-1-3 16,3-1-3-16,-1 1-1 0,-1 0-2 15,-2-1-1-15,-4 0-4 0,-4 0-7 0,-6-1-4 16,-7 1-10-16,-7-2-9 0,-10 0-12 15,-8-1-41-15,-8 0-50 0,-7 0 2 16,-7-12 3-16</inkml:trace>
  <inkml:trace contextRef="#ctx0" brushRef="#br0" timeOffset="13437.97">15525 15484 242 0,'0'-8'115'0,"0"8"0"16,0-10-1-16,0 10-22 0,4-14-92 16,7 5 1-16,3 0 0 0,5 2-2 0,3 7 1 15,3-12 1-15,4 12 5 0,4 0 0 16,4 0-1-16,5 0 2 0,0 3 1 15,-1 4 1-15,0 4-3 0,-6 5 1 16,-5 6-4-16,-7 5-3 0,-7 5-1 16,-9 7-2-16,-6 2-2 0,-1 5-2 0,0 1-4 15,-20 2-2-15,0 0-2 0,-2-1-8 16,-5-3-1-16,-2-8-8 0,-3-4-18 16,0-11-21-16,0-9-24 0,1-9-13 15,0-4 3-15</inkml:trace>
  <inkml:trace contextRef="#ctx0" brushRef="#br0" timeOffset="13936.76">15581 15873 151 0,'-16'-36'89'0,"2"1"15"0,3 3 1 16,2 3-9-16,9 7-36 0,0 7-50 16,0 4-4-16,0 11-4 0,5 0-2 15,8 0 0-15,3 5-2 0,3 3-2 16,4 2-1-16,1 0 1 0,4 0-2 0,3-3 2 16,4-3 1-16,2-3 1 0,1-1 5 15,1 0 2-15,3-10 2 0,-1-1 2 16,2-2 0-16,1-3 1 0,0-3-2 0,3-2-1 15,-1-1-6-15,1 1-1 16,0-1-6-16,-1 1-3 0,-2 0-8 0,-1 2-8 16,-4 0-8-16,-5 3-11 0,-4-1-10 15,-7 0-9-15,-7 1-2 0,-4-2 1 16,-7-2 6-16,-5-2 18 0,0-2 33 16,-11-3 21-16,-1-1 19 0,-6-1 14 15,-3-1 11-15,-3-1 9 0,-3 0 2 0,1 3-3 16,1 3-12-16,3 3-24 0,3 7-18 15,4 6-4-15,3 9 0 0,12 1-3 16,-10 12 2-16,10 8 1 0,2 10 1 0,3 7 4 16,4 8 2-16,3 8 1 0,3 5 2 15,4 5-1-15,0 4 1 0,1 4-2 16,2 0-2-16,0 1-2 0,-1-3-4 16,0-4 0-16,-1-5-3 0,-3-4-4 15,-2-5-1-15,-4-4-1 0,-5-8-3 0,-4-5-1 16,-2-8 2-16,0-7-2 0,-10-8-1 15,-1-7 1-15,-5-5 1 0,-4 0 2 16,-1-12 2-16,-4-2 3 0,-1-6-1 16,1-4 1-16,4-2-4 0,1-4 1 15,6-1-5-15,4-3-8 0,10 1-13 0,0 0-21 16,1 2-55-16,9 0-28 0,5 2 2 16,7 2-1-16</inkml:trace>
  <inkml:trace contextRef="#ctx0" brushRef="#br0" timeOffset="14553.44">17037 14478 151 0,'-13'-9'103'0,"13"9"2"0,-11 2 0 16,11 4-30-16,-14 5-50 0,6 3-18 15,-2 3 0-15,1 4-3 0,0 0 0 16,9 1-1-16,-12 0-3 0,12-3 1 16,0-1 1-16,2-3 2 0,7-4 1 15,3-3 5-15,5-5-1 0,4-1 1 16,4-2 0-16,2 0 0 0,3 0-1 0,0 0 0 15,-1 1-3-15,-3 1 0 0,-4 3-6 16,-4 3-2-16,-5 6 2 0,-9 6-3 16,-4 5-1-16,0 6 0 0,-11 6-1 0,-3 5 6 15,-9 5 0-15,-6 3 1 16,-5 2 8-16,-5 1 1 0,-4 0 3 0,-2 1-1 16,-2-2 1-16,0-3 1 0,2-2-6 15,2-4-3-15,4-1-6 0,2-5 0 16,5-4-9-16,4-4-2 0,5-5-4 15,5-6-2-15,7-6-3 0,11-7-3 0,0-5 1 16,0 0 3-16,0-9 5 0,10-5 5 16,9-6 6-16,3-6 3 0,5-5 3 15,4-2 4-15,3-5 3 0,4-2 1 16,1 1 1-16,2-1-1 0,3 2-2 16,0 4-1-16,2 3-2 0,-1 7-1 0,0 4 1 15,-4 9-1-15,-1 11-1 0,-2 0-2 16,-7 0 1-16,-3 5 1 0,-6 9-3 15,-4 6 1-15,-7 5-1 0,-6 3-1 16,-5 1 0-16,0 4-4 0,0 0-4 16,-16 0-4-16,-1-2-6 0,-5-1-6 15,-1-6-10-15,-5-4-21 0,-1-6-25 0,-1-6-21 16,0-7-9-16,2-1 7 0</inkml:trace>
  <inkml:trace contextRef="#ctx0" brushRef="#br0" timeOffset="15337.41">17033 15409 150 0,'0'-18'74'0,"-12"-1"25"0,12 2 13 16,0 3-1-16,2 5-22 0,1 9-54 15,4 0-19-15,-1 0-7 0,2 10 0 16,-1 7-3-16,-3 7-4 0,-4 7-2 16,0 4 0-16,0 5-3 0,-10 4-4 15,-1 2-3-15,-3 1 0 0,-4 0-3 0,-3 0 0 16,-3-5 2-16,-3-6 2 0,-3-6-1 16,-1-7 2-16,1-7 4 0,1-7 0 15,3-8 4-15,4-1 2 0,6 0 3 16,6-17 0-16,10 0-1 0,0-4 0 15,0-4 3-15,5-3-2 0,9-2-2 0,8 1 1 16,5 0-1-16,5 3-1 0,6 4 1 16,4 3 0-16,4 5 3 0,2 5 1 15,1 9 2-15,0 0 5 0,0 0 3 16,0 6 6-16,-2 8 2 0,0 4 2 16,-4 7-1-16,-1 7 1 0,-4 7-4 0,-2 8-2 15,-4 5-9-15,-4 5-4 0,-4 5-8 16,-5 1-1-16,-3 3-8 0,-6-2-6 15,-3-2-5-15,-5-2-8 0,-2-4-3 16,0-7-5-16,0-6-4 0,-17-9-5 16,3-11 0-16,-3-10 3 0,-4-12 11 0,-1-1 7 15,-2-10 12-15,-1-14 11 0,1-8 7 16,2-10 11-16,2-5 9 0,1-7 6 16,5-2-1-16,2-1-7 0,4 0-5 15,8 1-7-15,0 2-9 0,0 5-3 16,0 3-5-16,1 7-8 0,6 7-6 0,4 6-4 15,-1 9-1-15,0 10 4 0,-1 7 3 16,-4 0 5-16,-5 3 4 0,0 8 8 16,0 7 8-16,-15 5 7 0,0 5 5 0,-7 7 2 15,-5 4 1-15,-5 4-2 0,-3 0 0 16,-5 1-4-16,-3 2-3 0,-1-1-4 16,1-4-7-16,1-2-3 0,4-5-2 15,6-5-3-15,7-7-7 0,6-9-1 16,10-7-3-16,9-6 0 0,0 0 0 0,4-16 0 15,12-4 3-15,7-8 0 0,7-6 2 16,6-7-1-16,6-5-1 0,5-7 1 16,3-3-2-16,3-4 0 0,2-3 2 15,0-3 5-15,0-1 7 0,1 3 3 16,0-1 7-16,-2 5 1 0,-4 4 4 0,-2 5 1 16,-4 6 1-16,-4 6 0 15,-5 7-5-15,-6 9-5 0,-9 8-5 0,-6 15-2 16,-9 0-2-16,-5 0 0 0,0 12 1 15,-13 8 2-15,-8 8 5 0,-5 7 3 16,-6 4 3-16,-4 4 0 0,-3 3 8 0,-3 4 6 16,1 0-1-16,3 1 0 0,3 0-4 15,6-4-4-15,6-1-3 0,9-3-6 16,14-4-6-16,0-4-2 0,0-5-10 16,12-5-14-16,10-6-10 0,8-6-19 15,8-8-38-15,7-4-40 0,6-1 0 0,2 0 3 16</inkml:trace>
  <inkml:trace contextRef="#ctx0" brushRef="#br0" timeOffset="16018.02">18142 14793 128 0,'3'0'109'16,"1"0"1"-16,0 0-3 0,0 0 3 0,0 2-50 16,2 5-52-16,1 2-6 0,0 3-1 15,2 2-2-15,-1 1-1 0,1 2 0 16,2 1-3-16,-2 2 0 0,1 2-9 15,1 1-7-15,-1 0-22 0,0-1-55 16,-2-3-12-16,1-2 1 0</inkml:trace>
  <inkml:trace contextRef="#ctx0" brushRef="#br0" timeOffset="16300.91">18598 14754 126 0,'26'-17'127'0,"-5"7"-1"0,-3 10 0 0,-6 0-3 15,-4 2-2-15,-8 10-111 0,0 6-10 16,0 6-10-16,-17 7-11 0,-2 5-5 16,-5 4-5-16,-6 3-4 0,-4 3 1 15,-4 4 3-15,0 0 7 0,-2 0 7 0,-4-1 11 16,1-4 10-16,-2-3 13 0,-1-6 9 16,3-5 10-16,0-4 3 0,4-4 0 15,4-6-5-15,4-6-1 0,7-5-7 16,9-4-5-16,5-2-7 0,10 0-5 15,0-11-7-15,10 0-2 0,7-3-3 16,10-5-1-16,7-1-2 0,7-5-4 0,6 0-2 16,4-4-3-16,2-2-4 0,3-1-6 15,-1 0-3-15,-3 0-4 0,-6-1-5 16,-6 1-8-16,-6 1-16 0,-9-1-22 16,-8 2-27-16,-9 2-1 0</inkml:trace>
  <inkml:trace contextRef="#ctx0" brushRef="#br0" timeOffset="17016.59">18144 14620 179 0,'-19'-7'111'0,"3"7"0"16,4-9 1-16,12 9-20 0,0 1-55 16,0 2-23-16,0 5-2 0,7 4-4 15,7 4 2-15,6 6-2 0,3 5 0 0,1 6-1 16,4 6-1-16,2 8-1 0,0 7-2 15,2 7-1-15,-1 3-2 0,-2 4 2 16,-4 0-2-16,-3 2 0 0,-4-1-1 16,-4-4-1-16,-6-3 1 0,-4-5 0 15,-3-6-1-15,-1-5 0 0,0-9 2 0,-12-7-4 16,2-10 3-16,-3-5 1 0,-3-10 0 16,-1-5 1-16,1 0-2 0,-1-10 1 15,5-5 1-15,2-5 0 0,10-3 1 16,0-5-1-16,0-1 1 0,0-1-1 0,7-3 1 15,6 3-1-15,6 0 1 0,4 3 0 16,4 3 0-16,5 5 1 0,0 5-3 16,3 5 0-16,-1 9-4 0,-5 0 0 15,-3 1-4-15,-5 8-2 0,-8 5-2 16,-5 6-1-16,-7 4 1 0,-1 2 1 0,0 5 2 16,-22 0 5-16,-1 4 7 0,-5-1 5 15,-7 2 6-15,-5 0 5 0,-5-1 4 16,0 0 2-16,-2-4-3 0,4-3 0 15,2-2-2-15,5-2-4 0,6-4-4 16,6-4-5-16,7-4-7 0,17-6 0 0,0-4-5 16,0-2-5-16,1 0 0 0,15-12-3 15,8-3-1-15,5-4-3 0,5-5-2 16,4-3 4-16,3-2 1 0,2-3 2 16,-1 1 4-16,-1 1 0 0,-1 1 7 15,-5 5 4-15,-4 5 4 0,-6 5 0 0,-6 14 0 16,-5 0 1-16,-8 0 0 0,-6 5 0 15,0 12-2-15,-10 9-4 0,-4 8-2 16,-8 4 0-16,-4 6-3 0,-6 4-2 16,-4 2-1-16,-1 2-3 0,-2-2-1 15,1-5 1-15,-2-3 1 0,4-6 2 16,3-7 2-16,5-6 5 0,5-8 7 0,8-7 3 16,7-5 6-16,8-3 1 0,0 0 2 15,5-9-2-15,8-1 1 0,7-2-3 16,6-1-4-16,5 2-11 0,6 2-1 0,3 2-6 15,4 7-11-15,2 0-10 0,4 0-11 16,0 0-26-16,1 0-54 0,-1-8-17 16,0 8 2-16,-2 0 6 0</inkml:trace>
  <inkml:trace contextRef="#ctx0" brushRef="#br0" timeOffset="18049.95">18993 14704 212 0,'0'-7'106'0,"-10"7"2"0,10 0-3 0,1 0-47 16,5 0-48-16,3 0-4 0,5 0-1 16,4 0 2-16,2 0-3 0,3 0 1 15,2 0-1-15,2 7 0 0,1 1-2 16,-1 3-2-16,-1 2 0 0,-6 2-1 0,-3 4-1 15,-7 4-3-15,-8 4 2 0,-2 3-2 16,0 3 0-16,-15 3 0 0,-4 3 4 16,-8 1 2-16,-4 3 4 0,-4-2 0 15,-4-2 2-15,1 1 1 0,-1-4 1 16,4-3 2-16,3-4-2 0,6-4 0 16,7-4-2-16,5-7-1 0,14-5-2 0,0-6-1 15,0-3-2-15,8 0-1 0,9-12-1 16,7-1 0-16,4-4 0 0,4-3-2 15,2 0-1-15,1-2 0 0,-1 0 0 16,-2 3 0-16,-1-1 3 0,-4 6 1 16,-4 4 0-16,-6 10 1 0,-3 0-2 0,-8 0 3 15,-5 4 2-15,-1 11 1 0,0 5 3 16,-12 6 0-16,-1 5 0 0,-2 2-1 16,-3 1 0-16,1 1-2 0,0-1 0 15,2-1-1-15,2-3-3 0,3-4-1 0,10-6 0 16,0-5-4-16,0-8 1 0,0-6-1 15,4-1 0-15,10 0-1 0,6-19 1 16,4 1 0-16,3-3-1 0,4-3 0 16,2 0 2-16,-1-1 2 0,1 1 2 15,-1 2 2-15,-2 2 1 0,-1 4-2 0,-4 5 2 16,-4 11 1-16,-4 0-2 0,-5 0-1 16,-4 2-2-16,-5 11-2 0,-3 6-2 15,0 6-2-15,-14 3-2 0,1 4 2 16,-6 3-1-16,-6 1 0 0,-4 2 3 0,-4 1 5 15,-4-1 2-15,-4 1 7 0,-4 0 3 16,0-3 2-16,0-1 1 0,0-1 1 16,3-4-2-16,1-3 0 0,7-3-4 15,4-2-3-15,6-4-3 0,7-2-5 16,9-4-1-16,8-4-6 0,0-6-3 0,6-2-5 16,9 0 0-16,8-9-3 0,6-4 0 15,6-4 0-15,2-4-3 0,5-5 3 16,1-3 2-16,-1-3 5 0,0-2 3 15,-3-1 2-15,-4 1 5 0,-5 1 2 16,-4 3 1-16,-5 3 4 0,-6 6 3 0,-6 5 2 16,-3 5-1-16,-5 11 0 0,-1 0 0 15,0 2-1-15,0 10-2 0,-15 8 1 16,15 7-3-16,-15 7-1 0,15 3-4 16,-13 6 3-16,13 4 0 0,0 2-1 0,0 3-1 15,0-1-1-15,5 1 0 0,4-4 0 16,2-3 0-16,2-5 0 0,2-7 1 15,2-7 0-15,0-7-1 0,1-7 1 16,-1-11 0-16,2-1 1 0,1 0-2 16,-2-19 0-16,-1-4-2 0,0-8-7 0,0-7-9 15,-3-8-10-15,2-5-26 0,-2-7-51 16,1-6-16-16,-1-5-1 0,-1-4 2 16</inkml:trace>
  <inkml:trace contextRef="#ctx0" brushRef="#br0" timeOffset="19081.38">17633 12415 161 0,'4'0'117'0,"0"-8"-1"0,1 9 1 15,1 1-3-15,1 0-69 0,4 5-44 16,1 2-1-16,2 2-8 0,-1 1-3 16,3 3-6-16,-1 3-6 0,2 0-6 15,0 1-20-15,0 3-29 0,0 0-28 0,1 2-3 16,-1-2 4-16</inkml:trace>
  <inkml:trace contextRef="#ctx0" brushRef="#br0" timeOffset="19415.3">18050 12554 212 0,'19'-19'93'0,"0"1"-7"0,-1 2-11 16,-1 3-21-16,-1 5-32 0,-2 8-11 15,-2 0-1-15,-4 0-2 0,-4 0 0 16,-3 7-2-16,-1 6 0 0,0 3-1 0,-11 4-3 15,0 3-2-15,-7 2 0 0,-3 2 0 16,-5 2 0-16,-5 1 0 0,-4 0 0 16,-4-2-1-16,-3 0 1 0,-2-2-1 15,1-3 3-15,0-3 2 0,4-3 1 16,3-3 2-16,5-3-1 0,6-4 1 0,9-3 4 16,7-4 0-16,9 0-2 0,1 0 0 15,12-16-3-15,9 4 0 0,9-4-1 16,7-2-1-16,7-1 0 0,5-2-4 15,3-1 0-15,-1 0-2 0,1 0 1 0,-2 1-4 16,-4 1-4-16,-5 2-6 0,-7 0-3 16,-8 2-3-16,-11 3-4 0,-7 0-3 15,-7 1-7-15,-2 0-19 0,0-1-19 16,-18-1-22-16,0-1-4 0</inkml:trace>
  <inkml:trace contextRef="#ctx0" brushRef="#br0" timeOffset="20080.59">17910 12157 211 0,'-14'0'99'0,"14"3"-6"15,0 7-8-15,0 6-17 0,0 5-28 0,0 5-21 16,0 2-1-16,7 5-2 0,4 3-6 16,1 3-1-16,2 3-2 0,0 3 0 15,0 0-4-15,0 5-2 0,-3-1-1 16,-2 3-1-16,-4 0-2 0,-3-1 1 0,-2-2 1 15,0-1-1-15,-10-3-1 0,1-3-1 16,-6-4 2-16,-2-6 0 0,-3-4 2 16,-1-6 0-16,-1-5-2 0,0-6 4 15,4-5-2-15,0-6 1 0,5 0 0 16,4 0 0-16,9-15-1 0,0 1 0 0,0-4 0 16,8-2 0-16,6-2 0 0,7 0-1 15,4 1 1-15,5 2-1 0,2 2 0 16,4 2 2-16,-1 5 0 0,0 10 2 15,-1-9-3-15,-4 9-1 0,-3 2 1 16,-6 5 0-16,-7 5 0 0,-6 5 0 0,-8 4-1 16,0 4-2-16,0 5-1 0,-20 3-1 15,-1 2 3-15,-6 0 4 0,-4-1-3 16,-4 0 0-16,-2-2 1 0,-2-3 0 16,0-2 1-16,2-3 3 0,2-4 0 15,3-3 2-15,4-4-4 0,3-4-3 0,7-4 4 16,4-5 2-16,14 0-4 0,0 0 1 15,0-9-4-15,6 9 1 16,8-13-3-16,2 7 3 0,3 0 0 0,2-4-1 16,0 3-3-16,1-3 2 15,2 2 1-15,-2-1 1 0,-2 0-1 0,0 0 0 16,-1 0 1-16,-2-2 0 0,-2 1 0 16,-1-1 0-16,-3 2 1 0,0 0 0 15,-3 1 0-15,0-1-1 0,-2 3 1 0,0 6-1 16,-2-12 0-16,-1 12 1 0,1-8-1 15,-2 8 1-15,0 0-2 0,-1 0 4 16,0 0-4-16,-1 0 4 0,0 0-4 16,0 0 1-1,0 0-1-15,0 0-3 0,1-8-3 0,1 8-3 16,0-8-4-16,0 8-3 0,1-15-5 16,-1 7-11-16,0-3-25 0,-2 0-32 15,0-2-14-15,0-1 2 0</inkml:trace>
  <inkml:trace contextRef="#ctx0" brushRef="#br0" timeOffset="20247.62">18057 12865 189 0,'0'0'102'0,"2"0"1"16,0 8-17-16,-2 4-23 0,0 6-38 15,0 5-13-15,0 5-2 0,-15 8 0 0,4 6-8 16,-4 5-2-16,-6 4-4 0,-1 6-6 15,-4 2-11-15,-2 2-28 0,-3 0-48 16,-2-3-10-16,-1-4 1 0</inkml:trace>
  <inkml:trace contextRef="#ctx0" brushRef="#br0" timeOffset="20452.9">17752 13380 149 0,'40'-15'114'0,"2"8"2"0,3 7-1 15,0 0 1-15,-1 7-60 0,1 7-46 16,-2 7-7-16,0 1-2 0,-4 6-1 16,0 1-2-16,-1 0-3 0,-2-1-4 15,-2 0-4-15,0-1-8 0,-3-2-6 16,-2-5-10-16,-3-5-19 0,-5-5-34 0,-1-7-21 16,-7-3 2-16</inkml:trace>
  <inkml:trace contextRef="#ctx0" brushRef="#br0" timeOffset="21545.95">18576 12591 197 0,'8'-23'106'15,"3"1"0"-15,0 1-1 0,4 2-30 16,2 2-72-16,2 3-2 0,0 1 1 16,3 4-1-16,0 9-1 0,0-9-1 0,0 9 1 15,2 0 1-15,-1 3 0 0,-3 7 1 16,-1 2 1-16,-2 5-1 0,-6 3-1 16,-6 3 0-16,-5 3 0 0,0 2-1 15,0 5 0-15,-21 1-1 0,2 0 0 16,-7 2-1-16,-5-1 1 0,-3-1 3 0,-2-1 3 15,-3-2 3-15,1-2-1 0,3-3 3 16,1-4-2-16,3-2 2 0,6-5-1 16,6-3-1-16,4-5-5 0,15-3-3 15,0-4-2-15,0 0-4 0,0 0-3 16,13-13-3-16,5 2-1 0,4-3-3 0,4-4-1 16,2-2 0-16,1-2 1 0,2-3 5 15,-1-1 2-15,1-1 5 0,-3-2 4 16,-1 3 6-16,-3 1 0 0,-4 1 2 15,-2 5 1-15,-5 4 5 0,-4 6-4 16,-4 9 2-16,-3 0-1 0,-2 2-2 0,0 11 0 16,-10 5-2-16,1 7 2 0,-3 5-3 15,0 5-3-15,0 5-2 0,0 1-1 16,1 2 0-16,0 0-3 0,2-1-2 16,9-3-5-16,-13-4 0 0,13-6-2 15,0-7 1-15,0-7 0 0,0-6 0 0,0-7 1 16,2-2 2-16,6 0 2 0,1-15 7 15,3-3-4-15,1-6 3 0,3-5 3 16,3-1 1-16,2-1 1 0,3-3 0 16,2 1 0-16,1 2-1 0,3 3 1 15,1 4 1-15,-1 3-1 0,2 5-5 0,-1 5 2 16,-2 11-1-16,-2 0 0 0,-5 0 0 16,-6 2 0-16,-5 10 0 0,-8 6-2 15,-3 4 0-15,0 4-1 0,-13 3 2 16,-2 1-2-16,-6 0 0 0,-3 1 0 0,-4-4 0 15,-2-2 1-15,0-3 1 0,-1-3 2 16,1-4 1-16,4-4 2 16,3-3 3-16,5-4 0 0,5-4 3 0,13 0 0 15,0 0-1-15,0-8 1 0,9 1-2 16,9 0 0-16,6-1-3 0,4 8-2 0,4-8-4 16,2 8 0-16,1 0-1 0,1 0-3 15,-4 4-1-15,-5 5-3 0,-4 4 0 16,-8 5 0-16,-7 2 1 0,-8 4 2 15,0 3 3-15,-11 3 4 0,-10 1 3 0,-5 2 5 16,-9 1 3-16,-4 0 2 0,-3-2-2 16,-3 0 1-16,3-1-3 0,3-6-1 15,6-2-5-15,6-4-5 0,7-4 0 16,9-4-5-16,11-6-3 0,0-3-2 16,4-2 0-16,11 0-4 0,8-16-1 0,6 1 1 15,3-4 0-15,2-3 2 16,1-4 4-16,-2-4 0 0,-1-2 2 0,-5-1 1 15,-3-2 1-15,-5 0 2 0,-5 3 2 16,-6 3 1-16,-4 3 0 0,-4 5 2 16,0 7-3-16,-9 6 3 0,-1 8 2 0,-3 0 0 15,-2 8 3-15,0 9 0 0,-2 7 2 16,0 8-1-16,2 7 2 0,2 6-2 16,-1 4-2-16,3 5-1 0,2 3-1 15,9 0 1-15,-11-1-3 0,11-1 0 16,0-4 2-16,2-6 1 0,3-4 0 0,3-7 4 15,1-7-2-15,2-6 1 0,5-7-3 16,0-8-1-16,3-6-5 0,4 0-2 16,0-11-8-16,3-5-18 0,2-7-31 15,1-7-66-15,2-4-3 0,0-7 1 16,0-3-1-16</inkml:trace>
  <inkml:trace contextRef="#ctx0" brushRef="#br0" timeOffset="23644.43">7555 13928 202 0,'0'0'98'0,"0"0"1"0,0 2-14 0,0 5-45 16,0 3-36-16,5 6 2 0,5 7 0 15,3 7 2-15,0 7-2 0,3 8 0 16,2 5-3-16,3 8 0 0,3 4-1 15,3 6-1-15,2 1-1 0,0 1 0 0,1 0 0 16,0-2-1-16,0-5 2 0,-3-5 3 16,-1-6 4-16,-3-11 1 0,0-7 2 15,-2-9 2-15,-2-9 0 0,-1-9 3 16,-1-7 1-16,-2 0-2 0,-2-15-1 0,2-6-3 16,-2-8-2-16,3-10 0 0,-1-9-3 15,4-11 0-15,3-6-2 0,2-8 0 16,4-7 1-16,5-6-2 0,4-4 0 15,5-2 2-15,2-1-2 0,3 0 0 16,4 3 0-16,-1 1-1 0,3 6 0 0,-1 6-2 16,-2 8-2-16,0 8 2 0,-7 9-1 15,0 8-2-15,-8 7 1 0,-3 8 0 16,-3 5 0-16,-10 5 0 0,-2 4 0 16,-3 3 0-16,-7 1 1 0,-4 2 1 15,-3-2 1-15,0 1 1 0,0-1-2 0,-13-1 0 16,5 1-2-16,-1-3 2 0,-2 3-5 15,-1-2-3-15,1 5-7 0,-2 0-6 16,2 8-12-16,0 0-33 0,-1 0-55 16,1 0-1-16,0 7 1 0</inkml:trace>
  <inkml:trace contextRef="#ctx0" brushRef="#br0" timeOffset="26192.89">9761 14520 149 0,'6'0'95'15,"-1"-12"-1"-15,-1 12 1 0,1 0-38 16,-2-7-46-16,1 7-10 0,-2 0-4 0,1 0 0 15,-2 2 6-15,2 2 1 0,-1 0 0 16,3-1 3-16,4 1 0 0,2 0 4 16,3 0 0-16,5-2 0 0,5-1 4 15,3 0-1-15,5-1 1 0,4 0-1 16,3 0 0-16,5 0 0 0,4 0-1 0,6 0 0 16,1-9-1-16,6 9-1 0,2 0 0 15,3-11-2-15,4 11-1 0,3-9-1 16,-1 9-1-16,4-10 0 0,1 10-1 0,-2-10-1 15,1 2 0-15,-2 0 1 16,-3 0-2-16,0-2 0 0,-4 0-1 0,-4 0 0 16,-4 1 1-16,-4-2-1 0,-7 2-2 15,-3 1 0-15,-9 1-5 0,-4 7-3 16,-6-12-6-16,-5 12-9 0,-4 0-14 0,-5 0-38 16,-4 0-48-16,-5 0-3 0,-3 0 1 15</inkml:trace>
  <inkml:trace contextRef="#ctx0" brushRef="#br0" timeOffset="27091.91">10364 16861 190 0,'-12'11'94'15,"3"-2"1"-15,9 1-5 0,-13 0-56 16,13-2-33-16,0 1 1 0,0-2 0 15,0 0 1-15,3-2 4 0,4-1 2 16,4 1 3-16,6 0 2 0,3-1 1 0,8 2 3 16,4-2-2-16,5 0 0 0,6-3-1 15,4 2-5-15,5-2 0 0,4-1-3 16,7 0-1-16,2 0-1 0,5 0-3 0,5 0 2 16,-2-7 1-16,5 7 2 15,-1-8 0-15,3 8 1 0,-2-7 1 0,1 7 1 16,0 0 3-16,-2-10-1 0,-1 10 3 15,1 0-4-15,-2 0 0 0,-1 0 0 16,-2 0 1-16,0 0-2 0,-1 0 0 16,-3 0 0-16,-1 0 1 0,-1 2-1 15,-4-1-1-15,-2 1 1 0,-2-1 0 0,-5-1-1 16,-4 1 0-16,-4-1-4 0,-5 1-5 16,-4 0-1-16,-7-1-7 0,-3 1-17 15,-4-1-31-15,-6 0-86 0,-6 0 0 0,-7 0-2 16,-3 0 1-16</inkml:trace>
  <inkml:trace contextRef="#ctx0" brushRef="#br0" timeOffset="100407.51">21836 11108 161 0,'0'-10'86'15,"0"-1"-1"-15,0 0-11 0,0 3-13 16,0 0-24-16,0 8-28 0,0-9-2 16,0 9 1-16,0 0 0 0,0 3 2 15,0 5-2-15,1 6 1 0,1 7 1 16,1 7 1-16,-1 7 1 0,1 6-1 0,2 5-1 16,-2 5-2-16,1 5 0 0,-1 4-2 15,-1 2-1-15,0 4 1 0,-1-1-2 16,-1 1 0-16,0-1-1 0,0-3-1 15,0-3 1-15,0-6-3 0,0-5 0 16,-10-6-3-16,10-5-1 0,0-4-7 0,-10-7-7 16,10-5-9-16,0-10-24 0,0-7-49 15,0-4-14-15,0 0 3 0</inkml:trace>
  <inkml:trace contextRef="#ctx0" brushRef="#br0" timeOffset="101038.3">21980 11076 215 0,'0'7'100'0,"-13"-1"1"0,13-1-7 15,0 0-57-15,-9 0-33 0,9-1 1 0,0 0 0 16,4 0-1-16,1-1 0 0,5 1 0 16,3-1 3-16,5 2-1 0,4 0 1 15,8 0 1-15,6 0-2 0,8-2-1 16,6 1 1-16,5-1-1 0,8-1 0 15,7-2 1-15,3 0-3 0,6 0-1 0,5 0-1 16,4 0 0-16,5-6 0 0,2 6 0 16,2-10 4-16,2 10-5 0,-3-12 1 15,-3 12-1-15,-2-13 1 0,-4 6 1 16,-6 0-1-16,-2 0 1 0,-7-1 0 16,-5 8 1-16,-5-13-3 0,-6 13 2 0,-6-11 2 15,-6 11-1-15,-6 0 1 0,-5-8 1 16,-3 8 1-16,-3 0 1 0,-3 0-1 15,-3 2 3-15,-2 2-1 0,0 2-1 16,-2 1 0-16,-2 1 2 0,-1 2-3 16,2 1 0-16,-4 2 1 0,2 1 1 0,-3 3 1 15,0 2 0-15,-1 2 2 16,-3 3 2-16,0 3-2 0,-3 2 0 0,1 4 1 16,-4 2-1-16,-1 4-4 0,0 1 1 15,0 4-4-15,0 2 1 0,0 3-2 16,-10 1-1-16,10 1-2 0,0 1 2 0,0-1-2 15,-10-2-2-15,10 1 1 0,0-3-3 16,1-2-3-16,1-2-7 0,2-3-8 16,0-2-5-16,2-3-9 0,-3-4-13 0,0-3-29 15,-2-3-47-15,-1-4-9 16,0-5 5-16,0-5 5 0</inkml:trace>
  <inkml:trace contextRef="#ctx0" brushRef="#br0" timeOffset="101903.49">21087 12083 136 0,'0'-8'103'15,"0"8"-1"-15,-9 0 1 0,9-10-26 0,0 10-43 16,0 0-29-16,0 0-3 0,0 0 0 16,6 0 0-16,1 0 1 0,3 0-1 15,4 0 1-15,5 1 1 0,3 4-2 16,6-1 1-16,4 1 0 0,4 1 0 16,3-1 0-16,5 1-2 0,2 0 2 0,3 0 0 15,1-1-2-15,2-1 3 0,1 0-2 16,0 1 2-16,-2-3 2 0,1 2 0 15,0-2 0-15,-2 2 1 0,0-2 1 16,1 0 1-16,-3-1 2 0,1 2 1 16,0-2-1-16,2 1-1 0,0 0-1 0,1 1-1 15,0-1 0-15,2 1-1 0,0-1-1 16,1 1-3-16,2-1-1 0,1 2 0 16,1 0 0-16,-1 0-1 0,3 0 1 15,-1 0 0-15,1 0 1 0,0 1-5 16,0-2 5-16,1 2-3 0,0-1 0 0,2 0 1 15,0 0 0-15,-1-1 0 0,0 0 0 16,-1 0-2-16,1-1 0 0,-2 0 1 16,0-1-1-16,-2 1 1 0,-3-1 0 0,-1 0-1 15,-1 0 1-15,-4 0 1 16,-3 0-1-16,-3 0 2 0,-4 0-1 0,-3 0 1 16,-4-1 0-16,-4 1 1 0,-3 1 3 15,-4-1 0-15,-5 1 1 0,0-1 2 16,-5 0 1-16,-2 0-2 0,-3 0-2 0,-2 0-1 15,-2 0-5-15,-1 0-3 16,-1-1-9-16,0 1-7 0,-1-1-10 0,2 0-13 16,1 0-28-16,2 0-58 0,1-8-2 15,1 1 1-15,2-4 6 0</inkml:trace>
  <inkml:trace contextRef="#ctx0" brushRef="#br0" timeOffset="103537.11">24188 11557 169 0,'6'2'85'0,"1"0"-5"16,-2-1-11-16,3 1-16 0,-1 1-24 15,1-1-23-15,0 1 0 0,1 1-1 16,0 0-1-16,1 0 0 0,1 0 1 16,1 0 0-16,2 0 2 0,3-1 1 0,3 1 1 15,5-2 0-15,3 1 1 0,4-1 0 16,6 0 0-16,4 0-1 0,3-2 3 16,6 0-4-16,3 0-2 0,3 0-1 15,5 0-2-15,2 0 1 0,3 0 1 16,2-9-2-16,1 9 0 0,0 0 0 0,3 0-1 15,-1 0 3-15,-1 0 0 0,3 0 1 16,0 0 3-16,2 0-1 0,0 0 1 16,4-8 0-16,0 8-1 0,3-7 0 15,2 7-1-15,2-10-1 0,1 10-1 16,2-13-1-16,2 5-1 0,4 0 1 16,0 0-1-16,-1 0-4 0,0 1 4 0,-2 7-1 15,-1-12 2-15,-4 12-1 0,-5 0 0 16,-2 0-2-16,-6 0 1 0,-2 0-2 15,-7 0 1-15,-4 0 0 0,-4 0 0 0,-7 2-1 16,-7 1 0-16,-4-1-5 0,-6 1-6 16,-4 1-4-16,-5-1-13 0,-3 0-16 15,-7 0-46-15,-3-1-33 0,-5-1 1 16,-4-1-1-16</inkml:trace>
  <inkml:trace contextRef="#ctx0" brushRef="#br0" timeOffset="103886.92">27498 11246 191 0,'-10'-10'111'0,"10"2"1"0,-10 8-1 0,10-12-3 16,0 12-97-16,0 0-5 0,0-8-4 15,0 8 0-15,1 0 0 0,5 2-3 16,4 0 1-16,1 4 2 0,5 2 0 0,2 5-1 15,6 2-1-15,2 2 1 0,3 1 0 16,3 1 0-16,4 1 2 0,1-2 0 16,2 0-1-16,1-1 3 0,1 0 1 15,-2-1 1-15,0-4 1 0,-4-1 2 16,-2-1 4-16,-4-3 3 0,-2-1 2 0,-6 0 0 16,-5-1-2-16,-8 0-3 0,-8 3-1 15,0 1-4-15,-10 3-6 0,-8 1-3 16,-8 2-2-16,-6 3-7 0,-5 2-6 15,-5 2-5-15,-3 1-8 0,-1 1-6 16,-3 1-12-16,0-1-27 0,0-2-41 0,4-3-12 16,4-3 4-16</inkml:trace>
  <inkml:trace contextRef="#ctx0" brushRef="#br0" timeOffset="104435.57">27932 10580 194 0,'1'-13'102'0,"-1"-1"-1"16,1 3-8-16,-1 2-36 0,0 2-49 15,1 7-1-15,0-9 0 0,1 9 1 0,2 0 1 16,3 4 2-16,1 3-4 16,3 4 7-16,1 5 0 0,1 7 0 0,0 5 1 15,2 7-2-15,-2 4 0 0,1 7 0 16,-3 8 1-16,-1 5-2 0,-2 9-2 15,-3 5-1-15,-2 4 1 0,-3 5 0 0,0 5 3 16,0 4 0-16,0 2 2 0,-15 4 1 16,15 5 0-16,-17 8 2 0,6 4 1 15,-2 4-1-15,1 2-1 0,-3 2-2 16,0 4-1-16,-2 1-3 0,-1 7-1 16,-3 6-2-16,-2 1-1 0,-2 3-1 0,1 1-4 15,-3 1 0-15,0 3 1 0,-1-5-1 16,-1-3 1-16,0-2-1 0,1-5 0 15,1-1 0-15,1-10-1 0,4-2 1 16,1-12 4-16,3-7-4 0,3-6-1 16,3-5-1-16,1-8-2 0,11-8-5 0,-12-13-7 15,12-6-7-15,0-10-10 0,0-8-11 16,0-10-16-16,0-11-33 0,0-12-55 16,0-5-2-16,0 0 4 0,0-25 6 15</inkml:trace>
  <inkml:trace contextRef="#ctx0" brushRef="#br0" timeOffset="105883.82">28127 10307 130 0,'-16'0'99'0,"-1"-14"-1"16,1 14 0-16,-3-14-24 0,2 7-36 16,0 7-30-16,1-14 1 0,2 14-2 15,0-14-1-15,3 7 1 0,0 7 0 16,3-12 2-16,8 12-2 0,-13-8-2 0,13 8 1 16,0 0 2-16,0 0-3 0,4 0 4 15,4 0-2-15,3 0 1 0,5 0 0 16,5 0-2-16,6 0 1 0,5 0 0 15,5 0-1-15,7 0 1 0,6 0-3 16,7 1 0-16,6 0-1 0,6 0 0 16,6 0-3-16,4 1-2 0,4-1 5 0,4 1-3 15,3 0 1-15,0-2 1 0,2 0 2 16,0 0 0-16,2 0 1 0,-1 0 0 16,-1 0 3-16,-1 0-1 0,0 0 0 0,-3 0 0 15,-1 0-2-15,-1 0-2 16,2-8 1-16,-2 8-2 0,-2 0 1 0,-1 0-2 15,0 0-2-15,-2 0 2 0,-4 1 0 16,-2 1-1-16,-4 3-1 0,-3 0 0 16,-4 1-2-16,-4 1 2 0,-6 0-1 0,-5 0 0 15,-7 1 1-15,-8 2-1 16,-5-1 0-16,-9 1 0 0,-3 1 1 0,-8 2 2 16,-5-3-2-16,-4 3 2 0,0 0-2 15,0-1 1-15,-11 0 0 0,2-1 1 16,-3 2-1-16,0-2 2 0,-2 1 0 0,0-1 0 15,-1 1 2-15,0 0 1 16,2 3-1-16,-1-1 0 0,1 2 2 0,1 4 1 16,1-1-3-16,1 3 2 0,-1 3-3 15,2 4 0-15,1 2 1 0,-1 4-1 16,9 4 0-16,-16 3 0 0,16 3-1 0,-15 4 1 16,15 4-1-16,-14 1 1 15,14 5 1-15,-9 3-2 0,9 1 0 0,0 2 1 16,-9 1 0-16,9 3 1 0,0 0 1 15,0 0-1-15,0 2 2 0,-9 1 2 16,9 1-1-16,0 1 1 0,-9 1-1 0,9 4-1 16,-12-1 2-16,2 1-2 15,0 2 0-15,-3-1-1 0,-2 1 0 0,-2 1 2 16,-1 0-2-16,-3 0 4 0,1-2 0 16,-4 2 2-16,1 2 0 0,-2-3-1 15,0 0 2-15,0-3-3 0,0-1-2 0,-1-3 0 16,1 0-1-16,2-1-3 0,0 0-3 15,2-1 0-15,0 0 0 0,1-1 0 16,1 1-3-16,2-1 1 0,0 0 2 16,1-2-2-16,1 1 0 0,1-2-1 15,1 0 2-15,1-2 0 0,-1 1 0 0,1-1 1 16,0 0-1-16,-1-2 0 0,0 1-1 16,0-4 1-16,0 2 0 0,-1-3 0 15,1 0-1-15,-1-2 0 0,0 0-1 16,0 0 3-16,0-1 1 0,1 0 1 15,-1-1 0-15,2 0 1 0,0-3 1 0,0 1 0 16,2-1 2-16,-1-1-1 0,2 0-1 16,1 0-1-16,8 0 2 0,-15-3-3 15,15 0-2-15,-9-1 0 0,9 1 0 16,0 1 2-16,0 1-3 0,0-1-1 16,0 1 1-16,0 0-1 0,0-1-2 0,0 0 2 15,3-2 1-15,0-2 1 0,2-3-1 16,0 1-3-16,2-3 4 0,-2-4-2 15,2-2-10-15,-2-4-6 0,1-4-14 16,0-4-17-16,-1-7-32 0,-1-3-65 16,-1-8-9-16,-2-5 1 0,-1 0 3 0</inkml:trace>
  <inkml:trace contextRef="#ctx0" brushRef="#br0" timeOffset="106832.99">27266 16316 191 0,'8'1'113'0,"-3"-1"0"16,1 0 2-16,-1 0-17 0,1 0-72 15,-1 0-15-15,1 0-8 0,0 0 1 16,1 1 1-16,2 1-2 0,3 1-3 15,2 1 4-15,4 3-2 0,5 0 1 0,4 1-1 16,5 0 0-16,8 0 0 0,5 1 1 16,6 0-3-16,5-1 2 0,8 0-1 15,4 0 1-15,3-2-1 0,6 0 0 16,1-1 1-16,3 1 1 0,1-2 3 16,0 2 0-16,1 0 1 0,-2 0 1 15,-1-1 0-15,-1 3 2 0,-2 0 1 0,0 0-1 16,-4 2 1-16,-3 0-1 0,0 1-2 15,-3 0 0-15,-2 0 1 0,-1 2-1 16,-2-2-1-16,-1 0-1 0,-1-1 0 16,-1-2-2-16,-2 0-1 0,0-1-1 15,-5-2-2-15,0 0-1 0,-3-1-1 0,-3-2-3 16,-3-1-4-16,-1 0-4 0,-4-1-6 16,-2 0-8-16,-4 0-12 0,-4 0-18 15,-4-10-44-15,-6 10-31 0,-7-13 5 16,-5 3 0-16</inkml:trace>
  <inkml:trace contextRef="#ctx0" brushRef="#br0" timeOffset="107900.43">27485 14708 181 0,'9'-10'87'0,"-1"10"-7"0,-1-8-11 15,0 8-16-15,1 0-25 0,0-9-24 16,-1 9-2-16,-1 0-2 0,3 0-1 0,-4 0-3 16,1 0 4-16,-1 0 0 0,-1 3 3 15,0 0 1-15,0 2 2 0,-1 1 0 16,0 1 2-16,-1 1 0 0,-1 1 0 16,1 1-1-16,-2 1-1 0,2 0-1 0,-2 0-4 15,1 0-1-15,1 0-1 0,-1 0 0 16,1 0-2-16,1-1 0 0,-1 0 1 15,1-2-1-15,2 0 4 0,0 1 2 16,-1-4 3-16,1 2 1 0,1 1 5 16,-1 0 0-16,2 2 1 0,-2 2 3 15,-1 3-1-15,0 4-3 0,-1 4 0 0,-1 4-2 16,0 4-3-16,-2 2 1 0,0 5-3 16,0 2-3-16,0 2-2 0,0 2 1 15,0 1 0-15,-11 1 0 0,11-2 0 16,-11 1 2-16,11-2 1 0,-14-1-2 0,14-3 1 15,-14 0 4-15,4-2 1 0,2 0 0 16,-1 2 2-16,-3-2-2 0,3 2 1 16,-2 2 1-16,-1 1 0 0,1 2-3 15,1 1 1-15,-2 2-2 0,2 1 0 0,0-1-1 16,-1 3 0-16,2-3 0 0,0 0-3 16,9-1 0-16,-15-1-1 0,15-2 0 15,-11-4 0-15,11-1-1 0,-9-3 1 16,9-3-1-16,-10-2 0 0,10-3 0 15,0-1 0-15,-11-3 0 0,11-3 0 16,0-1 1-16,-10-1 1 0,10-1 2 0,0-1 0 16,-11-1 0-16,11-1 1 0,0-1 1 15,-9 0 0-15,9 0-1 0,0 0 1 16,0 0-2-16,-11 0-2 0,11-1 0 16,0 0 0-16,0 0-2 0,0 1 2 0,0-2 0 15,0 0-2-15,0-1 1 0,0-1-1 16,0-1 0-16,0-2 1 0,0-1-1 15,0-2 1-15,0 0-1 0,0-1-6 16,0-1-4-16,0-1-13 0,0 0-19 16,0 0-67-16,0-12-30 0,0 2 1 0,0-5 0 15,0-3-2-15</inkml:trace>
  <inkml:trace contextRef="#ctx0" brushRef="#br0" timeOffset="113860.8">21866 11153 164 0,'0'2'61'0,"-12"0"0"0,12-1-6 15,-10-1-6-15,10 2-11 0,0-1-10 0,-9-1-12 16,9 0-13-16,0 0 4 0,0 0-6 16,0 0-2-16,0 0 3 15,-8 0 1-15,8 0 1 16,0 0 2-16,0 0-1 0,0 0 2 16,-10 0 2-16,10 0 4 0,0 0-2 15,0 0-2-15,0 0-1 0,-9 0-2 16,9 0-1-16,0 0 0 0,0 0 0 15,0 0-1-15,3 0 1 16,0 0 2-16,2 0 0 16,3-7 0-16,-1 7 1 0,3 0 0 15,2 0 1-15,2 0 1 0,1 0 0 16,2 0-4-16,2 0 0 0,0 0-3 16,3-8-1-16,-1 8-2 0,0 0-2 0,0 0-4 15,-1 0-4-15,-2 0-2 0,0 0-7 16,-1-9-7-16,-3 9-19 0,-1 0-30 15,-1-9-31-15,-3 9-4 0,0-14 4 16</inkml:trace>
  <inkml:trace contextRef="#ctx0" brushRef="#br0" timeOffset="116357.89">21822 10646 169 0,'0'3'90'0,"-13"-1"-4"16,13 1-17-16,-9-1-26 0,9 0-26 0,0-2-14 16,0 0-1-16,0 2-1 0,0-2 2 15,0 0-1-15,1 0 3 0,3 1 1 16,2-1 3-16,1 1 1 0,3 0 2 15,1 1 0-15,2-1 1 0,1 0 0 16,2-1 0-16,2 0-4 0,1 0 0 0,1 0-3 16,3 0-2-16,2 0-1 0,1-7-2 15,1 7 0-15,1-9-1 0,-1 9-1 16,-1-10-2-16,1 10 0 0,-3-13-2 16,-1 13-3-16,-3-15 0 0,-1 7-3 15,-1-1 2-15,-4-2-2 0,-3-1 3 16,-1-3 0-16,-4 3 2 0,-3-4 2 0,-1 0 2 15,-2 1 1-15,0-1 3 0,0 2-2 16,0 1 1-16,-11 1 0 0,11 4 2 16,-14 8 0-16,5 0 2 0,0 0 1 15,-1 0 1-15,-1 6 2 0,-1 9-2 0,-1 6 3 16,1 3 0-16,-2 5-1 0,2 4-1 16,1 2-1-16,-1 1 0 0,3 2-3 15,9 0-2-15,-16-2 1 0,16-2 0 16,-8-1 0-16,8-4-1 0,0-3 0 0,0-4 1 15,0-5-1-15,0-2-1 0,0-7 1 16,0-1-1-16,1-5-1 0,2-2 0 16,1 0-2-16,3-10 0 0,0-1 0 15,0-4-1-15,4-4 0 0,2-2 1 0,2-3-3 16,4-2 3-16,4-2 1 0,4-1 2 16,2-3 0-16,6 0 3 0,3 0-1 15,3 0-1-15,4 2 0 0,2 2 0 16,3 3 0-16,0 2-1 0,2 4 0 15,1 4 0-15,-2 4 0 0,1 3-1 0,-2 8 1 16,-4 0 1-16,-2 0 0 0,-4 0 0 16,-5 1 0-16,-4 8 1 0,-6 4 0 15,-5 4-2-15,-8 2-1 0,-4 2 0 16,-7 3-1-16,-1 0-2 0,0 1-2 16,-11-1-4-16,-1-1 1 0,-5-2-4 15,-2-2-1-15,-1-4-1 0,-3-3-3 0,0-3-1 16,1-6-4-16,-1-3-1 0,2 0 2 15,0-7-1-15,4-4 7 0,0-3 5 16,3-3 3-16,0-3 5 0,4-2 3 16,1 1 10-16,9 1-5 0,-15 1 6 15,15 3 1-15,-9 2-6 0,9 4-3 0,0 10-1 16,0-8-3-16,-9 8 0 0,9 1-3 16,0 5-1-16,0 2-2 0,0 3-4 15,0 1-5-15,-12-1-7 0,12 1-8 16,0-2-7-16,-10-3-9 0,10-4-5 15,-9-3-11-15,9 0-8 0</inkml:trace>
  <inkml:trace contextRef="#ctx0" brushRef="#br0" timeOffset="116573.59">22701 10386 160 0,'0'8'99'0,"0"9"0"15,0 8-3-15,0 8-16 0,0 6-32 16,0 5-33-16,0 4-1 0,0 3-2 15,0 1-2-15,0 0-2 0,4-2 2 16,0-3-3-16,2-3-1 0,0-4 2 16,0-3-2-16,1-6 0 0,0-5 0 0,1-5-2 15,1-7-2-15,0-4-2 0,3-6-5 16,-1-4-7-16,2 0-5 0,0 0-7 16,0-15-14-16,2 3-30 0,-1-4-29 0,2-2-19 15,0-3 2-15</inkml:trace>
  <inkml:trace contextRef="#ctx0" brushRef="#br0" timeOffset="117258.9">23179 10541 160 0,'-9'5'109'0,"9"0"-2"15,0-1 1-15,-9 1-27 0,9-2-38 0,1 1-32 16,1-2-8-16,3 1-2 0,3-1-1 15,2-1-1-15,1-1 0 0,4 0 0 16,1 0-2-16,2 0-2 0,0 0 0 16,2 0-1-16,1 0-2 0,-2-8-1 15,2 8 0-15,-2-12 0 0,-2 3 1 0,0-1 0 16,-2-2 2-16,-4-1-1 0,-1-1 2 16,-5-1 1-16,0 1 1 0,-3-1-1 15,-2 1 2-15,0 0 0 0,0 2 0 16,0 2 2-16,-11 3 2 0,11 7 1 0,-12 0 4 15,12 0 0-15,-16 4 3 0,7 9 0 16,9 6 1-16,-17 6 2 0,17 7-3 16,-15 5 0-16,15 6-2 0,-12 4-2 15,12 3-2-15,0 2-2 0,0 1 1 0,0-2 0 16,0-1 0-16,0-4 0 16,2-4 2-16,5-6-1 0,-1-7 0 0,2-8 1 15,3-9-1-15,3-6-3 0,0-6-1 16,5 0-3-16,1-18-7 0,1-2-6 15,2-7-7-15,2-6-12 0,-1-4-16 0,0-4-17 16,1-3-18-16,1-1-14 0,-1-1 2 16</inkml:trace>
  <inkml:trace contextRef="#ctx0" brushRef="#br0" timeOffset="117823.49">23821 10197 128 0,'5'-14'84'16,"0"3"-4"-16,0 1-9 0,1 10-11 0,1-7-14 15,1 7-21-15,1 2-12 0,0 4 0 16,2 7 2-16,-2 4-2 0,0 5 0 16,0 6-2-16,0 4-2 0,-2 5-4 15,-1 4-3-15,-2 3-2 0,1 2 0 16,-1 1-1-16,-3 0-1 0,1-2 2 0,-2-2 0 15,1-5 0-15,0-2 2 0,-1-7 2 16,0-4 2-16,1-5 2 0,1-8-2 16,2-4 1-16,2-7-2 0,3-1-2 15,3 0 1-15,3-14-4 0,4 1-2 16,1-5 0-16,1-3-3 0,1-2-6 0,2-2 1 16,-3-2-2-16,0-1 1 0,-3-1 0 15,-3 0 0-15,-3 1 3 0,-6 2 0 16,-4 2 3-16,-2 2 2 0,0 3 2 0,-14 3 1 15,-1 3 1-15,-6 4 0 0,-5 9 0 16,-4-7-1-16,-4 7 1 0,-1 1-1 16,-3 3 1-16,1 3 1 0,0 3 1 15,0 2 2-15,3 5-1 0,1 2 2 16,4 4 2-16,1 2-1 0,5 5 2 16,3 2-1-16,1 2 1 0,7 2-2 15,2 2 0-15,10-1 0 0,0 2-2 0,0-2 1 16,0-1 3-16,1-2 0 0,9-2 2 15,3-3-1-15,5-4 0 0,4-6 0 16,2-2 0-16,6-7-1 0,2-2-3 0,4-5 0 16,2-3-5-16,2 0-1 15,0 0-4-15,0-9-3 0,0 9-6 0,-2-11-8 16,0 3-9-16,-5-1-17 0,-3 0-41 16,-5-1-31-16,-2-2 1 0,-6 2 4 15</inkml:trace>
  <inkml:trace contextRef="#ctx0" brushRef="#br0" timeOffset="121852.72">27770 10379 132 0,'0'0'17'0,"0"-9"-7"16,0 9-8-16,0 0 1 0,0 0-2 16,0-7 3-16,0 7 6 15,1 0 8-15,2 0 8 0,1 0 5 0,1 0-1 16,0 0 2-16,3-8 0 0,-2 8-3 16,2 0-1-16,-1 0-10 0,2-9-4 15,-2 9-11-15,1 0-2 0,0 0 0 16,1-7-1-16,0 7-1 0,-1 0 0 15,1 0 1-15,1 0 0 0,-1 0 0 0,0 0-1 16,0-8 1-16,-1 9-2 0,1-1 1 16,-2 1 1-16,2-1 1 0,-2 0 0 15,-1 0 0-15,0 0 1 0,-2 0 2 16,2 0-2-16,-3 0 1 0,-1 0-1 16,0 0 1-16,-1 0-2 0,1 0-1 0,0 1 0 15,-1 0 1-15,1-1-2 0,1 1 0 16,0 0 2-16,0 0-1 0,3 0 0 15,-1 0-1-15,0-1 1 0,2 0 0 0,0 2 1 16,2-2-2-16,-1 1 1 16,0-1 1-16,-1 0-1 0,2 0 1 0,-1 0 0 15,-1 0 0-15,-1 0 1 0,2 0 1 16,-3 0-1-16,0 0 1 0,-1 0 0 16,-1 0 0-16,-1 0 1 0,0 0 1 15,-1 3-4-15,1-2 4 0,-1 3 1 16,2 0 1-16,-2 2-1 0,1 1 2 0,0 3 1 15,-1 0 0-15,1 3 2 0,-1 3-1 16,0 2 0-16,0 2-2 0,0 4 2 16,-1 2-2-16,0 5 1 0,0 1-4 15,0 3 0-15,-11 3-1 0,11 0-1 0,-15 2-2 16,5 2 1-16,-3 0-2 0,0 1 1 16,-3-2-1-16,1 0-1 0,-2-1 1 15,1-1-2-15,-1-4-2 0,1-1-5 16,-1-3-4-16,3-3-13 0,-1-3-32 0,2-4-50 15,-2-3 0-15,3-3 0 0</inkml:trace>
  <inkml:trace contextRef="#ctx0" brushRef="#br0" timeOffset="122534.93">28316 11210 179 0,'0'4'86'0,"0"1"-9"0,0-1-18 0,0-1-12 16,0 2-15-16,0 0-22 0,1 1-3 15,6-1 0-15,0 2 0 0,4 1-1 16,3 1 2-16,2 0 0 0,3 2 1 15,5-1-1-15,4 1 2 0,5-1-1 0,4-1 1 16,6 2-1-16,6-3 2 0,6 1-3 16,5-2 0-16,5 0-3 0,5 0 1 15,3 2-2-15,2-2 2 0,0-2-1 16,1 2-1-16,-4 0 1 0,-3 1-2 16,-4 1 1-16,-5 2 0 0,-6 0-1 15,-6 2 0-15,-7 0-3 0,-6 0 0 0,-6 0-1 16,-8 0-2-16,-5 0-1 0,-3-3-1 15,-4 0-4-15,-3 0-2 0,-2-3-3 16,-2 0-2-16,-2 0-3 0,0-1-4 16,0-1-12-16,-14-1-16 0,2-1-17 15,-1 1-15-15,-7-1-13 0,-1 0-3 0</inkml:trace>
  <inkml:trace contextRef="#ctx0" brushRef="#br0" timeOffset="122885.08">28168 11882 137 0,'-10'8'94'0,"10"0"0"0,0 1-1 16,0 0-33-16,0 1-35 0,2-1-18 16,6 0 0-16,3 0 3 0,2-1 1 15,6 1 0-15,3 0 0 0,5 1 0 16,4-1 0-16,4 3 0 0,5-1-2 0,5 1-1 16,2 1-1-16,5-2-4 0,1 2-1 15,2 0-2-15,2-2 0 16,-1 4-2-16,0-2-1 0,0 0-3 0,-3 1 0 15,-2 1-1-15,-4-1-4 0,-2 1-6 16,-4-2-8-16,-4 1-14 0,-7-1-20 16,-5-2-33-16,-6 2-10 0,-8-1 1 0</inkml:trace>
  <inkml:trace contextRef="#ctx0" brushRef="#br0" timeOffset="123269">27777 13030 185 0,'0'9'98'0,"-15"-1"3"0,15 0 1 0,0-1-38 16,0 2-59-16,0 0-2 0,6-1-3 16,4 1 0-16,5 0 0 0,5 1-2 15,6 0 4-15,6 1-1 0,4 2 0 16,7-1 0-16,3 1 0 0,4 1-1 16,2-2 1-16,2-1-1 0,0 0 0 15,0-1 0-15,-2 0 0 0,0-3-1 0,-2 0 1 16,-4-2-1-16,-2 1 0 0,-5-2 0 15,-2 1 1-15,-4-2-1 0,-2 2-1 16,-3-1 0-16,-2 0-3 0,-2 1-5 0,-4 0-10 16,0 0-25-16,-5-1-43 15,-2 4-13-15,-5-1 2 0</inkml:trace>
  <inkml:trace contextRef="#ctx0" brushRef="#br0" timeOffset="123617.68">27908 13943 153 0,'0'14'98'0,"-14"1"2"0,14-1-2 0,0-2-29 16,0 1-51-16,0-1-16 0,0 1 0 16,8-3 0-16,3 0 2 0,6 0-1 15,4-1 0-15,4 0 0 0,6 1 1 16,6-1-2-16,2 1 0 0,4-2 0 16,5 0-2-16,1-1 0 0,2 0-2 0,0-2 1 15,0 0-2-15,-1-1-3 0,-2 2-2 16,-4-1-5-16,-4-1-8 0,-5 3-18 15,-4-2-26-15,-7 2-30 0,-5 0-4 16</inkml:trace>
  <inkml:trace contextRef="#ctx0" brushRef="#br0" timeOffset="123850.81">27801 14693 169 0,'-21'9'99'0,"6"0"2"0,4-1 0 15,11 0-34-15,0-2-48 0,0 1-11 0,0-1-1 16,12 0-1-16,4-1 2 0,7 1-2 16,5 0-1-16,7 0-3 0,3 2-2 15,5-1-1-15,3 1-8 0,3 0-8 16,0-1-20-16,3 0-40 0,-3-2-31 15,1-1 1-15,-3-2 2 0</inkml:trace>
  <inkml:trace contextRef="#ctx0" brushRef="#br0" timeOffset="124252.37">27607 15383 133 0,'-12'16'98'16,"2"-3"2"-16,10 1 2 0,-15-1-27 15,15-1-37-15,0-1-29 0,0 0-2 0,4-2-1 16,7 0 0-16,4 0 1 0,7-1-2 15,5 0-3-15,5 2 2 0,6 0-1 16,4 0-2-16,8 1 0 0,3 0 1 16,4-2-2-16,3 1 2 0,3 0 1 15,1-1 1-15,0-1 3 0,1 1-1 0,-2-1 3 16,-2 0 2-16,-1 0 1 0,-3 0-2 16,-4 0 0-16,-3-1-1 0,-3 0-1 15,-5 0-2-15,-3 0-1 0,-2 1-5 16,-4-1 0-16,-3 0-7 0,-3 0-5 15,-3 0-13-15,-3-3-24 0,-6-1-62 16,-3-1-7-16,-6-2-1 0,-5 0 2 0</inkml:trace>
  <inkml:trace contextRef="#ctx0" brushRef="#br0" timeOffset="127347.89">11620 16737 140 0,'5'3'94'0,"1"1"2"0,0 0-17 16,1 0-19-16,0 3-30 0,2-1-20 0,-1 1 0 16,2-1 1-16,3 2-1 15,1-1 0-15,4 2-1 0,2-2-3 0,4 2-2 16,4-1 1-16,3 1-1 0,6-2-1 15,4-1-1-15,1-2-1 0,6-2 0 16,2-2-1-16,4 0 0 0,3 0 0 0,1-9 1 16,1 2 1-16,2-4 2 15,4-1 2-15,-3-3 0 0,1-2 2 0,1-3 2 16,-2-3 0-16,0 0 0 0,-1-1 1 16,-2-2-3-16,-2 0-2 0,1 0-2 15,-3 1 0-15,0-1-3 0,-2 2-1 0,-4-3-1 16,-1 1 0-16,-4-2-2 0,-1 0-1 15,-4-3-1-15,-3-1 0 0,-3-3 0 16,-4-4-3-16,-3-3 2 0,-3-4 0 16,-7-3-1-16,-1-3 3 0,-7-2 1 15,-3-2 1-15,-4 0 2 0,-1 0 0 0,0 0 2 16,-11 2 2-16,-3 3-2 0,-4 1 2 16,-7 5 0-16,-5 4 0 0,-4 4-2 15,-3 3 2-15,-4 5 0 0,-3 5 0 16,-3 3 0-16,-1 2-1 0,-3 4 1 15,-1 2 1-15,0 2-1 0,-1 3-1 0,0 8-1 16,2-9-1-16,2 9-1 0,-1 0-1 16,4 0-1-16,-2 2-1 0,2 2-1 15,0 4-2-15,0 0 3 0,-3 4-3 16,0-1-1-16,-3 3 2 0,0 1 2 16,-1 2 0-16,-2-1 0 0,-1 1 3 0,-2 0 2 15,1 2 0-15,-3-1-1 0,-1 2 3 16,2 0 0-16,1 1 1 0,-2 0-1 15,2 1 0-15,3 2-3 0,1-1 2 16,3 2-1-16,1 1-1 0,2 1-2 16,2 1 0-16,2 1 0 0,2 0 0 0,3 2 0 15,0 1-1-15,0-2 0 0,2 2-1 16,3 1 1-16,0-1 1 0,1 0-1 16,2 0 1-16,0 0 0 0,4 0 1 15,-1 0 1-15,-1 0 3 0,4-1-2 16,0 2 0-16,3 0-1 0,2 1-1 0,3-1 1 15,1 2 1-15,3-2-1 0,1 2-1 16,4 0 1-16,8 0-2 0,-11 1 0 16,11-1 0-16,0 1 1 0,0-2 0 0,2 1 0 15,2-2-1-15,2-1-1 0,2-2 3 16,5 0-2-16,0-3 2 0,5-1 1 16,2-3-1-16,4-3-1 0,5-3-3 15,4-5-1-15,4-3-6 0,5-4-6 16,3-5-45-16,6 0-51 0,3 0-1 0,3-17-1 15</inkml:trace>
  <inkml:trace contextRef="#ctx0" brushRef="#br0" timeOffset="130411">22659 12300 191 0,'4'1'69'16,"0"2"-8"-16,1 0-10 0,-1-1-10 16,3 0-14-16,-1 1-15 0,2-1-8 15,0 1 1-15,1-1 0 0,1 0 1 16,0 0-1-16,2 0 0 0,-1-1-2 15,2 0 0-15,1 0 1 0,1 1-1 0,1-2-1 16,0 0 0-16,2 0 2 0,1 0-1 16,1 0-1-16,1 0 2 0,0 0 1 15,1 0-2-15,0 0 2 0,1 0-2 16,2 0 0-16,-2-7 0 0,1 7 0 0,0 0-1 16,1 0 2-16,-2 0-2 0,2-10-1 15,-1 10 0-15,-1 0 0 0,1-7 2 16,-1 7-1-16,1-8 0 0,-1 8 1 15,1-10 0-15,-2 10-1 0,2-12 1 16,0 12 0-16,0-14 1 0,1 7-4 0,0-2 1 16,0 1 0-16,1 1 1 0,0-1-1 15,-1-1 0-15,-1 2 0 0,-1-2-1 16,1 1 0-16,-2 1-2 0,-2-1 3 16,-1-1 0-16,-1 1-1 0,-2-1 0 0,-1-1 3 15,0 1-4-15,-3-1 0 16,0 0 2-16,-1-1-1 0,0 0 0 0,-1-1 1 15,-1 1-2-15,0-1 1 0,0 1-1 16,-1-1-2-16,-2 1 4 0,0 0-1 16,-2 0-1-16,0 1 4 0,-3-1-1 0,-1 0-2 15,0 1 2-15,0 0 0 0,0 0-1 16,-13-1 1-16,13 1-1 0,-15-2 1 16,5 1-2-16,1-3-2 0,-2 0 3 15,-1 0 0-15,2-1-1 0,-1 0 0 16,-1-1 0-16,0 0 0 0,-1-1 0 0,0 0 2 15,-1 0-1-15,-1 0-1 0,0 0 1 16,-4 1 0-16,0 0-1 0,-1 1 0 16,-3 0 2-16,-2 1-1 0,-2 1-1 15,-2 0-1-15,-1 0 1 0,-1 2 1 16,-2 0-2-16,-1 1 0 0,0 0 1 0,-1 0 0 16,-1-1-1-16,-1 2 1 0,-1 0 0 15,2 0 0-15,-1 0 1 0,2-1 0 16,0 1 0-16,-1 0 0 0,1 0 1 15,1 0-1-15,0 1 1 0,2 2-2 16,0 6 1-16,1-12-1 0,1 12-1 0,1-7-1 16,1 7 1-16,0 0 0 0,1-8-2 15,2 8 2-15,-1 0-1 0,0 0 1 16,1 0 0-16,-1 0 1 0,1 1 0 16,0 2 0-16,-1-1 1 0,-1 1 0 15,0 0-1-15,0 1 0 0,0 2 1 0,0-1-1 16,1 1 1-16,0 2-1 0,0-1 1 15,0 2-1-15,2 0 0 0,2 0 1 16,0 0 0-16,0 0 0 0,4 0-1 16,1 0 2-16,1-1-2 0,3-1 2 15,2 1-1-15,-2-1-1 0,2 2 0 0,1 2 1 16,-1-3 0-16,2 3 0 16,-1 0-1-16,0 0-1 0,1 2 1 0,0-1 0 15,0 1 0-15,0 2 1 0,1 0 0 16,-1 1-1-16,9-1 0 0,-16 1 0 15,16-1 3-15,-11-1 0 0,11 1-2 0,0-1 2 16,-10 0-1-16,10 0 0 0,0 1 0 16,0-2 0-16,0 1 0 0,0 2-1 15,0-2-1-15,3-1-1 0,1 2 2 16,-1 0-2-16,1-1 1 0,1 0 0 16,0 1 0-16,1-1 1 0,2-1-1 0,0 1 0 15,1-1 2-15,1 1-2 0,2 0 0 16,0 0 0-16,2-1 0 0,0 0 0 15,3 0 0-15,-1 0-1 0,4 0 1 16,0-1 1-16,1 0 0 0,3 0 2 0,1-1 0 16,3 0-1-16,2-1 0 0,0-1 1 15,3-1 0-15,2 0 0 0,0-1 0 16,1 0-2-16,1 0 0 0,3 0 1 16,-2-1-1-16,1 0 0 0,0 0 1 0,1 0-2 15,-2 0 1-15,0 0 0 16,-1 0-1-16,0-1 0 0,-1-1 1 0,0 0-2 15,-1 0 0-15,0-2 2 0,0-2 0 16,2 0-1-16,-1 0 0 0,0 0 0 16,1 0-1-16,0-11 2 0,3 11-2 0,-1-13 2 15,1 5 0-15,0-2-1 0,1 1 0 16,-1-1 2-16,-1 0-3 0,-1-1 1 16,-1 1 2-16,-3-1-2 0,-1 1 1 15,-3-1-1-15,-1 0 0 0,-3 0 0 16,-2-2-1-16,-3 0 0 0,0-2 1 0,-1-2 0 15,-1-1-2-15,0-3 1 0,-1-2 1 16,2 0-1-16,0-1 0 0,-1-1 1 16,2-1 0-16,-2 1-1 0,-2 0 1 15,-1 1-2-15,-2 1 2 0,-2 0 2 0,-2 3-4 16,-5 2 2-16,-2 0-1 0,-3 1 0 16,0 2 1-16,0 1 0 15,-15 0-1-15,3 0 1 0,-3 0 0 0,-4 0-1 16,-2-1 3-16,-1 0-2 0,-2-2 2 15,-1 0-2-15,-1-1 2 0,-2 0-2 16,-1 0 2-16,2 0-2 0,-4 0 0 0,-2 0 2 16,0 1-3-16,-1 1 2 0,0 2-1 15,-2-1 1-15,-1 3-1 0,-1 2 1 16,-4-1-1-16,1 4 1 0,-4 7-1 16,0-11-1-16,-2 11 2 0,0 0 1 0,-1 0 0 15,2 0 0-15,-2 0 1 0,2 0 0 16,0 0-1-16,0 3 1 0,1 2 0 15,2 0-1-15,0 0-1 0,0 0 0 16,3 1 2-16,1 0 0 0,-1-1 1 16,2 1-1-16,0-1 1 0,1 1 1 15,1 1-1-15,2-1 0 0,2 1 0 0,2 0-1 16,2-1-1-16,3 0-2 0,2 1 0 16,3-1 0-16,3-1-1 0,3 2 0 15,3-1 0-15,11-1-2 0,-14 0 1 16,14 0 1-16,0-1-2 0,0-1 0 15,0 0-1-15,0-1-4 0,0 1-1 0,0-1-2 16,1 0-2-16,3 0-4 0,0-1-6 16,1 3-7-16,0 0-20 0,1-1-41 15,1 1-21-15,2-1 1 0,-1 1 2 16</inkml:trace>
  <inkml:trace contextRef="#ctx0" brushRef="#br0" timeOffset="132126.37">21135 11086 134 0,'-11'0'104'0,"11"-10"0"0,0 10 1 15,-12 0-7-15,12 0-64 0,-10 0-33 16,1 0 0-16,9 5-1 15,-14 5 0-15,4 0 1 0,0 6 3 0,-3 2 0 16,0 5 4-16,0 4 1 0,-3 2 3 16,1 3-1-16,-3 2 2 0,-2 3 0 15,1 1-1-15,-3 3-3 0,-1 0 1 16,0 1-5-16,0 1-2 0,1 0-3 16,0-2-3-16,2 0-3 0,1-3-7 0,2-2-2 15,2-3 0-15,3-2-3 0,0-6-1 16,3-3 0-16,9-6-1 0,-9-4 2 15,9-7 1-15,0-5 4 0,1 0-5 16,3 0-16-16,2-19-24 0,2 2-35 16,3-6-4-16</inkml:trace>
  <inkml:trace contextRef="#ctx0" brushRef="#br0" timeOffset="132377.43">21139 11058 126 0,'8'0'33'0,"-2"0"-6"0,-1-9-13 16,1 9-13-16,1 0-1 0,-1 0-13 16,-1-7-15-16</inkml:trace>
  <inkml:trace contextRef="#ctx0" brushRef="#br0" timeOffset="132597.16">21206 11044 179 0,'0'0'64'16,"0"0"-4"-16,0 0-11 0,0 0-11 16,0 0-15-16,0-7-13 0,0 7-8 15,0 0-5-15,-9 0 4 16,9 0 1-16,0 0 1 0,0 0 0 16,0 0 2-16,-9 0-1 0,9-7 1 15,0 7-4-15,-9 0-2 0,9 0-7 16,0 0-12-16,-11 0-30 0,11 1-34 15,-9-1-5-15</inkml:trace>
  <inkml:trace contextRef="#ctx0" brushRef="#br0" timeOffset="133075.17">21093 11043 142 0,'1'0'60'0,"3"0"-4"0,-1 0 2 15,1 0-1-15,0 0-2 0,2 0-7 16,-1 0-13-16,0 0-18 0,1 3-5 16,0 2 0-16,1 2-1 0,0 4-1 0,0 3 0 15,0 6-2-15,0 5-1 0,2 5-1 16,-1 5-1-16,0 5 0 0,2 3-1 16,-2 4 0-16,0 3-2 0,0 2 2 0,1 1 1 15,-1 2 0-15,-1-1 0 16,0-2 1-16,0 0 0 0,0-6 0 0,-1-1 1 15,0-6-5-15,-2-4 6 0,1-4-2 16,-1-2-1-16,-1-4 3 0,0-4-3 16,0-4-1-16,-1-2-1 0,0-2-3 15,-1-4-1-15,-1-1 1 0,0-3-8 0,0-4 0 16,0-1-2-16,0 0-10 0,-10 0-2 16,10-11-9-16,0 0-19 0,-13-4-35 15,13-2-29-15,-8-4 3 0,8-1 2 16</inkml:trace>
  <inkml:trace contextRef="#ctx0" brushRef="#br0" timeOffset="133308.6">21060 11569 128 0,'-8'0'102'16,"-2"-7"2"-16,1 7-1 0,9 0-4 15,-13 0-64-15,3 0-35 16,10 0-2-16,0 0-3 0,0 0 0 0,1 2-1 16,3-1 1-16,4 0 0 0,2 1 1 15,4 1 1-15,3-1 0 0,4 0 0 16,0-1-6-16,4-1-10 0,0 0-29 16,0 0-43-16,-1 0-7 0,0-7 1 15</inkml:trace>
  <inkml:trace contextRef="#ctx0" brushRef="#br0" timeOffset="133707.96">21466 11430 157 0,'-10'5'104'16,"10"-1"0"-16,-11 1 1 0,11-2-28 15,0 0-47-15,-11 0-25 0,11-1-2 0,0 0-2 16,0-2-1-16,0 1 0 16,2-1 0-16,0 0-1 0,2 0 2 0,1 0 0 15,1 1-1-15,0 0-1 0,0 0 2 16,2 0-2-16,1 1 0 0,-2-1-2 16,2 0-4-16,-1 0-3 0,1 1-10 15,1-1-23-15,-2 0-41 0,0-1-18 0,2 1-2 16</inkml:trace>
  <inkml:trace contextRef="#ctx0" brushRef="#br0" timeOffset="133959.29">21527 11624 129 0,'-12'8'104'0,"12"0"-1"0,-12-1 0 15,12 0 1-15,0 0-62 0,0-2-41 16,0 1 0-16,0-2-1 0,0-1 0 16,0 0-2-16,3-2 2 0,4 1 0 15,0-2 1-15,1 2 0 0,1-2 0 16,3 1-2-16,-1-1 0 0,3 0 0 16,-2 0-4-16,1 0-4 0,-1 0-7 0,0 0-18 15,-1 0-41-15,0-8-31 0,-1 8 2 16,-2 0 2-16</inkml:trace>
  <inkml:trace contextRef="#ctx0" brushRef="#br0" timeOffset="134840.91">20608 11919 157 0,'-13'0'94'16,"13"0"-14"-16,-13 0-13 0,13 0-15 0,-10 0-22 15,10-8-17-15,0 8-5 0,-8 0 0 16,8 0 0-16,0 0 2 0,1 3-1 16,2-1 1-16,1 1-1 0,2 2 1 15,0 0-1-15,3 1 1 0,2 0-3 16,0 2 1-16,2 0-2 0,0-1 5 0,2 2-6 15,-1-2-1-15,3 2 1 0,-2-2 0 16,1-1-2-16,-1 0-1 0,1-2 0 16,-2-2-2-16,2-1 0 0,-1-1-3 15,0 0 3-15,2 0 0 0,0-8-1 0,0 0-1 16,2 0 0-16,1-1 1 16,0-2-2-16,1 0 3 0,0 2 2 0,-1-1-4 15,0 2 5-15,0 8-1 0,-2-10 1 16,0 10 1-16,-1 0 2 0,0 0-2 0,-3 0-1 15,0 5 1-15,-3 2 0 0,0 2 1 16,-1 1-3-16,0 1 0 0,-1-1-1 16,2 0 0-16,0-2 0 0,0-2 1 15,3-1-2-15,2-2 0 0,0-3-1 16,3 0-1-16,-1 0 0 0,1 0-6 16,0-13-4-16,2 13-10 0,-1-14-18 0,0 5-57 15,-1-2-17-15,1-1 0 0,-2-1 1 16</inkml:trace>
  <inkml:trace contextRef="#ctx0" brushRef="#br0" timeOffset="136325.41">21435 11509 187 0,'0'-7'64'0,"0"7"-8"0,0 0-9 15,0 0-4-15,0 0-8 0,0 0-9 0,0 0-10 16,0 0-13-16,0 0-1 0,0 0-1 16,0 0 2-16,0 0-1 0,1 0 1 15,1 0 2-15,2 0 3 0,0 0 0 16,3 0 0-16,1 0 0 0,2-8 0 15,3 8-1-15,1 0 0 0,3 0-1 0,0-8-3 16,4 8 0-16,1 0-1 0,0-10-1 16,1 10-1-16,1 0 1 0,-1-8-1 15,-2 8 2-15,0 0-1 0,-2 0-1 16,-2 0 1-16,-2 0-2 0,-2 0-1 16,-2 0-3-16,-1 0-7 0,-3 0-24 0,-4 3-55 15,-1 1-12-15,-2 1 1 0</inkml:trace>
  <inkml:trace contextRef="#ctx0" brushRef="#br0" timeOffset="136755.53">21502 11679 209 0,'-8'4'94'0,"8"1"3"16,0-1-31-16,0 0-39 0,-9-1-26 16,9 1 1-16,0-2 3 0,0 0-1 15,0 0 3-15,2-1 2 0,2 0 4 16,0 0-1-16,3-1 2 0,2 2-1 16,1-2 1-16,3 0-4 0,1 0-1 15,2 0-3-15,2 0-3 0,1 0-3 0,3 0-1 16,1-10-6-16,1 10 0 0,-1 0-4 15,2 0-4-15,1-7 0 0,-2 7-8 16,-1 0-6-16,-4 0-18 0,0 0-22 0,-6 0-26 16,-1 0-4-16</inkml:trace>
  <inkml:trace contextRef="#ctx0" brushRef="#br0" timeOffset="137620.87">20519 11975 170 0,'0'-10'97'0,"0"10"-1"0,1 0-13 16,0 0-28-16,1 0-39 0,3 0-12 0,-2 0-1 15,3 0-1-15,0 0 0 0,2 2 1 16,1 4 3-16,1 0 2 0,1 3-1 16,2 0 2-16,1 2 1 0,1 0 1 15,1 0-2-15,1 0 0 0,0 1-2 16,1-1-2-16,-2-4 0 0,2 1-1 0,0-2-1 16,-2-2-1-16,1-2 2 0,-1-2-4 15,1 0 3-15,-2 0-1 0,1-6 0 16,-1 6 1-16,0-12-2 0,-2 12 0 15,-1-13 0-15,1 13 0 0,-3-14-1 16,1 14 0-16,-1-12 0 0,-1 12 0 16,1-9 0-16,-1 9-1 0,-1 0 1 0,0 0 0 15,0 0 0-15,0 0 0 0,-1 3 0 16,1 1 2-16,1-1 2 0,1 0 0 0,0 2 0 16,4-2 0-16,-1 0 1 15,4 1-1-15,2-2-2 0,4 0-2 0,3-1 0 16,2 0-9-16,2-1-9 0,4 0-12 15,0 0-37-15,1 0-46 0,1 0-2 16,-1-10 0-16</inkml:trace>
  <inkml:trace contextRef="#ctx0" brushRef="#br0" timeOffset="140835.01">21106 13601 156 0,'0'0'96'16,"0"0"-6"-16,0 0-12 0,0 0-18 0,0 4-21 15,0 5-22-15,0 4-5 16,1 4 0-16,4 5 0 0,-1 5 1 0,-1 6 0 15,1 6-1-15,0 5-1 0,-1 7-2 16,1 3-1-16,-3 5-3 0,1 0 2 16,0 0-2-16,-2 0-1 0,0-4 0 15,0-3 0-15,0-6 0 0,0-2-1 0,-11-8-1 16,11-5-3-16,0-6 1 0,-12-7-5 16,12-7-5-16,0-8-6 0,-11-3-7 15,11 0-12-15,0-10-22 0,-9-5-33 16,9-4-21-16,0-5 0 0</inkml:trace>
  <inkml:trace contextRef="#ctx0" brushRef="#br0" timeOffset="141367.69">21127 13547 167 0,'0'0'103'0,"-12"0"-1"16,12-10-1-16,-9 10-22 0,9 0-66 16,0 0-14-16,1-7-1 15,6 7 0-15,0 0 1 0,2 0 0 16,6 0 1-16,0 0 2 0,6 4 1 16,0 1 0-16,3 2 1 0,0 2-1 15,-1 2 2-15,-2 3-1 0,-1 2 0 16,-4 4 1-16,-6 2-3 0,-2 2 1 0,-4 3-2 15,-4 2 0-15,0 0-1 0,0 2 0 16,-15 0 0-16,1-1 1 0,-2-1 0 16,-4-2-1-16,-1-3 1 0,-1-2-2 15,1-4 3-15,1-2-2 0,2-4 0 0,2-2 0 16,5-4 1-16,11-2-1 0,-11-3-1 16,11-1 2-16,2 0 0 0,5 0 1 15,5 0 0-15,6 0 2 0,3 0 1 16,2 0 0-16,3 3-1 0,1 1 2 15,2 2-1-15,-1 5 1 0,1 0 2 0,-3 5-3 16,-1 2 1-16,-5 3 1 0,-3 5-2 16,-4 0 0-16,-6 3 0 0,-2 0-2 15,-5 1-1-15,0 0-1 0,0 0 1 16,-17-1-2-16,5-1 0 0,-6-2-1 16,-2-2 0-16,-2-3 0 0,-2-4-1 0,0-2-3 15,-2-4-1-15,4-1-1 0,-1-3-6 16,1-4-4-16,3-2-10 0,2-1-14 15,2 0-33-15,3 0-35 0,4-14-2 16,8 4 2-16</inkml:trace>
  <inkml:trace contextRef="#ctx0" brushRef="#br0" timeOffset="143149.01">19719 10742 199 0,'5'-9'99'0,"0"9"1"0,0 0-1 16,-1 0-52-16,2 1-44 0,0 1-3 15,2 1-1-15,0 0 0 0,2-1 0 16,-1 1 0-16,3-1 1 0,-1 0-3 0,4 2 1 15,-2 1-2-15,1 0-2 0,-1-1-2 16,-1 0 1-16,0-1-7 0,-5 0-11 16,-3-1-30-16,-4 1-39 0,0 0-3 15,0 1 0-15</inkml:trace>
  <inkml:trace contextRef="#ctx0" brushRef="#br0" timeOffset="143566.49">19578 10896 199 0,'0'9'104'0,"0"3"1"0,-11 2 0 16,11 4-49-16,0 3-48 0,0 5-6 15,0 2-2-15,0 5-1 0,-8 3-3 16,8 2-4-16,0 4-5 0,-9 0-2 16,9 3 0-16,-8-1-2 0,8-2 0 15,0-5 4-15,-13-4 4 0,13-5 1 0,0-8 5 16,0-6 3-16,0-7 0 0,0-7 2 15,0 0 0-15,1-9-1 0,4-5 1 16,3-5-1-16,2-5 0 0,0-2 2 16,3-2 0-16,0 0 0 0,3 0 2 15,1-1 2-15,1 3 1 0,1 2 2 0,3 1-2 16,2 3 0-16,2 1 3 0,1 1-9 16,3 3 5-16,2 2 0 0,1 2-1 15,2 1-1-15,2 3 0 0,0 7-2 16,1-9 0-16,0 9-1 0,-1 0-3 15,-3 0 1-15,-1 2 0 0,-4 3 1 0,-3 1-2 16,-3 2 2-16,-6 1-1 0,-3 2 1 16,-6 2-1-16,-4 1 0 0,-4 0-1 15,0 1-1-15,0 0-3 0,-10 2-6 16,-1-2-4-16,0-1-14 0,-4 1-35 16,-1-4-38-16,-3 1 1 0,0-2 2 0</inkml:trace>
  <inkml:trace contextRef="#ctx0" brushRef="#br0" timeOffset="143710.68">19855 11205 126 0,'2'0'104'0,"2"2"-1"16,0 1 0-16,2 3-3 0,2 2-71 15,2 1-29-15,1 2-14 0,2 1-25 0,-2-1-44 16,0 2-21-16,0-2-1 0</inkml:trace>
  <inkml:trace contextRef="#ctx0" brushRef="#br0" timeOffset="143931.47">19949 11341 145 0,'0'0'92'16,"-10"0"-7"-16,10 0-18 0,0 0-25 15,-13 6-18-15,13 6-11 0,-11 1-6 16,11 5-2-16,-16 3 1 0,7 3-1 0,0 1 1 15,-2 3 1-15,3-2 1 0,-1 1 1 16,9-3 3-16,-15-3 0 0,15-4-2 16,0-3 0-16,0-5-2 0,0-3 0 15,0-6-2-15,4 0-6 0,7 0 0 16,2-11-6-16,4 0-13 0,3-3-30 0,1-3-51 16,2-3-5-16,-3 0 2 0</inkml:trace>
  <inkml:trace contextRef="#ctx0" brushRef="#br0" timeOffset="144115.59">20116 11332 179 0,'3'10'106'0,"1"2"1"16,1 3-2-16,-2 4-9 0,-1 3-84 16,-2 1-12-16,0 4 0 0,0 0-5 15,-10 4-3-15,1 0-1 0,-2 3-2 0,-5 2-2 16,-2 2-3-16,-3 2-3 0,-1 0-1 15,-3-2-5-15,1-2-10 0,-4-4-22 16,0-6-26-16,0-4-10 0</inkml:trace>
  <inkml:trace contextRef="#ctx0" brushRef="#br0" timeOffset="144281.76">19936 11836 155 0,'29'0'101'0,"1"0"-3"0,0 7-6 0,0 3-20 15,1 2-35-15,-1 2-29 0,1 1-2 16,0 0-6-16,0 1-1 0,0 0-6 16,-2 1-10-16,-1-3-21 0,-2-1-39 15,-2-2-27-15,-2-2 1 0</inkml:trace>
  <inkml:trace contextRef="#ctx0" brushRef="#br0" timeOffset="145496.76">19995 13725 135 0,'-15'4'107'0,"-1"-1"0"16,3 0-1-16,-1-2-1 0,4 0-67 15,0-1-37-15,10 0-3 16,1-8-4-16,4 8 1 0,4-14 0 0,5 6-1 16,3-1 1-16,8 2 2 0,2-1 2 15,4 8 2-15,2-14-1 0,2 14 2 16,-1-8 1-16,0 8 0 0,-2 0 1 16,-3 0-1-16,-4 2-1 0,-4 3-1 15,-7 4 0-15,-2 3-1 0,-8 3 1 16,-4 4-2-16,0 2 0 0,-10 3 0 15,-2 1-1-15,-6 2 5 0,-3 1-4 0,-6 2 1 16,-4-1 1-16,-2 1 1 0,-1-2 1 16,-1-1 4-16,0-1-1 0,1-4 1 15,4-1 1-15,5-3-3 0,2-3 5 0,5-4 0 16,6-2 3-16,12-5-3 0,0-2-3 16,0-2 2-16,1 0-2 0,12 0-1 15,6-12-3-15,4 4-3 0,5-1-1 16,3-2-7-16,1 0-8 0,2-1-5 15,0-2-9-15,0 0-20 0,-1-1-25 0,-2-1-28 16,-4 0-11-16,-3 0 3 16</inkml:trace>
  <inkml:trace contextRef="#ctx0" brushRef="#br0" timeOffset="146297.46">20253 13793 211 0,'-18'0'85'0,"-1"0"-8"0,2 0-11 16,1 4-15-16,3 5-21 0,3 3-16 15,10 4 0-15,-14 4-2 0,14 6 2 16,0 3 1-16,0 5-3 0,2 5-2 16,3 4 0-16,2 4-1 0,1 2-4 0,1 3-1 15,2 0 1-15,-2 0-4 0,0-3-1 16,-2-1 0-16,-1-4 0 0,-2-3-1 16,-3-7-1-16,-1-5-2 0,0-7 0 0,0-8-4 15,0-7-1-15,-10-7-3 16,10 0 0-16,-8-12 0 0,8-5-1 0,-10-9 1 15,10-5 2-15,0-7 0 0,0-5 4 16,0 1 1-16,0-2 4 0,0 0 0 16,1 3 2-16,4 3 3 0,2 3 0 15,0 7 1-15,2 7 1 0,0 7-1 16,0 14 1-16,1 0 1 0,1 0-1 0,-2 12-1 16,1 7-2-16,-1 6 1 0,-1 3-2 15,0 2-1-15,0 3 1 0,-1-2-2 16,-2 0 1-16,0-2-1 0,0-2 0 0,1-3-1 15,-3-4 0-15,1-2 1 16,-1-5 0-16,0-3 1 0,-1-3-1 0,0-3 1 16,0-1-2-16,-1-3 0 0,0 0-1 15,0 0-6-15,0-9 2 0,1-4-6 16,3-7 0-16,-1-7-2 0,2-7 0 0,2-8 0 16,2-6 1-16,3-7 3 15,1-7 15-15,4-3-3 0,3-5 1 0,2-4 6 16,3 0 2-16,1 0-1 0,2 5 2 15,0 7-2-15,-1 8-1 0,-1 10-4 16,-2 11-3-16,-4 11-2 0,-1 10-1 16,-6 12-1-16,-2 0 0 0,-7 6 0 0,-4 10 1 15,-1 7 0-15,0 8 3 0,-14 4 1 16,1 5 5-16,-5 0 2 0,-1 0 3 16,-3 0 2-16,-1-2 1 0,0-2-2 15,0-3 1-15,1-3-3 0,3-4-3 16,2-1-1-16,4-3-3 0,3-2-2 15,10-2-3-15,0 0-1 0,0-2-3 0,0-2-2 16,4 2-2-16,6-1-2 0,2-2-1 16,3 2 1-16,1-1-1 0,2 0 0 15,1 1 3-15,0 0 1 0,1 0 3 0,-3 0 2 16,1-1 4-16,-1-1 0 0,0-1 3 16,0 1-2-16,1-1 1 0,-2 0-1 15,2 1 0-15,-1 0 2 0,0-1-2 16,0 2-1-16,-1-1 0 0,1-2-1 15,-3 2 0-15,-1 2 0 0,-3-1 0 0,-3 1 1 16,-4 2-1-16,-3 1-1 0,0 0 0 16,0 1-2-16,-16 2-3 0,2-1-6 15,-2 0-8-15,-4 1-11 0,-3-3-35 16,-1 0-40-16,-1-4-4 0,0-1 1 16</inkml:trace>
  <inkml:trace contextRef="#ctx0" brushRef="#br0" timeOffset="147094.84">21174 14833 192 0,'0'4'89'0,"-10"0"-11"16,10-1-20-16,-11 1-18 0,11-1-24 16,-16 1-14-16,7-2-1 0,9 0 1 15,-15 0 0-15,15 0 3 0,-15 0 1 0,15-2 0 16,-11 1 2-16,11-1-2 0,0 0 2 16,-9 0 1-16,9 0 0 0,0 0 1 15,0 0-1-15,0 0-1 0,4 0 1 16,-1 0 0-16,1 0 0 0,3 0 1 15,1 0 0-15,4 0-1 0,2 0-2 0,3 0 1 16,3 0-1-16,2 0 0 0,3 0 0 16,2 0-2-16,1 0-2 0,3 0 3 15,2 0-3-15,0 0-1 0,1 0-1 16,0 0 0-16,0 0-1 0,-2 0-2 16,0-7-5-16,-4 7-4 0,-3 0-4 0,-2 0-10 15,-4-8-13-15,-3 8-32 0,-6-11-41 16,-3 3-3-16,-4-1 3 0</inkml:trace>
  <inkml:trace contextRef="#ctx0" brushRef="#br0" timeOffset="147527.67">21714 13780 135 0,'0'5'110'0,"0"0"0"0,0 2-1 15,0 0-3-15,2 2-54 0,-2 0-48 16,2 1-4-16,1-1 0 0,1 0-5 15,3 0-4-15,0 0-2 0,0-1-5 16,2 0-5-16,1-1-7 0,1 0-10 0,1-1-13 16,0-2-15-16,-1-1-11 0,0-3-11 15</inkml:trace>
  <inkml:trace contextRef="#ctx0" brushRef="#br0" timeOffset="147685.97">21751 14039 216 0,'0'12'89'0,"0"0"-7"16,0-4-13-16,0 0-18 0,2-3-26 0,6-2-17 15,2-2-3-15,2-1-5 0,4 0-2 16,1 0-7-16,3-11-14 0,2 3-31 16,-1-1-42-16,3-1-3 0,1-1-2 15</inkml:trace>
  <inkml:trace contextRef="#ctx0" brushRef="#br0" timeOffset="148045.07">22595 13537 176 0,'11'-10'88'16,"-1"2"-5"-16,0 8-25 0,-2-11-25 0,-1 11-26 16,-1 0-5-16,-3 0 0 0,0 0 2 15,-3 7 3-15,0 3 3 0,0 3 5 16,0 4 2-16,-13 5 5 0,13 4 4 16,-18 4-2-16,4 5 0 0,0 4-3 15,-4 6-2-15,-1 4-2 0,-2 5-4 0,-3 4-4 16,0 2-2-16,-1 0-6 0,0 0 1 15,1-2-2-15,0-3 0 0,2-4 0 16,3-4-2-16,0-4-4 0,3-6-1 16,2-7-5-16,3-7-6 0,1-8-4 15,10-10-6-15,-9-5-12 0,9 0-22 0,0-16-30 16,0-4-16-16,2-7 0 0</inkml:trace>
  <inkml:trace contextRef="#ctx0" brushRef="#br0" timeOffset="148310.99">22518 13551 218 0,'2'0'100'16,"1"2"-5"-16,1 8-24 0,3 3-28 16,0 4-22-16,2 4-1 0,4 4 0 15,0 4 1-15,3 4 0 0,1 4 0 16,3 5-3-16,0 5-1 0,1 2-1 15,2 5-1-15,0 0-4 0,-2 1-2 0,1-1-4 16,-1-2-1-16,-3-2-3 0,0-2-1 16,-4-5-2-16,0-4-2 0,-3-4-4 15,-3-5-6-15,0-5-7 0,-4-6-5 16,-2-5-11-16,-2-8-19 0,0-5-25 16,0-1-34-16,0 0 0 0,-16-12 1 15</inkml:trace>
  <inkml:trace contextRef="#ctx0" brushRef="#br0" timeOffset="148471">22599 14255 167 0,'-14'-8'109'15,"3"8"2"-15,1 0-3 0,10 0-18 16,-12 0-51-16,12 0-33 0,0-8-6 16,3 8-2-16,5-10-5 0,3 3-7 15,2-1-5-15,4-1-6 0,-1 1-14 16,4-1-26-16,-1 0-25 0,0 0-15 0,-1 2 4 15</inkml:trace>
  <inkml:trace contextRef="#ctx0" brushRef="#br0" timeOffset="149159.4">21082 14739 173 0,'0'3'87'0,"-12"0"-8"0,12 0-12 0,0 0-19 16,-11 0-19-16,11-2-25 0,0 2-3 16,-11-1-1-16,11 1 0 0,0-2 0 15,0 1 1-15,0-2 0 0,-9 2 5 16,9-1 0-16,0-1 3 0,0 1-1 15,0-1 4-15,0 0-3 0,2 0 2 0,0 0-1 16,2 0 2-16,2 0-2 0,0 0-2 16,2 0 0-16,1 0-2 0,4 0 1 15,0 0-1-15,3 0 0 0,1 0 2 16,4 0-4-16,1 0 0 0,1 0 0 16,2 0 1-16,1 1-2 0,0 1 0 0,0 0-1 15,0 0 1-15,-1 0-1 0,-1 0-1 16,-1-1 0-16,-1-1 1 0,-2 0-1 15,-1 0-1-15,-4 0 0 0,1 0-1 16,-3 0-5-16,1 0-2 0,-3-12-10 16,1 12-17-16,-2-14-47 0,0 4-29 0,0 0-3 15,0-3 1-15</inkml:trace>
  <inkml:trace contextRef="#ctx0" brushRef="#br0" timeOffset="150792.13">23966 11949 201 0,'4'-10'98'16,"1"10"-1"-16,0-7-23 0,-2 7-31 16,1 0-35-16,-2 0-1 0,0 0-3 0,0 0 1 15,0 3 2-15,-1 3 1 0,0 2 4 16,-1 4 3-16,0 3-1 0,0 5 2 15,0 3-1-15,0 6 2 0,0 6 0 16,-10 5 1-16,10 7-1 0,-17 5-3 16,6 6-2-16,-5 5-2 0,-1 4-1 0,-4 5-2 15,-4 3 0-15,-1 3-2 0,-4 4-2 16,-4-1 1-16,0-1 0 0,-2-4 0 16,0-5 2-16,1-4 2 0,0-6 0 0,2-7 1 15,1-6-1-15,4-5 1 16,2-8-2-16,3-4 1 0,5-8-2 0,1-5-3 15,4-4-3-15,3-6 0 0,10-1-3 16,-13-4-4-16,13 0-5 0,0-3-3 16,0 0-7-16,0 0-7 0,-8 0-10 0,8 0-10 15,0-10-21-15,0 3-32 16,0-1-21-16,0-4 3 0,0 0 2 0</inkml:trace>
  <inkml:trace contextRef="#ctx0" brushRef="#br0" timeOffset="151108.26">23410 12846 158 0,'2'0'95'16,"0"0"-1"-16,-1 0-5 0,1 7-38 15,0 2-37-15,1 8-9 0,-2 4 0 0,-1 5 2 16,0 6 2-16,0 8-1 0,0 5 3 15,0 6-1-15,-15 5 2 0,15 4 0 16,-16 3-1-16,2 3-4 0,1-2 4 0,-4 1-1 16,0-4 1-16,-2-2-2 0,0-6 3 15,1-6-1-15,2-6-1 0,4-11 0 16,12-9 1-16,-10-8-2 0,10-11-1 16,5-2-1-16,7 0-1 0,10-19-3 15,7-2-2-15,9-7-1 0,4-4-4 16,8-5-12-16,3-2-15 0,2-1-40 0,0-1-50 15,1 3-2-15,-5 0 0 0</inkml:trace>
  <inkml:trace contextRef="#ctx0" brushRef="#br0" timeOffset="153356.07">22036 11036 143 0,'3'2'99'16,"-1"-1"0"-16,1 0 0 0,-2 0-32 16,1-1-40-16,0 0-24 0,-1 0-2 15,-1 0 0-15,1 0-1 0,-1 0 1 16,1 0 3-16,-1 0 0 0,0 0 2 15,1 0-1-15,0 0 1 0,-1 0 0 16,2 0 1-16,-2 0-1 0,1 0-1 16,0 0-2-16,-1 0 1 0,1 0-2 15,1 0-1-15,0-8 0 0,0 8 0 16,3 0 0-16,-2 0 0 0,2 0-1 0,1-8 2 16,0 8-1-16,3 0 0 0,-1 0-1 15,0-9 1-15,1 9 1 0,2 0 0 16,0-9 2-16,0 9-1 0,1 0 0 15,1-9-1-15,-1 9 1 0,0 0 0 0,1-10 0 16,-1 10-1-16,0 0-1 0,1-9 0 16,-1 9-1-16,3-8 1 0,-2 8 0 15,2-7 0-15,1 7 1 0,-1-10-2 16,1 10 0-16,-1-8-1 0,1 8 1 16,-1-10-1-16,0 10 1 0,-2-8-3 0,1 8-4 15,-3-8-3-15,0 8-8 0,-2 0-6 16,-4 0-28-16,0-8-51 0,-2 8-6 15,-3 0 0-15</inkml:trace>
  <inkml:trace contextRef="#ctx0" brushRef="#br0" timeOffset="158202.23">23087 13944 148 0,'0'2'57'0,"0"-1"1"15,0 0-2-15,-9-1-8 0,9 0-8 0,0 0-8 16,0 0-8-16,0 0-14 0,0 0-7 16,0 2 1-16,0-2 0 0,0 0-1 15,0 0-1-15,0 0 0 0,0 1 1 16,0-1 1-16,0 1 3 0,1 1-2 16,3-1 2-16,-1 1 0 0,1-1 0 0,2 1 1 15,2-1 2-15,2 1 0 0,2 0-3 16,2-1-1-16,3 1 1 0,4-2-2 15,2 1 1-15,4 0 0 0,4 0 0 16,3-1-2-16,4 0 1 0,3 0 1 16,3 0-1-16,3 0-1 0,2 0 0 0,3 0 0 15,3 0-2-15,1-8-1 0,3 8-1 16,1-7 0-16,2 7 1 0,1-11-1 16,1 11 1-16,1-12 1 0,0 12 0 15,1-12 3-15,1 12 0 0,0-12 2 16,1 12 1-16,-2-8-2 0,1 8 2 0,-2 0 0 15,-1 0-2-15,-1 0 1 0,-1 0-4 16,-1 0 0-16,-2 0-1 0,0 0 0 16,-1 2 0-16,-1 1-2 0,-1-1 3 15,-1 1-2-15,2-1 2 0,-1 1-1 16,2-1 1-16,0-1 1 0,3 0 1 0,-1 0 1 16,0 1-2-16,1-1-1 0,-2 1 1 15,-1 0-2-15,-1 0 1 0,-1 1 0 16,-1 1-2-16,-3-1 0 0,-3 2 0 0,-2-2-2 15,-4 3 5-15,-2-1-3 16,-5 1 0-16,-3-2 0 0,-3 2 0 0,-4-1 0 16,-3 1 1-16,-2-3 2 0,-1 3 0 15,-4-3 4-15,0 2-5 0,-3-1 3 16,2 1 2-16,-2-2-3 0,1 0 2 16,2-2-2-16,0 1-2 0,3-2 2 15,2 0-2-15,1 0 0 0,3 0 0 0,1 0 0 16,3 0 0-16,0 0 1 0,2-7-2 15,0 7 1-15,0 0-1 0,0-8 1 16,-2 8-2-16,1 0 0 0,-2 0 0 16,-2 0 1-16,-1 0-4 0,-3 0 2 0,1 0 3 15,-2 1-2-15,-3 2 0 0,0 1 0 16,-2 0 2-16,-1-1-1 0,0 0 1 16,-2 1 2-16,0 0 0 0,0-2 0 15,-1 1 1-15,-1 0 0 0,2 0-1 0,0 0 0 16,1-1 1-16,0 1-1 0,3-1 0 15,0 0-3-15,2 1-1 0,-1 0-1 16,4 0-1-16,0-1-3 0,2 1-2 16,-1-1-2-16,1 0-6 0,0 1-3 15,-1-2-4-15,-2 1-2 0,-1-1-4 0,-2 2 0 16,-2-3-4-16,-3 0-1 0,-3 0-4 16,-4 0-2-16,-2 0-6 0,-3 0-19 15,-1-11-26-15,0 11-23 0,0-14 1 16</inkml:trace>
  <inkml:trace contextRef="#ctx0" brushRef="#br0" timeOffset="158701.65">27104 13602 145 0,'-11'0'104'0,"-1"-8"0"0,0 8-1 0,1 0-27 15,-1 0-41-15,3 0-27 0,1 0-3 16,8 0-3-16,-11 0 0 0,11 0-1 16,0 3 0-16,0 2-3 0,2 2 2 0,6 2-1 15,3 0 2-15,4 1 0 16,5 1 0-16,3 0 2 0,3 1 0 0,3 0 2 15,1 2 0-15,1-1 2 0,0 0-6 16,1-1 8-16,-1 1 0 0,-1-2-1 16,-1 1-1-16,-4-3 1 0,-2 2-2 15,-2-1-2-15,-4 0-1 0,-2-2 0 16,-3 0-2-16,-1-1 1 0,-4 0 1 0,-3-1 2 16,-2 0 3-16,-2 3-1 0,0-1 2 15,0 2 0-15,-15 1 1 0,3 2-1 16,-4 2 2-16,-4 2-1 0,-4 4-3 0,-3 1-1 15,-3 3 0-15,-2 4-3 0,-3 0 1 16,-2 2-1-16,0 0-1 0,1-2 0 16,-1 1-2-16,3-3-2 0,1-1 1 15,3-3-2-15,3-2-1 0,5-3 0 16,1-3-5-16,2-4-5 0,5-2-6 16,2-5-12-16,1-2-21 0,2-2-47 0,9 0-24 15,-15-9 2-15,15-1 0 0</inkml:trace>
  <inkml:trace contextRef="#ctx0" brushRef="#br0" timeOffset="-157950.55">8851 13093 227 0,'0'-25'105'0,"0"2"3"15,0 3 0-15,0 0-69 0,-10 4-30 16,10 0-2-16,0 4 1 0,-8 2 0 16,8 10-1-16,0 0 0 0,-12 0-5 0,12 0 1 15,-10 11 0-15,10 10 0 0,-11 8 1 16,11 6-1-16,-13 7 2 0,3 4-1 16,0 4 0-16,-3 5 2 0,-1 3 0 15,-2 4 0-15,-2 1 0 0,-2 1 3 16,-2 0 2-16,1-1 0 0,-2-2-1 0,-1-2 3 15,-1-2 1-15,3-2-2 0,-4-3 1 16,3-2 1-16,-1-1-2 0,1-3 0 16,2-2-3-16,1-2 0 0,-1-3-3 15,3-2-2-15,0-3 3 0,3-3-6 16,-1-3 0-16,4-3 0 0,1-4-1 0,0-4-1 16,11-2 1-16,-14-3 1 0,14-3-1 15,-12-1 1-15,12-2-3 0,0-2 3 16,0-1 0-16,-8-2 0 0,8 0 0 0,0-1-2 31,0 0 2-31,0 2 0 0,0-1-1 16,0 2-1-16,0 0 1 0,0 1 0 15,0 1 1-15,0 2 0 0,0 1 0 16,-10 4-1-16,10 1 0 0,-10 2 1 16,10 3 1-16,-14 2-1 0,6 2-1 0,-4 2 0 15,1 0 0-15,-2 1 0 0,-1 0-1 16,1-1 1-16,-3 1 0 0,1-2-2 15,0-2 1-15,2-2 1 0,-1-3 0 16,3-2-1-16,0-2-1 0,0-3-3 0,11-2-6 16,-15-3-10-16,15-3-10 0,-10-1-13 15,10 0-24-15,0 0-58 0,0-13-9 16,0 4 1-16,2-3 6 0</inkml:trace>
  <inkml:trace contextRef="#ctx0" brushRef="#br0" timeOffset="-157251.72">7823 14836 197 0,'0'0'97'0,"0"1"-1"0,0 2-6 0,1 2-49 15,2 4-38-15,3 0 1 0,0 1-1 16,1 1-1-16,3 2 5 0,1 1 2 16,1 2 1-16,4 2-6 0,2 3 8 0,4 1 3 15,0 2-1-15,2 1 2 0,4 1 0 16,0 1 0-16,1 1-8 0,1 1 8 16,2 1-3-16,-2 2-4 0,3 2-1 0,-2 0-1 15,2 2 0-15,-1 2-3 16,2-1 0-16,0 1-2 0,0 1-1 0,1 0-2 15,0-1 1-15,3 0 1 0,-2-2 1 16,2 0 0-16,3-2-1 0,-1-1 1 16,0-2-1-16,2-2 2 0,0-2 0 15,-2 1 3-15,3-2-2 0,-2 0 1 0,0-1 2 16,0 0-3-16,-2 1 1 0,-1 1 1 16,-1 2-1-16,1-1 0 0,-4 2-3 15,0-1 1-15,0 2-1 0,-1-1-2 16,-2-1 0-16,1-1 3 0,-2 0-3 15,0-3-1-15,-1-1 1 0,1-2-2 16,-4-4 4-16,0-2-4 0,-2-2 2 0,-2-3 0 16,1 0 0-16,-5-3-2 0,2 0 2 15,-5-1 0-15,-1-2 2 0,-1 1-2 16,-2-1 0-16,-1 0 0 0,-2-1 3 0,1 1-2 16,-4-1 0-16,1 1-1 15,-1-1 1-15,-2 1-1 0,1 0-1 0,1-1-2 16,-1 0-4-16,-1 0-3 0,1 0-9 15,-3-1-10-15,1 0-25 0,-2 0-69 16,0-1-6-16,0-2 1 0,-17 0 2 0</inkml:trace>
  <inkml:trace contextRef="#ctx0" brushRef="#br0" timeOffset="-126178.53">15161 14023 154 0,'-12'0'99'0,"12"-8"1"0,-15 8-1 16,15 0-34-16,-12-9-51 0,12 9-13 16,-11 0 0-16,11-9-2 0,-10 9 0 0,10 0 4 15,0-9 0-15,-9 9 0 0,9 0 0 16,0 0 2-16,0 0 1 0,0 0 0 16,0 0-3-16,3 0 2 0,1 0-1 15,1 0-2-15,2 1 1 0,0 1 0 16,2-1 0-16,3 1-2 0,-1-1 0 0,3 0 1 15,4 0 0-15,0 0 0 0,3-1-1 16,2 2 3-16,2-1-2 0,2 0-2 16,2 0 1-16,1 0 1 0,2 0-2 15,0 1 0-15,2-1 1 0,1 1 0 16,0 0 0-16,1 1-1 0,-1 0 2 0,2 0 1 16,0 1-1-16,-1 0 1 0,0 0 1 15,1 0-1-15,-1-1 0 0,2 0-1 16,-2-1-1-16,1 0-1 0,0-1 0 0,0 1 0 15,2-2 0-15,-2 0 0 0,1 1-1 16,0-1 0-16,1 0 0 0,-1 0 1 16,0 0 0-16,1 0 0 0,0 0 1 15,0 0-1-15,0 0 1 0,0 0-1 16,3 0 0-16,-1 0 0 0,-1 0 1 16,3 0 0-16,-2 0-1 0,0 0 0 0,0-7-1 15,-1 7 4-15,0 0-3 0,0-7 0 16,-2 7 3-16,-1 0-2 0,-1-7-1 15,0 7 1-15,-3 0 0 0,-1 0-1 16,0 0 1-16,0 0-2 0,-2 0 2 0,1 0 0 16,0 0-1-16,1 0 1 0,0 0 0 15,1 0-2-15,1 0 2 0,1 0 0 16,1-9 1-16,0 9-1 0,2 0 1 16,1 0 0-16,0-8-2 0,2 8 2 15,-2 0-1-15,2-10 0 0,-1 10 1 16,1 0 0-16,-1-7-1 0,0 7 0 0,1 0-1 15,-1 0-1-15,-1 0 1 0,1-8-2 16,0 8 1-16,-3 0-1 0,0 0-1 16,-1 0-1-16,0 0 2 0,-1 0 1 15,-2 0 2-15,-1-8 1 0,-1 8 1 0,-2 0 1 16,-2 0 0-16,-2 0 0 0,0 0 3 16,-1 0-3-16,-2 0-1 0,-2 0-2 15,0 0 0-15,1 0-1 0,-3 0 1 16,2 0-2-16,1 0 0 0,0 0 1 15,1 2-3-15,2-1 2 0,2 0 1 0,1 1 0 16,0-2 0-16,3 0 1 0,1 0-1 16,-1 1 2-16,0-1-2 0,0 0 5 15,-1 0-4-15,-2 1 1 0,-1-1 0 16,-1 1-1-16,-3 1 1 0,-3 1 0 16,0-1 1-16,-3 0-1 0,0 2 0 0,-4 0-2 15,0 0 2-15,-1-1 1 0,0 0-1 16,-1-1 1-16,-1 1 0 0,0-1 0 15,1 0 0-15,-3 0-3 0,-1 0 3 16,2-1-3-16,-3 1 2 0,1-1-1 0,-2 0 1 16,0 1 1-16,-1-2 0 0,0 1 2 15,0 0 1-15,-1 0 1 0,0-1 3 16,0 0 1-16,-1 1-2 0,1-1 0 16,0 0-3-16,0 0 1 0,0 0-2 15,-2 0-3-15,2 0-1 0,-1 0-1 16,-1 0-1-16,0 0 0 15,0-7 2 1,0 7 0 0,0 0 0-16,0-8-1 15,0 8-1-15,-9 0 0 0,9 0-1 16,0 0-8-16,0-7-6 0,0 7-9 16,0 0-16-16,0 0-37 0,0 0-53 15,0-10 2-15,0 10 0 0</inkml:trace>
  <inkml:trace contextRef="#ctx0" brushRef="#br0" timeOffset="-120735.24">21889 11126 184 0,'1'0'77'0,"0"2"-4"15,-1-1-14-15,0-1-13 0,0 1-16 0,0 0-22 16,0 1-3-16,0 0-1 0,0 2 0 16,0-1-1-16,0 2-1 0,0 1 2 15,0-1 4-15,0 4-3 0,0 0 0 0,0 2 1 16,0 1-1-16,-9 3 0 0,9-1 1 15,0 4 1-15,0-2-2 0,-10 2 0 16,10 1 0-16,0 0 0 0,-8 1-1 16,8-1-1-16,0-1 1 0,-9 0-2 15,9-1 0-15,0-1 0 0,0-1-1 0,-11-1 2 16,11 0 0-16,0 0 2 0,0 0 0 16,-10 1 0-16,10 1 0 0,0 0 1 15,-11 4 0-15,11-1-1 0,-11 2 0 16,11 1-1-16,-15 3 0 0,15 0-2 15,-17 0-1-15,8 0 1 0,0 2-1 0,-2-2 1 16,1-1-1-16,0-2 1 0,-1 0-1 16,1-3 0-16,1-2-1 0,-1-2 0 15,1-2 2-15,9-2-2 0,-14-2 1 16,14-2-1-16,-13 0 1 0,13 0-1 16,-10-1 1-16,10-1 0 0,-9 1-1 0,9 1 2 15,0-2 0-15,0 2-1 0,-11 0 1 16,11 0-2-16,0 1 0 0,0-2 0 15,0 1 0-15,0 1 0 0,0-2 1 0,0 1-2 16,0-2-2-16,0 0 4 16,0-2 1-16,0 1-2 0,0-2 1 0,0 0-1 15,0-2 1-15,0 0-2 16,0 0 2-16,0 0-2 16,0 0 0-16,0 0-1 0,0 0 1 15,0 0 0 1,0 0 0-16,0 0-1 0,0 0-2 0,2 0 0 15,2 0-5-15,1-9-5 0,0 9-5 16,1 0-12-16,0-11-32 0,1 11-40 16,1-14-9-16,0 4 2 0</inkml:trace>
  <inkml:trace contextRef="#ctx0" brushRef="#br0" timeOffset="-118520.65">21917 11302 214 0,'0'-8'95'0,"0"8"-12"16,0-8-21-16,0 8-30 0,0-8-32 0,0 8-3 16,0-10-4-16,0 10 3 0,1-11-1 15,0 11-1-15,-1-11 5 0,1 11 1 16,-1-10 3-16,1 10-1 0,-1-8 2 16,0 8 0-16,1-8-1 0,-1 8 0 15,0-9 0-15,1 9-1 0,-1 0-1 16,0-8 1-16,0 8-1 0,0 0 2 0,0-9-1 15,0 9 2-15,0 0 1 0,0-7-1 16,0 7 0-16,0 0 0 0,-9-8 1 16,9 8 2-16,0 0-1 0,0-7-2 15,0 7 0-15,0 0 0 0,0 0-1 0,0 0 0 16,0 0 0-16,0 0 0 0,0 3 0 16,0 3-1-16,0 2 0 0,0 1 1 15,-9 1-1-15,9 4 2 0,0 0 5 16,0 1-4-16,-9 3-1 0,9 1 3 15,0 2-2-15,0 1 1 0,-10 2 3 0,10 0-1 16,0 3-3-16,-9-1 1 0,9 2-3 16,0 1 2-16,-9-1 2 0,9 2-2 15,0 1 0-15,-9 0-2 0,9 1 0 16,0 0 0-16,-10-1 0 0,10 0 0 16,0-2-1-16,0-1-1 0,0-1 0 15,0-2 1-15,0-1-2 0,0-1 2 0,0 0-1 16,5-2 0-16,-3-2 0 0,2-1 0 15,-1-1 1-15,2-2 1 0,-2-1-2 16,0 2 1-16,-2-1-1 0,1 0 0 16,-2-1-1-16,0 0 3 0,0 0-1 0,0 0-1 15,0-2-1-15,0 0-1 0,0-1 1 16,-9 0 0-16,9-1-1 0,0-1 1 16,0 0 0-16,0-2-1 0,0-1 0 0,0 2 1 15,0-2 2-15,0 1-1 16,0 1 0-16,0 0-1 0,0 1 2 0,2-1-1 15,-1 2 0-15,1-1-1 0,-1 0 0 16,0 0 1-16,1 1-3 0,0-2 2 16,1 1 0-16,0-4 1 0,1 1-1 0,1-3 1 15,1-2 0-15,0 0 0 16,3-1-1-16,1 0 0 0,0 0 1 0,3 0 0 16,-1-9 0-16,1 9 0 0,2 0-1 15,-2-10-1-15,3 10 0 0,-2 0 1 16,2 0 0-16,-2 0 0 0,1 0 0 15,-2 0-1-15,3 0 0 0,-3 0 1 0,0 2 0 16,0 1 0-16,3-1 1 0,-3 1-1 16,1-2 0-16,2 2 1 0,-2 0 0 15,3-2-1-15,-1 2 1 0,2-2-1 16,1 1 0-16,-1 0 0 0,1 0-1 0,1 0 1 16,-2 0 1-16,3 1-1 0,-1-1-1 15,2 1 1-15,0-1-1 0,1 0 0 16,0-1 2-16,1 1-1 0,0-1 1 15,0 0 0-15,0-1-2 0,1 1 0 16,0 0 1-16,1-1 0 0,-1 0 0 0,0 1 0 16,-1-1-1-16,0 1 1 0,-1-1 0 15,0 2 0-15,-2-2 1 0,0 2-1 16,-1-1 0-16,-1 1 0 0,-1 1 1 16,-1-1 0-16,0 0-1 0,1 0 2 15,-1 0-4-15,0-1 1 0,-1 1 1 0,2 0 1 16,-1 0-1-16,3-1 0 0,-1 0-1 15,-1 0 0-15,3-1 1 0,1 1-1 16,-1-1 1-16,1 1 1 0,0-1-2 16,-2 1 0-16,2 0 1 0,1 0 0 15,-3 0 1-15,3 0-1 0,-1-1 1 0,1 1-1 16,-1-1 0-16,1 1 0 0,0-1 0 16,-1 0 1-16,-1 2 0 0,2-1-1 15,0-1-2-15,-1 1 0 0,0 0-1 16,-2 0 2-16,-1 0 0 0,2 1-1 0,-1-2 1 15,-3 1-1-15,1 0-1 0,-2 0 3 16,1-1 3-16,-1 0-2 0,0 0 0 16,-2 0-1-16,1 0 0 0,-2 0 0 15,2 0 0-15,-1 0 0 0,2 0 0 16,-3 0 0-16,1-8-2 0,0 8 1 0,0 0 1 16,-2 0-3-16,1 0 1 15,-1 0 0-15,-1 0 0 0,-1 0 2 0,1 0-2 16,-1 0 1-16,-1 0-1 0,0 0 2 15,0 0-4-15,-1 1 4 0,0 1 0 16,-1 0 2-16,0-1-2 0,1 0-2 0,2 1 0 16,0 0 2-16,0-1 2 0,3-1-2 15,-1 1 0-15,3-1 0 0,-1 0 0 16,0 0 0-16,2 0 0 0,-1 0 0 16,0 0 2-16,-1 0-2 0,0 0 1 0,-2 0-1 15,0 0 1-15,-1 0-1 0,-2 0 0 16,0 0 0-16,-2 0 0 0,-1 1 0 15,0-1-1-15,0 0 1 0,1 0-1 16,-1 0 2-16,0 0-1 0,-1 0 1 16,1 0 0-16,1 0 0 0,-2 0 2 15,0 0 1-15,-2 0-1 0,1 0 1 0,0 0-1 16,-1 0 0-16,-1 0 0 0,1 0-1 16,-3 0-1-16,2-7-1 0,-1 7-2 15,0 0 1-15,0-8 0 16,2 8-1-16,0-8 0 0,0 8 0 15,1-7 1-15,0 7 0 0,0-9 0 0,1 9 2 16,-1-8-1-16,0 8 0 0,1-8 1 16,-1 8 0-16,0-8 0 0,-1 8 0 15,-1 0 0-15,0-9 1 0,-2 9-1 0,0-7 1 16,0 7-1 0,0 0 0-16,0-8-1 0,0 8 1 15,-9 0 1-15,9 0-4 0,0-7 4 16,-11 7-2-16,11 0 1 15,0-7-2-15,-11 7 1 0,11-9 2 16,-12 9-2-16,12 0 1 0,-9-11-1 16,9 11 1-16,-10-9-1 0,1-1 1 15,9-2-1 1,-11 12-2-16,11-13 1 0,0 13 0 16,-10-10 0-16,10 10-2 0,0-9-2 0,0 9-1 15,-11-8-3-15,11 8 1 16,0 0-1-16,0-8-1 0,0 8-1 0,0 0-1 15,-9 0 2-15,9 0 2 0,0 0 2 16,0-7 3-16,0 7 0 0,0 0 4 16,0 0 0-16,-10 0 3 0,10-9 1 15,0 9 0-15,0-9 2 16,0 9-1-16,0-7 1 0,-9 7-3 16,9-9 3-16,0 9-4 0,0-11 1 15,0 11-2-15,1-13 0 0,0 6 0 0,0-1-1 16,1 1-1-16,1-2 0 0,1 0 1 15,-2 0-1-15,1 1 2 0,-1-1 0 16,1 0 0-16,-1 1 1 0,1 0-2 16,-1 0 2-16,-1 1-1 0,1-1-1 15,-1 8 1-15,-1-12-2 0,0 12 1 16,0-11 2-16,0 0-4 0,0 11 0 16,0-10 0-16,0 10 0 0,0-13 1 15,0 13-1-15,0-12 1 0,0 12-2 16,0-15-2-16,0 8 8 0,0-2-5 15,0-1 1-15,0 1-1 0,1-1 0 16,0 0-2-16,1-2-2 0,-1 1-1 0,3 0 0 16,-2-2-3-16,2-1-6 0,0 1 5 15,0-2 0-15,1 1 0 0,0-1-1 16,-1 0 1-16,2 0 4 0,-2 0 1 16,1 1 1-16,-2 0 0 0,-1 1-1 0,0-1-2 15,-1 2-13-15,-1-2-38 0,0 1-44 16,0 0-1-16,0 1-2 0</inkml:trace>
  <inkml:trace contextRef="#ctx0" brushRef="#br0" timeOffset="-115738.98">27541 11238 202 0,'-10'0'110'0,"10"-14"-3"16,-11 6 1-16,11-1-44 0,-9 1-55 15,9 0-5-15,-8-2-3 0,8 2-1 16,-10-1 1-16,10 2-3 0,-11 7 0 0,11-11 1 16,-12 11 1-16,12 0 1 0,-13-9 1 15,13 9 1-15,-13 0 0 0,13 0 1 16,-12 0-1-16,12 1 1 0,-11 0-1 15,11 0 0-15,-9 0-2 0,9 0 1 16,0-1-2-16,-11 2 0 0,11 0 3 0,0-1-2 16,0 2-1-16,0 1 0 0,0 0 0 15,0 3 1-15,0-1 1 0,2 1 0 16,1 0-1-16,2 2 0 0,0 1-2 16,2 0 2-16,1 1 1 0,2 1-2 15,-1 0 2-15,3 0-1 0,-2 2 1 0,3-2-4 16,1 0 5-16,-2 0-2 0,2 0 0 15,-1 1 0-15,1-2-1 0,-1 1 2 16,-1 0 0-16,2 0 0 0,-2 2-1 16,1-1 0-16,-1-1 1 0,1 1 0 0,-1 0 1 15,0 0-2-15,1 0-1 0,1 1 0 16,0-1 0-16,-1 0 0 0,-1-1 0 16,2-1 1-16,-3-1-2 0,1 0 0 15,-1-3 1-15,-2 0 0 0,1 0 1 16,-3-2 0-16,-1-1-1 0,-1 0-1 0,-1-1 2 15,-1-1-2-15,0 0 2 0,-1 0 0 16,-1 1-2-16,0-2 2 0,-1 2-1 16,0-1 1-16,0-1 1 0,0 3 2 15,0-3-1-15,0 2 3 0,0 1 1 16,-15-1 1-16,15 2 0 0,-15 0 1 0,3 1-1 16,-1 0 1-16,-3 1-2 0,2 0 2 15,-3 0-2-15,0 1-2 0,-1 0 1 16,0 1-1-16,0-1-1 0,2 0 0 15,0 0 0-15,2-1-1 0,1-1 0 0,2 0 0 16,0 1-1-16,2-3 0 0,9 0 0 16,-14 0 1-16,14 0 0 0,-13-1 1 15,13 0 2-15,-11-1-2 0,11 1 0 16,-9-1 0-16,9 0 1 0,-13 0-2 16,13 0-3-16,-11-2 0 0,11 1-2 15,-8 0-4-15,8 1-5 0,0-2-4 0,-11 0-7 16,11 0-3-16,0 0-4 0,0 0-4 15,0 0-4-15,0 0-8 0,0 0-14 16,0-10-20-16,4 10-21 0,3-17-12 0,0 6 4 16</inkml:trace>
  <inkml:trace contextRef="#ctx0" brushRef="#br0" timeOffset="-113575.7">28167 8978 223 0,'0'4'109'0,"0"-1"-3"16,2 2 2-16,8-2-50 0,3-1-57 16,7 1-1-16,6-2-3 0,5-1 1 15,4 0-3-15,5 0 0 0,2 0 0 16,2-11 1-16,0 11 0 0,0-9 0 0,-3 9 1 15,-1-10 1-15,-5 10-2 0,-5-11-6 16,-4 4 2-16,-8 0-4 0,-4 0 2 16,-7-3-2-16,-3 2 1 0,-4-1 0 15,0 0 3-15,0-2 2 0,-9 1 3 16,9-2 3-16,-16 0 3 0,7-1 4 0,0 0 1 16,0 0 2-16,0 0 0 0,0 2-1 15,-1 0 2-15,0 0 0 0,1 1-1 16,-2 2 4-16,2 0-7 0,1 8 2 0,-1-10-3 15,9 10 3-15,-16 0 0 16,16 0 1-16,-11 2 0 0,11 5 1 0,-11 3-3 16,11 6-1-16,-9 3 2 0,9 5 0 15,-10 3-1-15,10 3-1 0,-12 4-4 16,12 2-1-16,-11 3 1 0,11 1-2 0,-9 1 2 16,9 0-2-16,-10 1 1 15,10-3-1-15,-8-1-2 0,8-1 1 0,0-4 1 16,-9-2 1-16,9-3-3 0,0-3 2 15,0-4-3-15,-12-2 1 0,12-2-1 16,0-6 0-16,-9-3-1 0,9-4-2 0,0-4-5 16,0 0-2-16,0-10 0 15,0-2-4-15,4-5 0 0,3-4-1 0,3-2 0 16,2-4 1-16,2-1 3 0,1-1 3 16,1-1 3-16,0 0 1 0,0 3 3 15,0-1 2-15,-1 5-1 0,-2 1 4 0,-2 5 1 16,0 2 1-16,-3 5 2 0,-2 2-1 15,-1 8 3-15,0 0-1 0,-3 0 2 16,1 0 1-16,1 0-1 0,-1 7 1 16,1 2-2-16,0 3 1 0,1 2 1 15,2 2-4-15,-2 4 0 0,2 0 1 0,-1 4-2 16,-1 1-1-16,2 1 0 0,-3 2 0 16,-1-2-3-16,-1 1 0 0,-1-2-1 15,-1-1 1-15,0-1-1 0,0-4 1 16,0-1-1-16,0-4-1 0,-13-3-1 15,13-4-1-15,-17-1 1 0,7-4 1 0,-2-2-2 16,0 0-1-16,-2 0 0 0,2-15-2 16,0 3 2-16,0-1 1 0,2-1 0 15,1-1 1-15,9-1 0 0,-13 0-2 16,13 1 2-16,0 0 1 0,0 1 0 16,0 1-1-16,5 2-1 0,4 1 1 0,0 10 1 15,1-11 1-15,2 11 1 0,-1 0 2 16,0 0 0-16,0 4 0 0,-2 2 1 15,-1 2 1-15,-2 2 0 0,-2 3 0 16,-3 3 0-16,-1 1-1 0,0 2-3 16,0 2 0-16,-13 0 0 0,4 2-1 0,-3 0-1 15,-5 0 0-15,-2 1-2 0,-3-2-2 16,-4 1 1-16,-3-1-1 0,-3-1 2 16,-2-3-2-16,-1-2 1 0,-2 0 2 15,2-3 2-15,0-2 1 0,3-1 0 16,2-3 3-16,4-1-2 0,5-3 1 0,5-2-2 15,7-1 0-15,12-12-3 16,9 6 1-16,6-2-1 16,6-1-3-16,5-1 3 0,4 1 1 0,1-1 0 15,1 2 1-15,2-1 1 16,-1 1-1-16,-2 8 1 0,-1-10-2 0,-3 10 2 16,-4 0 0-16,-3-8 3 0,-4 8-2 15,-6 0 3-15,-5 3-1 0,-5 1 0 16,-3 2 3-16,0 2-2 0,-8 1-1 0,-3 1-1 15,-5 1 1-15,-4 1-2 0,-4 1-2 16,-3 1 0-16,-2 1 0 0,-2-1-2 16,-1 1-5-16,0-1-2 0,2-1-4 15,1-1-6-15,3-2-12 0,2-3-25 16,6-1-37-16,4-4-21 0,14-2 4 16</inkml:trace>
  <inkml:trace contextRef="#ctx0" brushRef="#br0" timeOffset="-113441.7">28367 9754 137 0,'22'0'111'15,"1"0"1"-15,-1 0 2 0,0 0-19 16,-2 0-38-16,-2 6-43 0,1 4-5 0,-2 3-3 16,-1 1-4-16,-2 1-2 0,1 1-4 15,-2-1-6-15,-1 0-8 0,-1-1-9 16,0-3-29-16,-1-1-42 0,-1-4-14 16,-1-2-1-16</inkml:trace>
  <inkml:trace contextRef="#ctx0" brushRef="#br0" timeOffset="-113150.22">29200 8822 193 0,'18'0'120'0,"0"-12"1"16,-1 12-2-16,1-9-3 0,2 9-91 0,0 0-25 15,0 0-7-15,0 0-12 0,1 0-15 16,-5 1-33-16,-2 0-37 0,-3 0-16 15,-6 2 2-15</inkml:trace>
  <inkml:trace contextRef="#ctx0" brushRef="#br0" timeOffset="-112743.27">29092 8883 170 0,'-15'5'109'0,"1"2"2"0,0 2 0 0,2 5-25 16,2 2-61-16,-1 3-14 0,0 0-4 15,2 4-1-15,-2 1-5 0,1 0-1 16,2 1 0-16,8-1-2 0,-17-1-1 16,17-1-2-16,-15-1 2 0,15-4-3 0,-13-2-1 15,13-2-2-15,0-5-3 0,-9-3 1 16,9-4-2-16,1-1 2 0,2 0 2 16,3-10 1-16,3 1 5 0,4-4 2 15,4-1 5-15,5-2 4 0,5-1-1 16,3 1 3-16,5-1-2 0,4 1 0 15,3 1 0-15,0 2 0 0,4 2-2 0,-2 4-2 16,0 7 2-16,0 0 2 0,-4 0-1 16,-3 0 3-16,-4 2 0 0,-4 6 0 15,-7 4 0-15,-3 0-2 0,-7 3 0 16,-3 1-1-16,-5 1-1 0,-3 0-4 16,-1-1-2-16,0-2-1 0,-11 2-4 0,2-3-6 15,-3-1-5-15,-2 0-2 0,-3-3-4 16,0-1-3-16,-1-3-6 0,0-2-6 15,-1-3-10-15,1 0-9 0,-1 0-12 16,1 0-11-16,2-10-5 0</inkml:trace>
  <inkml:trace contextRef="#ctx0" brushRef="#br0" timeOffset="-112609.77">29287 9138 157 0,'0'-9'94'16,"-8"2"-5"-16,8 7-8 0,0-11-14 15,0 11-19-15,0 0-23 0,0 0-16 0,0 0 0 16,0 0-3-16,0 0 0 0,0 0 0 15,-10 4-5-15,10 0-1 0,0 4 0 16,-10 1-9-16,10 1-13 0,-11 2-37 0,11-1-47 16,-18 2 0-16,6 0-2 15</inkml:trace>
  <inkml:trace contextRef="#ctx0" brushRef="#br0" timeOffset="-112176.79">29000 9247 236 0,'-9'-8'121'16,"9"8"-1"-16,0 1-4 0,0 3-4 16,0 4-112-16,0 2-3 0,0 4-8 15,0 0-10-15,0 3-1 0,0 1-1 0,-8 0 5 16,8 1 4-16,0 1 7 0,0 1 5 16,0 0 6-16,0-2 5 0,0 0 2 15,0-2 4-15,0-4-1 0,0-1-2 16,3-5-5-16,4-3-3 0,3-2-3 15,3-2-1-15,5 0-2 0,2 0-2 16,3-14-5-16,3 5-2 0,1 0 0 0,2-4-2 16,1 1 1-16,0-5 0 0,-1 0 0 15,-1-2 3-15,-4 0 4 0,0 0 4 16,-3 0 2-16,-4 0 4 0,-4 1 1 16,-3 0 1-16,-4 3 1 0,-2 2 2 15,-4 2 0-15,0 4-2 0,0 7 2 0,-11 0 1 16,3 0-3-16,-5 1 1 0,-3 10-1 15,-1 4 1-15,-3 6-2 0,-3 3-2 16,-2 4 3-16,-1 3-5 0,-1 2-3 16,-1 3 3-16,0 0-3 0,-1 0-2 0,0-2-1 15,2-2-3-15,1 0-4 0,2-4-6 16,3-4-11-16,1-6-27 0,3-3-48 16,4-7-16-16,13-3 3 0,-12-5 1 15</inkml:trace>
  <inkml:trace contextRef="#ctx0" brushRef="#br0" timeOffset="-112026.8">29261 9563 210 0,'22'9'130'0,"-3"3"1"0,-2 5 1 16,-4 6-2-16,-1 3-85 0,0 3-42 0,0 2-3 16,3-1-9-16,0 1-14 0,3-1-12 15,1-3-21-15,1-2-35 0,1 0-37 16,-1-2 0-16,-1-3 3 0</inkml:trace>
  <inkml:trace contextRef="#ctx0" brushRef="#br0" timeOffset="-110927.75">29857 8829 192 0,'5'-8'117'0,"-3"0"-1"16,1 8-2-16,-1-9 0 0,1 9-96 16,0 0-18-16,0 4-3 0,1 1-7 15,1 1-8-15,2 3-2 0,0 1-4 0,0 0-1 16,1 3-1-16,2 1-4 0,-2 3-5 16,1-1-3-16,0 0-6 0,0-1-10 15,-2-4-14-15,1-1-14 0</inkml:trace>
  <inkml:trace contextRef="#ctx0" brushRef="#br0" timeOffset="-110578.36">30101 8874 212 0,'2'0'100'0,"1"0"-7"0,-2 0-11 15,0 1-20-15,-1 3-39 0,0 2-12 16,0-1-4-16,0 4 0 0,0-2-2 15,0 2-3-15,0 1 0 0,-12-1-2 16,12 1 1-16,-12 0 0 0,12 1 0 16,-18 0-1-16,9-1 1 0,-2-1 1 15,-1 0 1-15,0 0-1 0,-1-3-2 0,3 0 2 16,-2 0-1-16,1-1 0 0,1-1 0 16,2-1 0-16,8 0 0 0,-14-1-1 15,14-1 1-15,0-1 1 0,0 0-1 0,5 0 1 16,4 0 0-16,2 0 0 0,5-9-1 15,3 9-1-15,2-8 1 0,4 8-1 16,0-12-1-16,0 12-4 0,1-12 1 16,-1 12-4-16,-2-14-8 0,-2 7-8 15,-2-1-26-15,-5 0-31 0,-2-1-29 0,-4 0 1 16</inkml:trace>
  <inkml:trace contextRef="#ctx0" brushRef="#br0" timeOffset="-110278.77">30069 8656 186 0,'-10'-14'94'0,"1"3"-9"0,9 1-14 15,-15 0-25-15,15 3-30 0,0 7-12 16,-10-10 0-16,10 10-1 0,0 0 4 16,1 0 1-16,1 0 2 0,0 3 2 0,2 4 0 15,-2 4 3-15,1 3 1 0,-1 4-1 16,1 4 1-16,-3 4-3 0,0 4-1 15,0 5-2-15,0 2-1 0,0 4-2 16,0 3-3-16,0 1 1 0,0 2-1 16,0 1-2-16,0 0 0 0,0 0-1 0,0-2 0 15,0-2 0-15,0-3-1 16,0-5 1-16,4-3-1 0,-1-4-2 0,0-5-1 16,-2-2-4-16,0-5-4 0,-1-2-8 15,0-7-9-15,0-3-30 0,-9-5-46 16,9 0-12-16,-15 0 1 0</inkml:trace>
  <inkml:trace contextRef="#ctx0" brushRef="#br0" timeOffset="-109279.23">30054 9176 199 0,'1'0'119'0,"-1"1"0"0,0 3-2 15,-9 2-4-15,-1 4-93 0,-3 1-18 16,-4 2-2-16,-1 2-9 0,-2-1 1 15,-1 1-3-15,1 0 0 0,1-1 0 16,-1 0 2-16,3 0 0 0,-1 0 3 0,4-2-1 16,3-3 8-16,1-2-3 0,10-4 2 15,0-3-1-15,0 0-1 0,0 0-2 16,0-7-4-16,4-1 0 0,6-1-3 16,-1-1-3-16,3-1-1 0,2 0 1 0,3-1-2 15,2 0 5-15,1 1 0 0,0-1 4 16,2 3 2-16,0-2 4 0,-1 2 5 15,0 0 0-15,-1 2 4 0,-3 7 1 16,0-11-1-16,-3 11 1 0,-1-7 0 0,-2 7-3 16,-4 0 1-16,1 0 1 0,-3 0 3 15,-2 0-4-15,-1 2 2 0,-1 5 1 16,0 1 1-16,-1 5 0 0,0 3 2 16,0 4-1-16,1 5-3 0,-1 3 0 15,0 4-1-15,1 4-1 0,0 2-2 0,0 3-1 16,0 2-1-16,0 0-1 0,1-1 2 15,1 0-2-15,1-4 0 0,-2-1 0 16,3-4 0-16,-3-4 1 0,1-3 1 16,-1-5-1-16,-2-4 0 0,0-4-1 15,0-3-2-15,0-3 1 0,-12-2 0 0,12-4-1 16,-17-1 0-16,6 0 0 0,-3 0-1 16,1-11-1-16,-1 4 0 0,1-2-1 15,0-2 1-15,2-1-3 0,2-4 0 16,9 0 0-16,-13-3-1 0,13-3-1 15,0-1 0-15,0-1 0 0,2-2 3 16,5-2-1-16,1-1 1 0,4-2 1 0,5 1 1 16,1-2 0-16,4 0-1 0,4 0 1 15,4 1 1-15,4 1-2 0,1 1-1 16,5 2 1-16,3 2-1 0,0 2 1 0,2 2 1 16,-1 1-2-16,1 4 2 0,-5 1 1 15,-2 5-2-15,-4 1 4 0,-6 9 0 16,-7-8 0-16,-8 8 0 0,-7 0 0 15,-6 0 1-15,0 4-1 0,0 2 3 16,-17 0 0-16,2 2-2 0,-1 3 1 0,-2-1 0 16,0 3 1-16,0 1 0 0,2 1 0 15,2 1-1-15,5 2-1 0,9 0 1 16,-9 1-1-16,9 2-1 0,2 0 2 16,1 1 1-16,3 0 1 0,1 0 0 15,1 0 0-15,0 0 2 0,-3 1 0 16,-3-1-1-16,-2-1-1 0,0 2-1 0,0-3-4 15,-17 1 0-15,1 1-5 0,-6-2-1 16,-5-1-3-16,-4-1-5 0,-3-1-1 16,-1-2-3-16,-1-3-3 0,0-1-3 15,2-4-2-15,3-5-11 0,2-2-11 16,4 0-1-16,4 0 13 0,6-12 25 0,5 3 10 16,10-1 8-16,0-2 2 0,0 0 8 15,0 0 16-15,4 1 15 0,7 0 7 16,1 3-9-16,4 8-23 0,0 0-6 15,3 0-3-15,0 0-1 0,3 6-2 16,2 5-1-16,1 2-5 0,1 2-2 0,2 1-3 16,0 0-1-16,0 0-2 0,0 0 0 15,-2-1-3-15,-1-1 0 0,-2-3-4 16,-5-3-4-16,-2-2-9 0,-4-3-8 0,-3-3-28 16,-3 0-39-16,-3 0-14 0,-2-14-1 15</inkml:trace>
  <inkml:trace contextRef="#ctx0" brushRef="#br0" timeOffset="-108840.56">30714 9329 128 0,'10'-10'117'0,"0"2"1"16,2 8-3-16,2-8-3 0,3 8-31 15,5 0-81-15,3-9-13 0,4 9-4 0,4 0-6 16,3-11-8-16,1 11-8 15,-1-11 3-15,1 11 12 0,-4-12 4 0,-3 12 5 16,-5-13 4-16,-3 5 4 0,-3-2 5 16,-8-1 6-16,-3-2 9 0,-5-2-3 15,-3-1-10-15,0-1 3 0,-10 0 0 16,0-1 0-16,-1 2 3 0,-3-1 2 16,1 2-1-16,0 1 1 0,2 1 2 0,1 3 0 15,10 10 3-15,-16-8-1 0,16 8 0 16,-10 3 2-16,10 7 0 0,-12 5 2 15,12 6 1-15,-14 8-1 0,5 4 0 0,-2 8-3 16,1 3-1-16,-1 3 0 0,-1 3-5 16,0 2-1-16,0 0-1 0,0 0-3 15,0-2-1-15,0-3-1 0,1-2 0 16,-1-5-1-16,1-4 1 0,-1-4-1 16,1-7 0-16,1-6 0 0,1-5-1 0,-1-5 0 15,1-5 0-15,9-4-1 0,-15 0 0 16,15 0 0-16,0-16-2 0,0 2 2 15,0-3-1-15,0-1 1 0,0-3-2 16,7 1-3-16,2-2-3 0,1 0-13 16,2-1-23-16,-2 0-55 0,2 1-8 0,-1 1-2 15,-3 1-1-15</inkml:trace>
  <inkml:trace contextRef="#ctx0" brushRef="#br0" timeOffset="-107847.1">31238 8949 156 0,'20'-7'109'0,"1"7"-2"0,-2-8-2 0,4 8-1 16,1 0-77-16,2 0-27 0,0 3-8 15,3 0-1-15,-1 1 2 16,1 2 5-16,0 1 3 0,-1 0 4 0,-2 1 3 15,0 2 1-15,-2 2 1 0,-2-1 0 16,-2-1 1-16,-5 1-3 0,-2 0-1 0,-6-1-5 16,-6 1-2-16,-1 0-1 0,0 1-1 15,-14 0 0-15,-2 1-2 0,-6-1 2 16,-4 2-1-16,-6-1 2 0,-2 2 0 16,-2-3 3-16,-1 1 2 0,1-1 2 15,1-2-2-15,2 0 2 0,2-2-2 0,4 0 1 16,6-2-2-16,7-3-2 0,14-1-1 15,0-2-3-15,0 0-4 16,16 0-1-16,7-9-5 0,4 9-1 0,3-13-1 16,2 13-1-16,1-12-2 15,-1 5-1-15,0-1 0 0,-4 1 4 0,-1-1 1 16,-6 0 2-16,-3 0 2 0,-6-1-1 16,-3 0 1-16,-7 0 1 0,-2-1 1 15,0 0 1-15,-11-1-2 0,2 0 4 0,-3 0 4 16,-3-1 4-16,0 1 1 15,1 1 5-15,0 2 2 0,0 8 3 0,3-10 5 16,0 10 3-16,1 1 2 0,1 4 0 16,9 4 0-16,-17 5 1 0,6 7 2 15,-1 4-3-15,-1 5 2 0,-2 7-7 0,-1 5-4 16,-2 2-1-16,-3 3-4 0,-1 1-5 16,0 1 1-16,-4 0-6 0,-1 0 0 15,-1-2-5-15,-1-1-1 0,0-3-3 16,0-3-3-16,0-3-3 0,0-4 2 15,2-7-2-15,2-4-2 0,1-6 3 16,3-4 3-16,5-5 2 0,1-4 5 0,7-3 2 16,8 0 5-16,0-13-3 15,3 1 5-15,10-1-2 0,6-3 2 16,7-2-4-16,4-1-1 0,8-1-2 16,3 0 1-16,4-1-1 0,3 2-2 0,2 0-1 15,-1 0 1-15,-2 0 1 0,-1-1-5 16,-2 0 4-16,-4-2 2 0,-2-1 1 15,-5 0-2-15,-5-2 1 0,-4 1 3 16,-6 2-1-16,-6-1 1 0,-5 0 2 16,-6 2-1-16,-1 3 1 0,0 1 1 0,-12 4 2 15,1 1-1-15,-3 12 2 0,0-9-3 16,-2 9 0-16,-1 2 1 0,0 5 0 16,1 4 0-16,1 3-1 0,2 4 0 15,5 4-1-15,8 2 0 0,0 3-2 0,0 3 2 16,0 2 0-16,0 1 1 0,6 1 0 15,3 2 0-15,3 0 2 0,1 0 3 16,0 0-1-16,0-1 2 0,0 0-1 16,-1-3 0-16,-1-1-1 0,-4-1 1 15,-1-2-2-15,-4-3 0 0,-2 0-4 16,0-4 1-16,0-2-2 0,-15-3 0 0,2-3-1 16,-4-3 0-16,-5-4 2 0,-1-3-2 15,-3-3-1-15,-2 0 0 0,0 0 2 16,-1-12-3-16,1 1 1 0,2-1-1 15,3-4 0-15,4-2-4 0,3-2-5 0,7-2-3 16,9 0-4-16,0-1-9 0,0 0-13 16,6 2-37-16,10-2-48 0,4 2-2 15,4 1 1-15</inkml:trace>
  <inkml:trace contextRef="#ctx0" brushRef="#br0" timeOffset="-104451.24">13916 11600 205 0,'2'-7'100'0,"0"-1"0"0,0-1-20 15,0 2-37-15,0-1-42 0,-1 0-1 16,0 1 0-16,0-2-1 0,0-2-1 16,0 3 4-16,0 0 1 0,0 1 1 0,0 7 1 15,-1-12 1-15,1 12 2 0,1-8 1 16,0 8 0-16,-1 0 2 0,1 0-4 16,0 0-1-16,-1 0 0 0,0 4-1 15,-1 5 0-15,0 4-1 0,0 3 0 16,0 3-1-16,0 4-1 0,0 1 1 0,-12 2-1 15,12 0 0-15,0 2-1 0,-12-2 0 16,12-1 0-16,-10 0-1 0,10-4-1 16,-12-2-3-16,12-2-4 0,-12-5-7 15,12-3-7-15,-9-4-31 0,9-5-40 16,-9 0-16-16,9 0-2 0</inkml:trace>
  <inkml:trace contextRef="#ctx0" brushRef="#br0" timeOffset="-104317.7">13881 11430 130 0,'2'-26'105'0,"1"3"0"0,-1 3 0 16,0 5-18-16,1 1-52 0,0 4-35 15,1 2-7-15,3 8-7 0,0-14-24 16,2 14-37-16,2-13-28 0,3 13-2 16</inkml:trace>
  <inkml:trace contextRef="#ctx0" brushRef="#br0" timeOffset="-103800.77">14300 11306 153 0,'25'16'105'0,"-4"2"0"0,-3 3-2 0,-4 3-29 16,-4 3-43-16,-3 1-21 15,-2 1-3-15,-5 1-3 0,0-1 2 0,0-2-4 16,0 0 2-16,-14-5-1 0,4-1 0 16,-1-3 2-16,0-4-2 0,0-4-1 15,-1-5 2-15,3-5-2 0,0 0-3 0,-5-15-1 16,14 1-2-1,0-4-3-15,0-2-3 0,0-1-1 0,0-1-3 16,0 2-4-16,0 1-2 0,2 1 2 16,4 2 2-16,0 3 1 0,1 3 2 15,1 3 5-15,1 7 3 0,1 0 6 0,0 0 3 16,4 0 3-16,-1 0 3 0,3 6 0 16,1 0 2-16,2-1-1 0,1 2 2 15,2-4-3-15,2 0-1 0,2-1-2 16,1-2-1-16,3 0-3 0,-1 0 0 15,2 0-1-15,-2-13-1 0,2 13-1 0,-2-13-1 16,-2 4 1-16,-1 1-3 16,-3-2 2-16,-2 1 0 0,-2-1 0 0,-2 1-1 15,-4-2-1-15,-1 1-2 0,-3-1-1 16,-2-1-1-16,-3 1-2 0,-1-1 0 16,-2-1-2-16,-1 0 1 0,0 1-1 0,0 0 4 15,0 2 1-15,-9 0 6 16,9 10 3-16,-10-11 3 0,10 11 1 0,-14 0 6 15,14 2 1-15,-13 5-2 0,13 5 2 16,-15 4 0-16,15 5-4 0,-12 3 0 16,12 4-3-16,-9 3 1 0,9 2-5 0,0 1-2 15,0 1-1-15,0 1-1 0,0-1-3 16,0-2-3-16,3-1-3 0,1-4-4 16,1-3-6-16,-2-2-14 0,2-4-21 15,-1-5-25-15,1-2-21 0,-2-5-2 16</inkml:trace>
  <inkml:trace contextRef="#ctx0" brushRef="#br0" timeOffset="-103019.2">14094 10685 212 0,'0'-10'96'0,"0"10"-1"0,0 0-27 16,-10-8-35-16,10 8-32 0,0 1-1 0,0 1 1 15,0 2 2-15,0 3 1 0,-9 1 2 16,9 4 3-16,0 2-2 0,1 1 4 15,0 3-4-15,3 1 2 0,1 3-3 16,2-1-1-16,1 0-1 0,2 1-3 16,1-1 0-16,2-3 1 0,1-2-1 0,3-3-3 15,2-5 2-15,2-3 1 0,2-4-1 16,2-1-1-16,3 0 0 0,1-9 0 16,0 0-4-16,0-3-1 0,-2-3-6 0,-1-2-6 15,-3-2-16-15,-4-2-27 16,-3 0-21-16,-4 1-17 0,-3-1-2 0</inkml:trace>
  <inkml:trace contextRef="#ctx0" brushRef="#br0" timeOffset="-102852.68">14440 10678 128 0,'-15'0'95'15,"2"-7"-7"-15,1 7-4 0,1 0-12 16,11 2-22-16,-14 0-31 0,14 3-9 0,0 1-3 16,0 1-1-16,0 3-1 0,0 2 0 15,0-1-2-15,0 6 0 0,4 0-1 16,1 1-1-16,-1 3-1 0,0 1-3 15,0 1-1-15,1 0-2 0,-1 1-5 16,-1-3-4-16,1 0-8 0,-2-1-25 0,0-4-39 16,-1-2-16-16,-1-1 1 0</inkml:trace>
  <inkml:trace contextRef="#ctx0" brushRef="#br0" timeOffset="-101470.14">15909 10736 219 0,'12'-10'104'15,"0"2"2"-15,0-3-6 0,-1 0-60 16,0-4-40-16,0 2-4 0,0-3-2 16,-3-1-3-16,0-1-3 0,-4 0 0 0,-3-1 0 15,-1 1 0-15,0 2 1 0,0-1 3 16,-8 3 4-16,8-1 4 0,-18 2 1 16,5 1 4-16,-2 1-1 0,-2 2 1 15,-3 2 0-15,-1 7 1 0,0 0-1 0,-1 0-2 16,1 0-3-16,-1 0 3 0,3 6 0 15,2 3 2-15,3 3-1 0,3 2 1 16,11 2 0-16,-11 3 2 0,11 3 0 16,0-1 2-16,1 1-2 0,6 1 0 15,4 1-1-15,2 1 0 0,4-2-2 16,0 0 2-16,3-1-2 0,2 0 0 0,-1-2-1 16,-1 0-1-16,-1-3 0 0,-3 0 1 15,-3-1-1-15,-2-2-1 0,-4 1-1 16,-5 0 3-16,-2-3-2 0,0 2-1 15,0 0-1-15,-11-2 2 0,0 0-1 16,-2-1 0-16,-3-2 0 0,-1 0 1 0,-3-1-1 16,2-2-1-16,-3-1 1 0,1-3 0 15,1 0 2-15,1-2-1 0,2 0 0 16,0 0 1-16,4-9-2 0,1 9 0 16,11-14 0-16,-12 5-1 0,12-2 1 0,0 1 0 15,0-2-2-15,1 1 0 0,5-2 2 16,2 1-2-16,4-1 1 0,2 0-1 15,2 1 0-15,2 0 0 0,3-1-2 16,1 1-1-16,1 1-8 0,-1 1 0 16,1 2-8-16,0-1-29 0,-3 2-49 15,-1 7-9-15,0-12 0 0</inkml:trace>
  <inkml:trace contextRef="#ctx0" brushRef="#br0" timeOffset="-99096.98">15449 10981 211 0,'4'0'98'16,"-1"0"0"-16,1 2-11 0,0-2-52 16,1 2-35-16,0-1-4 0,2 0 0 15,-2-1 0-15,1 0 0 0,1 0 2 16,1 1 1-16,-1 0 2 0,1 2 2 15,0 1-2-15,3-1 8 0,0-1-6 0,2 2 0 16,1-2-1-16,0-1 2 0,2 2-1 16,0-2 2-16,3 1-2 0,0-1 0 15,1-1 2-15,1 1-6 0,0 0 7 16,1-1-1-16,1 0-2 0,1 0 0 0,-1 0-1 16,-1 0 2-16,1 0-2 0,-2 0 1 15,-1 0-1-15,-1 0-1 0,0 0 0 16,-3 0 1-16,0 1 0 0,-2 0-1 15,-1 1 0-15,-1-1-1 0,-1 1 1 16,-1 0-1-16,-2 0 0 0,0 0 2 0,-2 1-1 16,2-1 0-16,-3 0-1 0,0 0 1 15,0-1 0-15,-2 0 2 0,1-1-1 16,0 1 0-16,1-1-1 0,-2 0 0 16,2 0 1-16,-1 0 0 0,2 0 0 0,0 0 0 15,2 0-1-15,-1-8-2 0,2 8 2 16,0 0 0-16,1-9 1 0,0 9 0 15,0 0 0-15,0-8-2 0,0 8 2 16,-1 0-3-16,1-9 1 0,-2 9-2 16,-1 0-7-16,0 0-9 0,-2 0-36 0,-2 0-57 15,-3 0 0-15,0 0 2 0</inkml:trace>
  <inkml:trace contextRef="#ctx0" brushRef="#br0" timeOffset="-96424.72">13953 11060 171 0,'-10'-7'86'15,"10"7"-11"-15,0-13-12 0,0 5-14 0,0 0-16 16,0 0-15-16,0-1-10 16,0 1 0-16,0-2-1 0,1 1-1 0,1 0-1 15,2 2-1-15,-1-2-1 0,1 9 1 16,3-12 0-16,-2 12 0 0,2 0-1 16,1 0 0-16,0 0 3 0,3 3 1 15,-2 4 0-15,2 2 2 0,1 3-3 16,0 2 2-16,2 1-2 0,1 2 2 0,2 0 0 15,0 0-1-15,2 0-1 0,0-1-2 16,1-2 1-16,2-1 2 0,-1-2-2 16,3-3-1-16,1-3-2 0,1-1 0 15,2-4 1-15,2 0-1 0,1 0-1 16,0 0-1-16,1-12 0 0,1 5-1 0,0-2-1 16,1-1 2-16,-1 2 2 0,1-2-2 15,-1 2-2-15,0 8 4 0,-1-9 0 16,0 9 1-16,-2 0 0 0,-2 0-1 15,0 0 1-15,-1 2 0 0,0 3 1 16,-1 3-2-16,0 2 1 0,-2 0-2 0,2 1 0 16,-1 0-1-16,1-1 1 0,0-2-1 15,1-1 0-15,-1-4 0 0,2-1-1 16,0-2 2-16,2 0-2 0,0 0 0 0,1-10 0 16,2 1-1-16,-1-2 0 0,4 0 0 15,0-3 1-15,0-1-1 0,1 2 0 16,-2-2 0-16,2 1 2 0,0 1 1 15,-1 1 0-15,-1 1 1 0,1 3-2 16,-2 0 0-16,-1 8 0 0,-1-12 0 0,-1 12 0 16,-2-7 0-16,-2 7-2 0,-1 0-1 15,-2 0-2-15,1 0-4 0,-5-7-2 16,0 7-6-16,-3 1-8 0,0-1-17 16,-4 0-34-16,-1 1-38 0,-2-1 3 15,-3 0-1-15</inkml:trace>
  <inkml:trace contextRef="#ctx0" brushRef="#br0" timeOffset="-87916.94">9061 10099 184 0,'5'0'98'0,"0"2"2"16,1 4 1-16,-3 6-45 0,1 6-55 15,0 3-1-15,1 8 0 0,-2 3-1 0,1 2 2 16,1 3 1-16,-2 1 0 0,1 0 0 16,1 1 1-16,0 2 0 0,0-2-1 15,2-2 0-15,-1-2-2 0,0-2-1 16,-1-3-6-16,0-1-10 0,-3-4-27 16,1-3-52-16,-3-1-7 0,0-5 0 0</inkml:trace>
  <inkml:trace contextRef="#ctx0" brushRef="#br0" timeOffset="-87350.24">9220 10052 129 0,'28'-12'93'0,"4"4"0"0,3-1-10 0,6-2-14 15,1 0-28-15,6-2-36 16,0 0-1-16,7-1-2 0,4 2-1 0,2-2 2 16,3 0-3-16,2 1 1 0,1 1-1 15,4 2 0-15,0 2 0 0,0-1 0 16,2 9-1-16,-1-12 2 0,1 12 0 15,1-10 0-15,-2 10 1 0,-1-9-1 0,0 9 0 16,-1-9 0-16,-3 9 2 0,0-7-1 16,-2 7 0-16,-2 0 0 0,-2-10 1 15,-1 10-1-15,-4 0 0 0,-2 0-1 16,-5-7 1-16,-3 7 0 0,-5 0-1 0,0 0 0 16,-9 1 0-16,-2 0 0 15,-4 2 2-15,-3-2-3 0,-2 2 0 0,-3 0 0 16,-2-1 0-16,0 0 1 0,-3 1-1 15,-1-1 1-15,0 1-2 0,-3-1 1 16,1 2 0-16,-1-2 2 0,0 1 2 16,-2 2 3-16,1 1 3 0,-1 1 0 0,-3 3 5 15,1 3 1-15,-2 4 2 0,-1 4 0 16,1 6-1-16,-1 6 0 0,-2 9-4 16,1 6-2-16,1 9-2 0,-2 5-2 15,0 5-5-15,2 3-2 0,0 4 0 16,0 1-2-16,0 0-3 0,2-1-1 0,-1-1-2 15,-1-6-1-15,1-2-3 0,-3-8-9 16,0-6 1-16,0-8-5 0,0-8-17 0,-14-7-32 16,2-8-43-16,-4-6 2 15,-7-4 3-15</inkml:trace>
  <inkml:trace contextRef="#ctx0" brushRef="#br0" timeOffset="-86682.79">9012 10866 217 0,'-13'5'102'16,"3"0"-1"-16,1-1-15 0,9-1-47 16,-14 0-36-16,14-2 0 0,0-1-2 15,0 1-1-15,3-1 1 0,4 0 1 16,4 0 1-16,4 0-1 0,3 0 1 0,3 0 0 16,4 0 1-16,4 1 0 0,4 0 3 15,5 0-1-15,3-1 0 0,1 0 0 16,5 0 1-16,3 0-5 0,5 0 5 0,2-10-1 15,4 10 0-15,5 0 1 0,1 0-2 16,5-7-1-16,1 7-1 0,2 0 1 16,-1 0-3-16,2 1 0 0,2 0 0 15,1 2 0-15,-1 0-1 0,-1 0 0 16,-1-1 2-16,1 2 2 0,-2-2 3 16,-2-1-1-16,1-1 1 0,-3 0 1 0,0 0 0 15,0 0-1-15,-5-7 1 0,0 7-1 16,-4-11-3-16,-1 11-2 0,-4-12 0 15,-2 12-1-15,-5-13 0 0,-2 13 0 16,-8-9-1-16,-1 9 0 0,-8-7 1 0,-3 7-1 16,-5 0 0-16,-2 0 0 0,-7 0-2 15,-3-9 0-15,-2 9-7 0,-8 0-11 16,-1 0-7-16,0 0-22 0,0 0-47 16,-17 0-24-16,4 0-2 0,-2 0 4 15</inkml:trace>
  <inkml:trace contextRef="#ctx0" brushRef="#br0" timeOffset="-85734.29">9517 10633 204 0,'0'0'90'16,"2"0"-12"-16,-2 0-20 0,1 2-23 0,0 2-15 15,1 1-9-15,0 2 2 0,-1 2 6 16,1 3-1-16,1 3-2 0,1 5-3 16,-1 2-3-16,1 4 0 0,0 4-2 0,-1 3-2 15,2 3 1-15,1 2-5 0,0 0-3 16,-1 0 2-16,1 0 0 0,-1-2-2 16,0-3 2-16,0-1 0 0,2-5-1 15,-4-3 0-15,1-3-2 0,-2-4-2 16,1-3-2-16,-1-5-4 0,-1-3-1 0,-1-3-5 15,0-3-5-15,0 0-6 0,0 0-12 16,0-13-17-16,-13 3-16 0,13-2-20 16,-14-5-6-16</inkml:trace>
  <inkml:trace contextRef="#ctx0" brushRef="#br0" timeOffset="-85297.04">9324 10754 194 0,'-10'-10'102'0,"-1"2"-1"0,2 1-12 0,9 7-36 16,-14-13-47-16,14 13-2 0,0-13-2 15,0 13 0-15,0-13-1 0,1 5-1 16,7 0 0-16,2-1 1 0,2 0 0 16,3 0 1-16,2 0-2 0,4-1 1 0,2-1 1 15,2-1 0-15,-1 0 1 0,3-1 0 16,-1 1-1-16,1-1 0 0,-1 2 0 15,-1 1 1-15,-3 1-2 0,0 1 1 16,0 8-1-16,-3-13 0 0,-2 13 0 16,-2-8-2-16,-1 8 3 0,-3 0 1 15,-1 0-1-15,-3 0 1 0,-1 0 2 0,-2 0-2 16,0 0-1-16,-3 0 1 0,0 0 0 16,-1 0 0-16,0 2 0 0,0 3-1 15,0 2-2-15,0 2 2 0,0 2 0 16,0 5 0-16,0-2 2 0,0 4-1 15,0 2 0-15,0 2 1 0,0 1-2 0,0 0 1 16,0 2-1-16,1-1 0 0,2-2 2 16,0-1 0-16,0 0-2 0,0-4 1 15,0-1-1-15,2-3-3 0,-3-1 1 16,2-3-3-16,-1-1-2 0,-1-4-6 0,1 2-4 16,1-3-6-16,-3-2-7 0,-1-1-28 15,0 0-47-15,0 0-8 0,0 0 1 16</inkml:trace>
  <inkml:trace contextRef="#ctx0" brushRef="#br0" timeOffset="-83369.91">10656 10197 152 0,'4'-8'91'16,"-3"0"-3"-16,1 1-9 0,-2-2-17 15,0 1-23-15,0 0-29 0,0-1-5 0,0 2-1 16,-13-1-1-16,13 1 0 16,-17-1-3-16,6 1 1 0,-2 1 0 0,-3-2-1 15,-2 8 1-15,-1-13-2 0,-2 13 1 16,-2-12 1-16,-1 12-1 0,-2-11 0 16,-4 11 1-16,-1-9 1 0,-2 9-2 0,-2 0 0 15,-3-9-2-15,-2 9 2 0,0 0 0 16,-5 0 0-16,2 1 3 0,-5 3-2 15,1 2 0-15,0 0-1 0,0 3 2 16,-1 0 0-16,1 3 0 0,2-1 2 16,1 2 0-16,2-1-1 0,4 2 0 0,3-2 1 15,2 1 4-15,5-2-4 0,3 2 1 16,5-1 1-16,3 2-2 0,4-2 0 16,1 2 1-16,12 0-2 0,-11 2 1 15,11 0 0-15,0 2-4 0,0 0 1 16,3 0 0-16,3 2-1 0,1 0 1 0,5-1-1 15,-1 1 0-15,1-1 1 0,5 0 0 16,0-2-1-16,-1 0 1 0,4-1 0 16,0-1 0-16,3-1 0 0,1-2-1 15,3 1 1-15,2 0-1 0,0-2 0 16,2 0 0-16,5-1 1 0,-2 1 0 0,3-2 1 16,2 0-2-16,1-4 0 15,0 2 0-15,2-3 0 0,1 0 2 0,0-1-1 16,-1-1-1-16,1-2 0 0,-3 1 0 15,2-1 0-15,-3 1 1 0,0-1 1 16,-1 0-2-16,3 0 1 0,-5 1-1 0,3 0 0 16,-1-1 0-16,2 0-1 0,-3 0 0 15,2 0 0-15,0 0 2 0,0 0-3 16,0 0 3-16,-1-11-2 0,0 11 3 0,1-14-2 16,-1 6 1-16,-3-4-1 0,-1 0 1 15,-1-2 0-15,-1-1-2 0,-1-2 0 16,-2-1-1-16,-1 0 1 0,-2-1-2 15,-1-1 1-15,-2-1 1 0,-3-1 1 16,0 0 0-16,-3-2-1 0,0 1 1 0,-3-2 1 16,-2-2 0-16,-1 2 1 15,-3-2-2-15,1 1 0 0,-5 1 0 0,0 0 0 16,-4 1 0-16,0 3-2 0,0 0 0 16,0 1 0-16,-10 4 0 0,2 0-1 15,-3 3 0-15,-3 1-1 0,-3 2 0 16,-3 2 1-16,-2 8 1 0,-6-12 1 0,-3 12 0 15,-1-9 2-15,-8 9-1 0,1-12 2 16,-2 12 2-16,-2-14 0 0,-2 6 1 16,-1-2 0-16,0 0 0 0,-3-1 1 15,2 0-2-15,-2 0-1 0,2 1 1 0,-1 2-3 16,3 8 0-16,0-11-1 0,1 11 0 16,0 0-1-16,2 0-1 0,0 0 0 15,0 4 0-15,2 2 0 0,0 3-1 16,0 2 1-16,4 1 0 0,-2 1 2 15,3 0-2-15,-1 0 2 0,4-1 0 0,-1 0 0 16,2 0-1-16,1-3 2 16,2 2-1-16,2-1 2 0,-1 0-2 0,3-1 0 15,1-1 0-15,1 2 0 0,0-1 0 16,0-1 0-16,3 1 2 0,0-1-2 16,0 1 1-16,3 0-2 0,-2 0 2 0,1 0-2 15,1 0-1-15,2 0 2 16,-2 1 0-16,2-2 3 0,1 1-4 0,1 0 1 15,2 0 0-15,1 0 0 0,-1 2-2 16,10-1 4-16,-14 0-1 0,14 1 0 16,-10 0-2-16,10-1 0 0,0 2-1 0,0-1 2 15,0-1 0-15,0 2 0 0,0-2 2 16,0 1 0-16,0-1-3 0,0 0 1 16,2-1 1-16,1 1-1 0,4-1 1 15,-2-1 0-15,1 0-1 0,-1-1 0 0,1-1 0 16,1 1-1-16,-1-2 1 0,1 1 0 15,1-2 1-15,-1 0 0 0,-1 0-1 16,2-1 0-16,-2 0 0 0,1-2 0 16,-1 2 0-16,0-2 0 0,0 1 0 15,0-1 1-15,0 1-1 0,1 0-1 16,-1 0 1-16,0 0 1 0,0 1-1 0,1-1 0 16,0 1 0-16,-1 1-1 0,0-1 1 15,0 1-1-15,0-2 1 0,0 1 0 16,-2 0 0-16,1 0-1 0,-1-1 0 15,0 1-3-15,-1-1-1 0,1 1-4 16,0 0-10-16,0 0-46 0,-2 2-47 0,0 0 2 16,2-2-1-16</inkml:trace>
  <inkml:trace contextRef="#ctx0" brushRef="#br0" timeOffset="-81554">11633 10118 154 0,'1'6'48'0,"-1"-2"1"15,1 1-4-15,1-1 1 0,-2 1 0 16,2-1-8-16,0 1-9 0,1 0-10 15,1-1-11-15,-1-1 0 0,0 1 1 16,3-2 1-16,-4 0-2 0,1 0-2 16,0-1 1-16,1-1-3 0,-2 0 1 0,1 0 0 15,-1 1-4-15,1-1-1 0,-2 0-2 16,0 0-6-16,1 0-6 0,-2 0-10 16,0 0-35-16,0 1-40 0,0-1-1 15,0 2-1-15</inkml:trace>
  <inkml:trace contextRef="#ctx0" brushRef="#br0" timeOffset="-78623.68">10978 10696 197 0,'0'-15'83'0,"0"1"-13"0,0 1-19 15,3 1-14-15,-3-1-22 0,0 1-12 16,0-1-1-16,0 2 0 0,3 1 1 0,-3-1 0 16,2 1 1-16,2 1 0 0,1 0 2 15,-2 1 0-15,5 8 0 0,0-12-2 16,2 12 2-16,-1 0-1 0,3 0 1 16,0 0 1-16,1 0 0 0,3 2-2 15,-1 6 1-15,4 4 1 0,0 2-1 0,0 4 1 16,1 3-1-16,2 3-2 0,-3 1 0 15,2 3-1-15,0 0 2 0,-2 1-2 16,3 0 1-16,-3 1-1 0,-1-4 3 16,0 0-1-16,-2-3 1 0,0-2 2 15,-1-4 1-15,-3-2 0 0,-1-5-1 0,0-3 0 16,1-5 0-16,-2-2-2 0,0 0-2 16,3-11 1-16,0-2-1 0,3-4 0 15,-1-5 0-15,4-3-1 0,4-5 1 16,-1-4 0-16,5-3-1 0,3-3 2 15,1-2-1-15,3-1-1 0,1 0-1 0,3 1 0 16,-2 1-1-16,1 3 1 0,0 3-1 16,0 2 0-16,2 3 0 0,-5 4-1 15,0 2-1-15,0 4 0 0,-3 2 2 16,-1 3-1-16,-2 2 1 0,-3 1-1 16,-1 2 0-16,-4 1 0 0,-2 1 1 0,-1 0 1 15,-4 0-2-15,-2-1 0 0,-2 1-2 16,-1 1 0-16,-4 7-5 0,-1-13-4 15,0 13-8-15,-3 0-11 0,0-8-29 16,0 8-62-16,0 0 1 0,0 2 2 16</inkml:trace>
  <inkml:trace contextRef="#ctx0" brushRef="#br0" timeOffset="-75194.79">16009 16430 161 0,'5'-11'94'0,"-1"11"5"16,0-7 0-16,1 7-37 0,-1 0-51 15,0-10-5-15,0 10-4 0,-1 0 0 16,1 0 2-16,1-6 1 0,0 6 2 15,2 0 3-15,1 1-1 0,1 1 2 0,4 1 2 16,0 2-4-16,4 0 2 0,2 1-3 16,2-1-1-16,2 3 0 0,2-2-3 15,4 2 1-15,3-1 0 0,4-1-3 16,3 1-1-16,3-2 1 0,6-2-2 16,2-2 2-16,4 0-2 0,1-1 1 0,3 0 0 15,1 0-2-15,0 0 1 0,-1-10 1 16,1 10 0-16,-1-11 0 0,-1 11 1 15,-3-9 0-15,-1 9 1 0,-4-9 0 16,-1 9-1-16,-4 0 1 0,1-7-1 16,-3 7 1-16,0 0 1 0,0 0 0 0,2 0-1 15,1 0 1-15,0 0 0 0,3-9-1 16,2 9 2-16,1 0-1 0,1-9 0 16,-1 9 0-16,2-11 0 0,-1 11-2 15,-2-10 2-15,0 10 0 0,-3-12-1 16,-2 12-1-16,-5-9 1 0,-3 9 1 0,-2 0 1 15,-5-7-1-15,-5 7 1 0,-2 0-2 16,-3 0 2-16,-4 0-2 0,-1 0 0 16,-3 2-2-16,-2-1-1 0,1 1-4 15,-1-1-7-15,-1-1-12 0,1 0-23 16,-1 0-65-16,-1 0-17 0,1 0 2 0,0 0-2 16</inkml:trace>
  <inkml:trace contextRef="#ctx0" brushRef="#br0" timeOffset="-71181.92">15966 16267 146 0,'0'-15'101'0,"-17"7"-1"0,7 1 0 15,-2-1-21-15,1 1-59 0,0-1-20 16,0 1 1-16,2 7-1 0,-3-13-2 16,3 13 0-16,0-12 3 0,1 12 0 15,8-7 3-15,-11 7-3 0,11 0 1 16,0 0 1-16,0 0 0 0,0 0 0 0,0 0 0 15,4 0 0-15,0 0-1 0,3 0 1 16,-1 0-2-16,2 0 1 0,2 0 2 16,3 0-1-16,0 1 0 0,3 2-1 0,2 2 1 15,3-1 0-15,3 0 1 16,3 1-2-16,1 2 0 0,3-1 0 0,2 1 0 16,3 1 1-16,2-2 0 0,2 3 0 15,3-2 2-15,0 1-1 0,3-1 0 16,1 0 2-16,1 1-1 0,1-1 1 15,0 0 1-15,2 1-1 0,-1-2 0 0,1 1-1 16,-1 0-1-16,0 0 2 0,1 0 0 16,-1 0-3-16,1-2 0 0,0 0-1 15,-1-1 0-15,1-3 1 0,2 0 1 16,-2-1-2-16,1 0 1 0,1 0-2 0,0 0 1 16,1-11 1-16,1 11 0 0,0-15 1 15,0 7-2-15,0-1 0 0,0 0 1 16,-1 0-1-16,0 1-1 0,-2 0 0 15,-1 1-1-15,0 7 0 0,-3-11 0 16,0 11 0-16,-2-9 0 0,0 9 0 0,-2 0-1 16,0 0 1-16,-2 0 0 15,-2 0 0-15,1 0 1 0,-2 0-2 0,-1 0 1 16,0 0 0-16,0 0 1 0,-2 0-2 16,-1 0 0-16,-1 0 1 0,0 0-1 15,0 0 4-15,-1 0-4 0,1 0 2 0,0 0-2 16,0 0 2-16,2-6-2 0,-2 6 1 15,1 0 1-15,-1 0-1 0,0 0 1 16,-1 0-4-16,-1 0 3 0,0 0 0 16,-2 0 2-16,-2 1-1 0,-1 0 2 15,-2 0-2-15,-1 0 1 0,-3 0 0 0,0 0 0 16,-1 1 0-16,-2-1-1 0,1 0 0 16,0 0 0-16,-1-1-1 0,1 0-1 15,-2 0 2-15,2 0-2 0,-1 0 0 16,-2 0 1-16,1 0 1 0,-2 0 0 15,0-8 1-15,-2 8 1 0,-2 0 1 0,2 0 1 16,-2 0 0-16,0 0 2 0,-1 0-3 16,0 0 0-16,1 0 0 0,-1-7-3 15,0 7-1-15,2 0 0 0,-2 0-4 16,0 0-4-16,0 0-8 0,0 0-10 16,-2-9-13-16,-2 9-44 0,-3 0-43 0,0 0-1 15,-3-7 1-15</inkml:trace>
  <inkml:trace contextRef="#ctx0" brushRef="#br0" timeOffset="-68550.55">19995 15987 144 0,'0'2'101'0,"-10"0"2"16,10 0-1-16,-10 0-25 0,10-2-49 15,-9 1-28-15,9 0 0 0,0 0-1 16,0 0 0-16,0 0 0 0,0-1 2 0,0 2 2 16,0 2 1-16,0 2 2 0,8 2 2 15,1 2 3-15,2 3 0 0,4 1-1 16,1 2 1-16,3 2-2 0,2 0 1 16,1 2-2-16,4 0-1 0,0-1-1 15,2 1 0-15,2-1 4 0,-1 1 2 16,2-2 0-16,0 0 2 0,0-2 0 0,0-2 1 15,-1-1 0-15,0-1-1 0,-2-1-2 16,0 0 0-16,-3-2-3 0,-1 1-2 16,0-2-2-16,-3 1 1 0,-2-1-4 15,-1 0 0-15,-2-1-1 0,-2-1-1 0,-3 1-2 16,-3-2-7-16,-1 0-6 0,-5-1-11 16,-2 0-17-16,0-3-42 0,0-1-47 15,-11 0-1-15,2 0 2 0</inkml:trace>
  <inkml:trace contextRef="#ctx0" brushRef="#br0" timeOffset="-68184.74">20525 15877 208 0,'5'0'106'0,"0"-8"2"0,0 8-1 15,3 0-41-15,3 0-58 0,1 0-8 16,3 0 1-16,3 0-1 0,3-9-1 0,4 9 1 15,0-8 1-15,4 8-1 0,2-11 2 16,3 11-1-16,2-11 0 0,-1 11-1 16,0-14-1-16,-1 14-4 0,-3-14-1 0,-1 14-4 15,-5-12-2-15,-3 12-3 16,-3-11-8-16,-6 11-8 0,-3-10-18 0,-5 10-15 16,-3-8-18-16,-2 8-17 0</inkml:trace>
  <inkml:trace contextRef="#ctx0" brushRef="#br0" timeOffset="-67918.78">20888 15557 134 0,'-12'-19'99'0,"-1"1"-1"15,3 3-10-15,0 2-14 0,10 3-23 16,-15 10-39-16,15 0-1 0,-8 0 0 0,8 0 0 16,0 11 3-16,0 5 1 15,0 6 2-15,0 4 1 0,0 7-1 0,0 6 0 16,0 6-1-16,0 4-2 0,0 5-3 15,-9 3 0-15,9 0-4 0,0 1 0 16,0-1-4-16,-13-1-2 0,13-1 0 16,-10-4-1-16,10-4-3 0,-10-5-1 15,10-4-5-15,-10-6-3 0,10-4 0 0,0-8-6 16,-8-4-5-16,8-7-3 0,0-7-8 16,0-2-13-16,0 0-19 0,0-14-28 15,2-2-17-15,1-9 0 0</inkml:trace>
  <inkml:trace contextRef="#ctx0" brushRef="#br0" timeOffset="-67701.81">20918 15626 135 0,'6'-26'102'0,"-1"5"1"16,0 7-3-16,-2 6-23 0,1 8-35 16,-1 0-34-16,1 8 0 0,0 5-1 15,2 6 2-15,-1 7 0 0,1 3 0 16,-1 6 1-16,2 3-1 0,1 3 0 15,0 2-1-15,1 0 1 0,-1 1-2 0,1-2-1 16,-1-2-1-16,-2-3-4 0,0-3-1 16,-2-4-4-16,0-2-8 0,-2-4-8 15,-2-4-17-15,0-4-38 0,0-6-39 16,0-3-2-16,0-4 0 0</inkml:trace>
  <inkml:trace contextRef="#ctx0" brushRef="#br0" timeOffset="-67468.19">20809 15927 172 0,'0'0'108'16,"0"0"-4"-16,0 0 0 0,0 0-3 15,0 0-91-15,6 0-10 0,1 1-11 16,4 0 1-16,1-1-1 0,0 1 4 0,2-1-3 15,-1 0 5-15,1 1-2 0,-2 2 0 16,2-1-5-16,-1 0-4 0,-1-1-18 16,-2 1-19-16,-4-1-23 0,-1 0-21 15,-3 1 0-15</inkml:trace>
  <inkml:trace contextRef="#ctx0" brushRef="#br0" timeOffset="-67018.45">20842 16055 180 0,'-13'8'102'0,"0"-1"-2"15,4-1-12-15,9-2-27 0,-12-2-34 0,12-1-19 16,0-1-2-16,0 0 1 0,4 0-2 16,5-10-1-16,2 10 1 0,2-11 1 15,3 11-1-15,3-12-3 0,0 12 0 16,1-12-2-16,0 12-3 0,0-12-4 0,-1 12-2 16,-2 0 0-16,-2 0-3 15,-4 0-3-15,-4 0-3 0,-4 0-1 0,-3 7-3 16,0 4 4-16,0 3 6 0,-16 3 2 15,1 2 3-15,-2 4 2 0,-4 0 5 16,-3 4 8-16,-2-1 2 0,-3 3 5 0,-1-3 1 16,-1 1 0-16,1-2 1 15,1-1-2-15,2-3 0 0,2-3-3 0,2-1-3 16,7-4-1-16,3-4-3 0,13-4-1 16,0-3-1-16,0-2-2 0,12 0 0 15,6-13 0-15,6 4 2 16,6-2-1-16,4 0 1 0,3 0 1 15,3 0 3-15,1 1-1 0,0 0 1 0,0 1 0 16,-3 9 0-16,-5-12 1 0,-4 12-1 16,-8 0 1-16,-7 4-1 0,-8 5-2 15,-6 3 1-15,0 6-2 0,-13 2-3 0,-7 5 1 16,-7 1-1-16,-7 1 0 0,-5 2-1 16,-5 1-1-16,-6 1-1 0,-1 1-3 15,-1-2-5-15,0-3-10 0,1-2-3 16,6-4-28-16,3-7-46 0,8-5-19 15,7-6-1-15,8-3 0 0</inkml:trace>
  <inkml:trace contextRef="#ctx0" brushRef="#br0" timeOffset="-66836.22">20852 16372 129 0,'36'-13'125'0,"-2"6"0"0,-3 7 1 15,-3 0-4-15,-3 2-8 0,-2 5-104 16,-1 4-10-16,-2 0 0 0,0 2-4 15,-1 0 1-15,-1 0-3 0,0-4-4 16,-1 2-3-16,1-1-1 0,-2 1-5 16,0-1-6-16,-2-2-6 0,-2-2-23 0,-4-2-27 15,-5-1-27-15,-3 0-7 0,0 1 3 16</inkml:trace>
  <inkml:trace contextRef="#ctx0" brushRef="#br0" timeOffset="-66503.24">21035 16593 181 0,'-28'12'117'0,"2"0"-1"0,3-3-9 15,2 1-20-15,2-2-38 0,6-3-39 16,3 0-7-16,10-4-3 0,0-1-10 16,0 0-5-16,6 0-3 0,7-12-3 0,6 2-1 15,6-3 1-15,2-1 0 16,6-2 4-16,2-1 1 0,1-1 5 0,1 0 5 16,-3-1 1-16,-2 2 4 0,-4 0 4 15,-4 5 2-15,-6 0 3 0,-5 12 1 16,-8-9 0-16,-5 9 4 0,0 3 1 15,0 5 5-15,-18 5 1 0,1 5 1 16,-2 6-1-16,-2 3 1 0,-2 4 0 0,1 5-1 16,1 1-2-16,2 5-1 0,2-2-3 15,3 2-3-15,3-2-1 0,11-1 1 16,-10-4 0-16,10-2-1 0,0-5 0 0,0-3-2 16,4-5 1-16,1-4-7 0,3-6-2 15,1-6-1-15,0-4-9 0,2 0-12 16,-1 0-12-16,1-18-16 0,2 2-48 15,-2-5-34-15,0-5-2 0,2-4 5 16</inkml:trace>
  <inkml:trace contextRef="#ctx0" brushRef="#br0" timeOffset="-66303.21">21447 16095 168 0,'17'-14'125'15,"1"5"-4"-15,-4 9-5 0,4-11-4 16,0 11-7-16,3-7-105 0,3 7-24 16,0-11-4-16,3 4-1 0,1-3 3 15,0-1 5-15,-1-2 4 0,1 3 4 0,-2 1 2 16,0 1-3-16,-2 0-11 0,-2-3-30 16,-2 0-43-16,-7-2-7 0,-3-1 4 15</inkml:trace>
  <inkml:trace contextRef="#ctx0" brushRef="#br0" timeOffset="-66018.78">21679 15632 202 0,'0'0'111'0,"-10"-10"-2"0,10 10 1 16,0 2-28-16,0 4-73 0,0 4-7 0,0 5-1 15,6 5 0-15,-1 4 4 0,3 4 0 16,0 7 4-16,3 4 4 0,-1 7 3 15,2 7-1-15,0 5 2 0,-1 3 0 0,1 3 1 16,-2 2-4-16,-1 0 1 16,-1 0-7-16,-2 2-1 0,-1-2-3 0,-2-1-1 15,-1-2 0-15,-1-4-3 0,0 0 1 16,-1-8-2-16,0-5-1 0,0-4-6 16,0-6-1-16,0-4-3 0,0-7-6 0,0-6-6 15,0-7-8-15,-10-6-5 16,10-6-21-16,0 0-30 0,-8-13-28 0,8-5-3 15,0-7 2-15</inkml:trace>
  <inkml:trace contextRef="#ctx0" brushRef="#br0" timeOffset="-65835.03">21844 16309 167 0,'5'-18'111'16,"-2"7"1"-16,-3 11-1 0,0 0-23 15,0 0-42-15,-10 3-35 0,1 8-4 16,-2 5-2-16,-5 4 0 0,-2 2 2 0,-1 3-2 15,-3 2-1-15,-3 1-1 16,1 1-3-16,-3 1-2 0,2-1-3 0,-1-3-3 16,3-2-7-16,2-4-7 0,2-5-15 15,3-3-24-15,2-7-39 0,4-5-16 16,10 0 4-16</inkml:trace>
  <inkml:trace contextRef="#ctx0" brushRef="#br0" timeOffset="-65636.06">21665 16376 220 0,'24'-17'112'0,"0"4"3"0,0 5-10 16,-1 8-32-16,-2 0-53 0,1 0-5 0,0 5-2 16,-3 4-1-16,1 3-3 0,-1 3 0 15,-2 4-4-15,0 1-3 0,-2 2 1 16,0 2-3-16,-2-1-1 0,-1 1-1 16,-1-2-2-16,-3 0-4 0,-3-3-3 15,-2 1-3-15,-3-3-4 0,0-1-4 0,0-1-8 16,-15-2-10-16,2-4-16 0,-3-1-16 15,-4-3-15-15,-1-2-6 0,-4 0 7 16</inkml:trace>
  <inkml:trace contextRef="#ctx0" brushRef="#br0" timeOffset="-65503.62">21759 16685 171 0,'-23'0'63'15,"1"-10"17"-15,4 10 12 0,5-9-7 0,5 9-21 16,8-11-36-16,0 11-26 0,0-13-2 16,5 5-2-16,8-2-7 0,4-1 1 15,5-2-2-15,1-1-3 0,3 0-2 16,3-3 0-16,-1 2-4 0,2-3-10 15,-2-2-17-15,0 1-22 0,-3-1-26 0,-4-1-2 16</inkml:trace>
  <inkml:trace contextRef="#ctx0" brushRef="#br0" timeOffset="-65152.91">22059 15710 218 0,'6'0'123'0,"0"5"2"16,1 4-4-16,-1 3-2 0,2 4-104 15,1 4-15-15,2 0-4 0,0 2-11 0,3 0-5 16,0 0-3-16,2-2-4 0,-1 1-3 16,2-1 0-16,-3 0 1 0,2-1-9 15,-2-4-15-15,0-4-25 0,-2-3-23 16,-1-5 2-16</inkml:trace>
  <inkml:trace contextRef="#ctx0" brushRef="#br0" timeOffset="-64887.76">22450 15794 126 0,'18'-15'112'0,"-1"2"3"16,-1 6-2-16,-5 7-9 0,-2 0-36 0,-3 1-55 16,-3 7-7-16,-3 3-2 0,0 4-3 15,-12 2-1-15,0 1 2 0,-5 1-3 16,-3 1 1-16,-4 3-1 0,-1 0 1 15,-3 2 0-15,-2-1 2 0,1 0-3 16,0-2 1-16,0-3 1 0,3-1-3 0,2-2 1 16,2-2 1-16,2-3 1 0,5 0-1 15,4-2-1-15,11-3 0 0,0-1 1 16,0-3 0-16,12-2 0 16,4 0 0-16,6-9-1 0,4 0-2 15,4 1-1-15,1-3-2 0,3 0-5 0,1-2-5 16,0 0-8-16,0 0-17 0,-2-3-25 15,-4 0-32-15,-1-1-12 0,-4 1 2 16</inkml:trace>
  <inkml:trace contextRef="#ctx0" brushRef="#br0" timeOffset="-64154.67">22445 15554 188 0,'-10'0'101'0,"10"0"0"16,-9 0-1-16,9 7-45 0,-9 4-47 16,9 3-1-16,0 2 1 0,-11 4 4 15,11-1 3-15,0 5 1 0,0 2 1 0,0 6 1 16,0 3-1-16,0 5 0 16,0 3-2-16,0 4-3 0,2 2-4 0,0 2-2 15,1 0-3-15,-1 0 0 0,0 0-2 16,-2 0 0-16,0-1-1 0,0-4 0 15,0-2-2-15,0-4 1 0,-9-7-1 16,9-4-1-16,-11-5-1 0,11-7-4 16,-12-5-1-16,12-6-2 0,-17-5-1 0,17-1 2 15,-12 0-2-15,12-12-1 0,0-1 4 16,0-4 0-16,0-2 4 0,0-1 2 16,0-1 1-16,2-1 3 0,3-1-1 15,2 1 0-15,2 1 1 0,2 1 1 16,0 5 0-16,2 1 1 0,-1 4 0 0,1 10-1 15,-3-11 2-15,0 11-3 0,-1 0 3 16,-2 0 0-16,-1 2-1 0,-2 3-1 16,-2 2 2-16,-2 2 0 0,0 1-3 15,0 1 0-15,0-1 0 0,-11 3-1 0,11-1 0 16,-17 2 0-16,9 0 0 0,-2 0 0 16,1 1-2-16,9-1-3 0,-14 1 3 15,14-2-1-15,0-1 1 0,0 0-1 16,0-1-1-16,0-2 0 0,1 0 2 15,8-2 2-15,4-1 0 0,1 0 3 0,3-2 0 16,1 1 2-16,2 0 2 0,0 1 2 16,0 2 1-16,-1 2-1 0,-1 0 0 15,-1 3-3-15,-4 3 1 0,-3 2-5 16,-3 2 3-16,-4 3-2 0,-3 0 1 0,0 2-1 16,0 0 1-16,-14 2-2 0,1-3 1 15,-3-1-1-15,-4-2-2 0,-2-1 2 16,-4-3-2-16,1-3 1 0,-3-4-1 15,0-2-1-15,0-4-1 0,2-4-1 16,2 0-3-16,4 0-1 0,2-8 0 0,5-1-5 16,3-2-2-16,10-4-3 0,0-1 0 15,0-3-1-15,3-1 1 0,9-2-2 16,3-1 2-16,4 0 3 0,3-1 2 16,2 0 4-16,2 0 2 0,1 1-2 15,-2 1-12-15,-1 0-44 0,-3 1-34 16,-1 1 0-16,-4 1 0 0</inkml:trace>
  <inkml:trace contextRef="#ctx0" brushRef="#br0" timeOffset="-63589.04">22865 15800 129 0,'7'0'103'0,"0"1"1"0,-2 6-9 0,2 3-18 16,-1 3-27-16,2 3-41 15,-2 4-3-15,0 2-2 0,0 4-2 0,2 4 1 16,-2 4 1-16,2 1 1 0,-1 1 2 15,3 1 1-15,-2 0 2 0,1 0-3 16,0-1 6-16,1-2 0 0,-3 0-1 0,0-3 0 16,-4-2-1-16,0 0-2 0,-3-3-1 15,0-2-2-15,0 1-1 0,-8-3-2 16,-1 1 0-16,-1 0-2 0,-5-1-1 16,1 0 0-16,-3-1-1 0,-1-2-2 0,0-2-1 15,-1-2-3-15,1-3-2 0,0-1-1 16,2-4-4-16,0-6-1 0,2-1 0 15,2 0 0-15,2-7 0 0,10-4 5 16,-14-2 2-16,14-2 2 0,0-1 2 16,0-1 3-16,0-1 2 0,0 1 2 0,1 2 2 15,5 2 2-15,2 4-1 0,3 9 4 16,2-10 0-16,0 10 4 0,4 1 0 16,-1 6 0-16,2 3-1 0,-1 3 0 15,2 3-2-15,-3 2-3 0,2 2-2 16,0 0-2-16,-3 1-4 0,1 1-2 15,-2-1-3-15,0-1-4 0,-3-2-4 0,-1-3-3 16,0-1-2-16,-3-3-1 0,-1-1-4 16,-1-5-8-16,-1-2-14 0,-2-3-26 15,0 0-34-15,0 0-2 0,0-15 2 16</inkml:trace>
  <inkml:trace contextRef="#ctx0" brushRef="#br0" timeOffset="-63422.21">23189 16245 225 0,'12'-18'123'16,"2"7"-2"-16,-2 3-3 0,2 8-8 16,-1 0-102-16,2 0-8 0,0 0-12 15,1 0-7-15,0 1-2 0,0 1-2 16,-1-2-1-16,0 0-2 0,-3 0-1 16,1 0-5-16,-2 0-14 0,-2-10-23 0,-2 10-30 15,-4-18-3-15</inkml:trace>
  <inkml:trace contextRef="#ctx0" brushRef="#br0" timeOffset="-63122.7">23348 15937 205 0,'-11'13'112'0,"11"7"2"0,-12 9-1 0,12 5-37 16,-11 5-58-16,11 2-8 0,-10 3-5 15,10 1 0-15,0 0-2 0,-13-1 0 16,13 1 2-16,0-1 0 0,0-2 0 0,-9 0 0 15,9-4-1-15,0-4 0 0,0-5-1 16,0-3-1-16,-8-6-2 0,8-4 0 16,0-3-2-16,-12-4-3 0,12-3-1 15,-15-3 0-15,7-3 1 0,-3 0 1 16,2 0-2-16,0 0 2 0,-2-13 1 0,3 6 1 16,8-2 1-16,-13-1 0 0,13-1 0 15,0 1 0-15,-10-1-1 0,10 0-4 16,1 1 0-16,1-1-4 0,4 3-2 15,0-1-4-15,2 1-7 0,1 0-12 16,2-2-20-16,0 0-29 0,0 1-22 0,0-2 0 16</inkml:trace>
  <inkml:trace contextRef="#ctx0" brushRef="#br0" timeOffset="-62489.13">23610 15689 213 0,'1'0'117'15,"2"-11"-3"-15,0 11-3 0,2-10-7 16,2 10-103-16,4-9-1 0,1 9-6 16,3-10-6-16,4 10 0 0,2-9-1 0,0 9 1 15,2-7 3-15,0 7 2 16,2 0 4-16,-1 0 2 0,-1 1 1 0,1-1 2 15,-2 3 1-15,-3-1 0 0,-4 0 2 16,-4 2-1-16,-4 1-1 0,-3 0 0 16,-4 3-1-16,0 2-1 0,0 1-1 0,-16 1 1 15,5 0 2-15,-3 2-2 16,-1 0 0-16,-2 0 2 0,1 0 1 0,-2 0 0 16,2-1 1-16,-1 0-1 0,3-2-1 15,-1-1 1-15,4-1-2 0,1-2 0 16,10-1-2-16,-10-1-4 0,10-1-4 0,0-1-4 15,2-1-5-15,2-2-9 0,5 0-19 16,1 0-26-16,1 0-29 0,1 0-10 16,0-11 2-16</inkml:trace>
  <inkml:trace contextRef="#ctx0" brushRef="#br0" timeOffset="-61907.83">23906 15770 173 0,'0'0'106'0,"0"0"1"0,-14 0-10 16,14 4-22-16,-17 5-35 0,7 5-24 15,-1 5 0-15,-1 4-3 0,-1 6 0 16,0 4 1-16,0 4-2 0,-1 4 1 0,1 2-2 16,0 3 1-16,-2 3-3 0,0 1-2 15,-2-1-2-15,0 0-1 0,-3-2-3 16,-2-1-1-16,-2-3-1 0,1-3-3 16,-4-5-7-16,2-5 0 0,0-5-3 15,2-6-2-15,3-5-3 0,2-5 0 0,5-3 3 16,2-5 1-16,11-1 4 0,0 0 6 15,0-10 1-15,3 1 3 0,11-5 2 16,5-3 4-16,3-2 0 0,7-2 1 0,3-1-1 16,2-1-2-16,1 0-1 15,2 1-1-15,-1 0 1 0,-1 0-2 0,-1 0 0 16,-3 2-3-16,-2-3-1 0,-4 1-4 16,-2-2 0-16,-5 1-1 0,-2-2 1 15,-4 0 1-15,-3 2 0 0,-2 0 2 16,-3 1 2-16,-3 2 3 0,-1 4 1 0,0 2 2 15,0 3 2-15,0 11 1 0,-14-9 0 16,14 9-1-16,-12 5 0 0,12 5 1 16,-16 6-1-16,16 3-1 0,-10 4 2 15,10 4 0-15,0 1 1 0,0 3-1 0,0 1 0 16,0 2 3-16,0-1-1 16,4 1 2-16,2-1 0 0,2 0 2 0,0-2 0 15,0-2 2-15,1-2-1 0,0 0 2 16,0-2 0-16,-3-2-1 0,-2 0 0 15,-3-1-3-15,-1-1-1 0,0-1-2 0,0-3-5 16,-11 0-1-16,0-1-2 0,-4-4 0 16,-2-2-3-16,-4-2-2 0,-1-4-1 15,-3-1 0-15,0-3-3 0,-1 0-3 16,1 0 2-16,3-10-8 0,3 2-5 16,5-3-5-16,4-3-10 0,10-2-20 0,0-4-44 15,0-3-22-15,3 0 4 0,9-2 0 16</inkml:trace>
  <inkml:trace contextRef="#ctx0" brushRef="#br0" timeOffset="-61207.51">24085 15622 132 0,'9'0'111'0,"0"0"1"15,-2 2 0-15,0 6-1 0,-1 3-57 16,0 3-54-16,-1 4-2 0,0 2-5 15,-2 3 1-15,-1-1 0 0,-1 1 0 0,0 0-1 16,1 0-1-16,-2-1 0 0,2-1 0 16,-2 0-2-16,2-5-8 0,-1-3-17 15,0-5-34-15,1-5-31 0,0-3-3 16,3 0-1-16</inkml:trace>
  <inkml:trace contextRef="#ctx0" brushRef="#br0" timeOffset="-60941.24">24359 15784 142 0,'14'-9'114'0,"-2"9"1"0,-5 0-1 16,-3 4-4-16,-4 3-54 16,0 3-54-16,0 3-2 0,-18 1-3 0,4 1-5 15,-4 1 0-15,-4 0 1 0,-2 1 1 16,-2 1 0-16,-2 1 5 0,-2 0 1 16,2-1 0-16,2-2 2 0,1-1 2 15,3-2 1-15,2-1 2 0,4-4 0 16,3 1 3-16,4-3-4 0,9-1 1 0,0-2 1 15,0-1-2-15,1-2 0 0,8 0-1 16,8 0-3-16,4 0-2 0,3-12-2 16,6 4-3-16,4-2 0 0,2 0-5 0,2-1-5 15,0-1-4-15,0-2-8 16,-3 2-13-16,-3-3-20 0,-7 0-27 0,-2 0-23 16,-6-1-1-16</inkml:trace>
  <inkml:trace contextRef="#ctx0" brushRef="#br0" timeOffset="-60025.32">24246 15497 164 0,'0'0'103'0,"0"0"3"15,0 0-1-15,3 0-29 0,2 0-48 16,-1 0-28-16,3 7 0 0,0 0 1 15,2 2-1-15,2 2 3 0,-1 1 2 16,1 2 0-16,2 2 4 0,-1 4 2 0,1 0-1 16,-2 3 3-16,0 3 0 0,-2-1 1 15,-2 3-3-15,-2 1-1 0,-2 4-2 16,-2 1-2-16,-1 3-2 0,0 2 0 16,0 1-2-16,-11 2-1 0,11 0-1 15,-13-1 0-15,13 0-1 0,-14-4 0 0,14-2-2 16,-13-3-1-16,13-3-1 0,-13-5-1 15,13-5 0-15,-9-5-3 0,9-6-2 16,0-6 0-16,0-2-1 0,0 0 2 16,0-12 0-16,0 1 3 0,0-2 0 15,0-1 2-15,0 0 3 0,0 0 3 16,0 0 1-16,0 1 1 0,-9 1 1 0,9 2 1 16,0 0-2-16,0 10 0 0,0-8 0 15,0 8-1-15,0 0 0 0,0 1-2 16,3 0 0-16,1 0 0 15,1-1-4-15,3 0 1 0,0 0-1 0,3 0 0 16,0 0 0-16,1 0 4 0,-1 0 0 16,1 0 4-16,0 0 1 0,-1 1-2 15,-3 2 4-15,-2 1 0 0,-3 4 0 16,-3 0 1-16,0 3-3 0,0 2-1 16,-11 1-1-16,1 2 0 0,-2 0-1 0,-4 1 0 15,1 0-1-15,-2-1 0 0,-1 0-1 16,1-2 0-16,-1-2 0 0,2 0 0 15,2-4 0-15,2 0-1 0,2-1 0 16,10-4-1-16,-11-1 1 0,11-1-1 16,0-1-1-16,1 0 1 0,3 0 0 0,5-8-1 15,1 8 1-15,4-13-1 0,4 4-3 16,2-1 0-16,1-2 0 0,4 0-2 16,1-1 0-16,2 0-1 0,0 1 2 15,-1 1-1-15,2 0 2 0,-5 3 3 16,0 8 2-16,-2-9 2 0,-4 9 3 0,-4 0 4 15,-6 4 0-15,-3 4 4 0,-5 3 0 16,0 3 2-16,0 2 0 0,-13 3 1 16,1 3-4-16,-6 1 0 0,-2 0-2 15,-2 1-4-15,-4 1-5 0,-2 0-1 0,0-2-3 16,-2 0-6-16,0-2-3 0,2-1-5 16,2-3 0-16,1-2-4 0,4-2-3 15,3-4 1-15,4-2 5 0,3-4 4 16,11 0 7-16,-9-3 3 0,9 0 4 0,0 0 4 15,6 0 4-15,2 0 4 0,3 0 0 16,3-8 1-16,2 8-1 16,2 0-4-16,2 0 2 0,1 1-2 0,0 1-1 15,0 3-2-15,0 1 0 0,0 2-2 16,-1-1-2-16,0 2 0 0,-3-1-2 16,1 0 0-16,-2-2-4 0,-2-1-1 0,0-2-6 15,-2-3-4-15,-3 0-11 0,0 0-29 16,-3-9-39-16,-1 0-10 0,-2-3 1 15</inkml:trace>
  <inkml:trace contextRef="#ctx0" brushRef="#br0" timeOffset="-59125.6">24732 15794 161 0,'9'-11'109'15,"1"1"-1"-15,-1 2-4 0,2 0-2 16,3 8-66-16,2-12-36 0,2 12-14 16,3-9 0-16,-1 9 2 0,3 0 3 15,-2-8 7-15,0 8 2 0,1 0 8 0,0 3 1 16,-1 2 2-16,0 2-1 0,-3 0 1 16,-2 2-2-16,-4 2-1 0,-4 0-3 15,-6 3-2-15,-2 1-3 0,0 2-2 16,-8 1-1-16,-5 2 0 0,-3 1-2 15,-5 1 0-15,-3 1 0 0,-2 1 2 0,-4 0 0 16,3-2 3-16,-2-1 1 0,1-2 0 16,2-2 1-16,3 0-1 0,5-3 1 15,3-2-2-15,15-4 0 0,-10-2-2 0,10-6-1 16,6 0-6-16,5 0 1 16,8-9-2-16,5 0 0 0,5-4-1 0,2 1-1 15,1-3 3-15,2 1 2 0,0 0 3 16,-1 0 3-16,-3 1 1 0,-3 0 2 15,-5 3 3-15,-5 3 1 0,-6 7 1 16,-4 0 3-16,-6 0-1 0,-1 0 1 0,0 0 3 16,-12 8-1-16,0 2 1 0,-4 1-1 15,0 2-3-15,-2-1-1 0,0 1-3 16,1 0-4-16,1-2-1 0,0 1 1 16,4-3-5-16,1 1-1 0,11-3-3 15,-12-2 1-15,12-1 0 0,0-2 1 0,0-1 1 16,1 0 4-16,5 0-2 0,2-1 1 15,3 0 4-15,0 0 2 0,2 0-1 16,-1 0 1-16,1 1 0 0,1 0 1 16,-1 1-1-16,-2 1-2 0,-2 4 1 15,-3 0-2-15,-3 3 0 0,-3 2-1 0,0 3-1 16,-9 2-1-16,-2 2 0 0,-7 3 2 16,-5 2 0-16,-5 2 3 0,-4 1 2 15,-3 3 4-15,-3 1 3 0,-2-1 3 16,-1 0 0-16,3-2 1 0,4-1-2 15,4-2 1-15,5-2-2 0,7-4-4 0,8-3-2 16,10-5-5-16,0-3-2 0,3-6 0 16,11-2-3-16,5 0-2 0,7 0-2 15,5-15-3-15,4 3-3 0,4-3-7 16,0-2-2-16,-1-4-4 0,1-1-5 16,-2-3-7-16,-3-2-13 0,-5 1-5 0,-3-1 6 15,-6 1 23-15,-4 4 16 0,-5 0 9 16,-4 5 11-16,-5 3 6 0,-2 3 11 15,0 11 16-15,0-7 11 0,-14 7-4 16,5 4-19-16,-4 5-9 0,-1 6-3 0,0 5-3 16,0 4 0-16,0 4 0 0,1 3-1 15,1 0-2-15,1 1-1 0,3 2 1 16,8-4-1-16,-13 0-2 0,13-3 0 16,0-3-1-16,-9-3-2 0,9-3-2 15,0-4 0-15,0-3-2 0,0-3-2 0,2-4-2 16,0-3-6-16,5-1-8 0,0 0-10 15,2-11-10-15,4 0-16 0,1-4-37 16,5-3-39-16,1-3-3 0,3-1 4 16</inkml:trace>
  <inkml:trace contextRef="#ctx0" brushRef="#br0" timeOffset="-58459.46">25299 15511 178 0,'0'2'104'16,"0"0"-2"-16,0 1 1 0,0-1-12 16,4 0-88-16,3 0-3 0,2-1-11 0,1 0 0 15,3 0 0-15,-1 0 6 0,2 0 5 16,-1 0 4-16,1 1 1 0,-1 2 4 15,0 1-1-15,-1 3 1 0,-3 0-3 16,-2 3 2-16,-4 1-3 0,-3 2-1 16,0 1-3-16,0 1 0 0,-12 2 0 0,1 0 1 15,-4 0 2-15,-1 0 1 0,-3 0 2 16,0-2-3-16,0 0 3 0,0-2-2 16,1-2 0-16,2-2 1 0,3-1-5 15,1-2-1-15,12-1-1 0,-10-2-3 16,10-2-1-16,1 0 0 0,5-2-2 15,4 1 2-15,3 0 0 0,3 0 1 0,3-1 0 16,2 2 3-16,-1 2 2 0,2-1-1 16,-2 2 2-16,-2 1 1 0,-1 1-1 15,-5 1 1-15,-2 2-1 0,-6 3-1 16,-4 1 0-16,0 2 1 0,0 0-1 16,-14 0 0-16,3 2-1 0,-2-3 2 0,-4 0-2 15,-2 1 0-15,0-4 4 0,-1 1-3 16,0-4 1-16,2 0-3 0,-1-3-1 15,4-3-2-15,1-3 1 0,5 0-3 0,9 0-4 16,-10-9-1-16,10 0-7 0,0 0-1 16,2-4-8-16,3 1-6 0,3-4-15 15,3 2-11-15,0-1-7 0,2-1-5 16,2 2 0-16</inkml:trace>
  <inkml:trace contextRef="#ctx0" brushRef="#br0" timeOffset="-58027.01">25488 15559 133 0,'0'6'111'16,"0"-1"0"-16,0 4-1 0,0 2 0 15,0 4-59-15,1 5-47 0,0 2-2 0,2 3 1 16,-1 3 2-16,2 3 3 0,-1 4 2 16,-1 3 5-16,1 3 1 0,0 3 0 15,-2 3 0-15,1 0 0 0,-2 0-2 16,0-1-3-16,0-3-5 0,0-1-6 16,-13-4-4-16,13-3-8 0,-16-4-12 15,8-5-11-15,-1-6-30 0,0-4-48 0,-1-5-13 16,1-6-2-16,0-5 4 0</inkml:trace>
  <inkml:trace contextRef="#ctx0" brushRef="#br0" timeOffset="-57844.71">25364 16093 238 0,'-14'0'129'0,"6"2"-2"15,-2 8-3-15,-2 3-6 0,0 1-96 0,1 2-22 16,0-1-15-16,2-1-8 0,-2-1-3 15,2-3 3-15,1-1 1 0,8 0 3 16,-13-2 4-16,13 0 3 0,0-2-1 16,0-2-4-16,0-3-17 0,0 0-36 15,5-8-37-15,1-1 0 0,2-5 1 0</inkml:trace>
  <inkml:trace contextRef="#ctx0" brushRef="#br0" timeOffset="-57394.48">25705 15658 230 0,'13'-8'128'0,"-2"8"-1"15,-4 0-5-15,-3 0-4 0,-4 0-95 16,0 5-23-16,0 5-13 0,0 2-9 0,-11-1 0 16,11 1 1-16,0-1 0 0,0-2 2 15,0 2 9-15,6-1 2 0,4 0 7 16,2 0 5-16,8-3 1 0,2 0 2 15,5-2 2-15,0-1 0 0,3 3 2 16,2-1 1-16,-2 1 0 0,-2 2 1 16,-3 3-1-16,-5 1 0 0,-6 3-1 0,-4 3 0 15,-8 2-2-15,-2 2-1 0,0 1-4 16,-15 2-3-16,-2 0 0 0,-7 1-1 16,-5-1-1-16,-6 1-1 0,-3-3-2 15,-2-1-3-15,0-3-2 0,1-5-6 16,1-3-4-16,5-6-4 0,7-5-5 0,4-1 0 15,7 0 0-15,15-15 1 0,-9 1 5 16,9-2 5-16,5-4 9 0,8 0 4 16,4-2 9-16,5 1 5 0,1 1 5 15,2 0 2-15,1 3-1 0,0 4 0 16,-1 3-5-16,-3 10 0 0,-2 0-2 0,-3 0-4 16,-3 0-3-16,-1 2-2 0,-2 5-1 15,-2 2-5-15,0 2-6 0,-1 0-7 16,-1 1-12-16,-2-1-32 0,-3-1-41 0,-2 1-5 15,0 1-1-15</inkml:trace>
  <inkml:trace contextRef="#ctx0" brushRef="#br0" timeOffset="-56696">25422 16249 134 0,'-8'9'102'0,"8"0"0"0,-15 1 0 0,15 0-23 15,0 0-40-15,0-2-37 0,0-2-1 16,4 0-1-16,6-3-1 0,4 0 1 16,3 0 2-16,3 0 0 0,2 1 1 15,0-1 0-15,2 1 0 0,0 1-1 16,0 0 2-16,-2 0-1 0,-1 1-1 0,-2 0-1 16,-5 0 0-16,-3 2 0 0,-3 1-1 15,-5 1 0-15,-3 0 2 0,0 0 0 16,0 1 4-16,-13 1 0 0,4-1 2 15,-2 2 1-15,-2-2-1 0,0 2 0 0,-1 0 1 16,1 0-2-16,2 0-2 0,1 1-2 16,10-2-2-16,-12 0-1 0,12-1-1 15,0-2-1-15,0 0-1 0,5-4 0 16,3 0-1-16,2-3 1 0,2-1 1 16,4-1-1-16,-1 0 5 0,3 0-4 0,0-12 0 15,1 2 0-15,-1 0 0 0,0-3-2 16,0-1-4-16,-2-1-2 0,-1-1 1 15,-3 0-1-15,-3-1-3 0,-1 2 7 0,-2-1 1 16,-3 1 2-16,-3 3 2 16,0 0 4-16,0 3 2 0,-8 9 2 0,-2-11-1 15,-2 11 3-15,-2 0-2 0,-2 0 0 16,-3 4 2-16,0 4 1 0,-1 5 2 16,-1 1 2-16,1 4 2 0,-1 2 2 15,1 2 3-15,4 2-1 0,1 2 0 16,4 0 1-16,11-1-2 0,-12 1-2 15,12-1-2-15,0-1-2 0,0-2-3 0,6-1-8 16,3-4-2-16,5-3 0 0,3-4-4 16,4-2-11-16,3-4-7 0,2-3-10 15,2-1-11-15,1 0-21 0,0-8-46 16,-1-1-21-16,0-1 0 0,0-3 3 0</inkml:trace>
  <inkml:trace contextRef="#ctx0" brushRef="#br0" timeOffset="-56344.95">26520 15611 175 0,'2'0'117'16,"-2"2"-1"-16,0 7 0 0,0 2 0 16,0 5-77-16,-11 3-33 0,2 2-5 15,-3 5 0-15,-4 1 0 0,-4 4 2 0,-4 2 3 16,-3 5 2-16,-3 2 0 0,-1 2 1 15,-3 1-3-15,0 0-1 0,-1-1-5 16,0-4-2-16,2-3-6 0,1-5-12 16,4-3-19-16,2-7-41 0,3-4-44 15,6-7-1-15,4-6 1 0</inkml:trace>
  <inkml:trace contextRef="#ctx0" brushRef="#br0" timeOffset="-56128.13">26326 15905 214 0,'18'0'128'0,"-1"2"-1"0,-5 4-6 16,1 5 4-16,-3 2-77 0,1 2-46 15,0 1 0-15,-1 0-9 0,2 0 4 16,-3-2 1-16,2-1 2 0,1 0-1 16,-2 1 3-16,1-1 0 0,2 0 0 0,-2-1-2 15,1-3-1-15,1 0-6 0,-3-2-9 16,-1-2-6-16,-2-2-6 0,-2-1-6 15,-3 0-19-15,-2-2-26 0,0 0-28 0,0 0-13 16,-9 0 5-16</inkml:trace>
  <inkml:trace contextRef="#ctx0" brushRef="#br0" timeOffset="-55629.49">26276 16130 225 0,'-23'3'117'15,"4"1"1"-15,4-1-3 0,6-1-30 0,9 0-60 16,0-1-17-16,8-1-11 15,7 0-5-15,4 0 1 0,6 0-1 16,2-11-3-16,2 11 1 0,1-7 0 16,-2 7 2-16,1 0 2 0,-3-8 7 15,-4 8-1-15,-3 0 1 0,-6 3 1 0,-3 0 0 16,-7 4 4-16,-3 2-1 0,0 4-1 16,0 2 2-16,-18 2-1 0,5 2-2 15,-2 1 4-15,-1 0 1 0,-2 1-1 16,0 0 0-16,-1-1-2 0,0-1 2 15,3-1-1-15,-2-1-2 0,3-3-2 0,0-2-1 16,3-1-1-16,2-3 0 0,10-1-2 16,-14-2-1-16,14-1 0 0,0-2-3 15,0 2 2-15,0-1 0 0,0 0 2 16,3 1 0-16,5 3 3 0,1 0 2 16,2 4 1-16,3-1 4 0,0 4-1 0,3 0 2 15,0 1 0-15,2 2 1 0,-3-1-1 16,2 2 1-16,-4-1 0 0,0 1 1 15,-3-1 0-15,-2 0-2 0,-6-2 0 16,-3-1-2-16,0 0 0 0,0 0 0 0,-18 0-1 16,2-2-2-16,-6 1-1 0,-3-1-1 15,-4-1 0-15,-1-1 1 0,-2-2 1 16,-1-1-1-16,0-2 0 0,2-2-2 16,1-1-1-16,3-2-1 0,6 0-3 15,7-13-3-15,6 1-8 0,8-5-9 0,0-7-6 16,2-2-10-16,9-4-9 0,5-2-17 15,4-2-29-15,4 1-30 0,3-2-3 16,1 3 8-16</inkml:trace>
  <inkml:trace contextRef="#ctx0" brushRef="#br0" timeOffset="-53795.17">21023 16935 208 0,'-13'0'95'0,"1"0"-8"16,1-10-18-16,0 10-21 0,3 0-25 15,8 0-11-15,-16 0-1 0,16 0-2 16,-9 0 1-16,9 0 1 0,0-6-2 15,-8 6 1-15,8 0 0 0,0 0 0 16,0 0-2-16,0 0-3 0,0 0 0 0,2 1-2 16,1 1 2-16,3 0 0 0,2 1 1 15,3 0-1-15,2 2 4 0,3-2-2 16,3 2 1-16,4-1 2 0,3 1 0 16,3 1 0-16,4-2-2 0,3 1 0 15,3 1 0-15,2-2-2 0,1 2 0 0,2-1 2 16,2 1 0-16,-1-1-1 0,2 1 1 15,-2 0-2-15,2 1 2 0,-2 1 0 16,1 0-1-16,-2-1 0 0,0 1-2 16,0 1-2-16,1 0 0 0,-1-1-3 15,2 0 2-15,0 0-2 0,2-2-2 0,1 1 2 16,2-1-2-16,-1-1 0 0,2 0 0 16,-1 0 0-16,0 0 1 0,0 0 2 15,0 0 0-15,-2-3 1 0,0 1-1 16,0 0 0-16,-2-2 2 0,0 1 0 0,-2-1-1 15,1-1-1-15,-1 0-1 0,2 0-1 16,0 0 0-16,1 0-1 0,2 0 0 16,2 0 0-16,2-9 0 0,0 9 0 15,2 0 0-15,1-9 1 0,1 9 1 16,-1 0 0-16,-1 0 0 0,-3 0 0 0,1 0 0 16,-2 0 0-16,-3 0 1 0,2 0-1 15,-2-7 1-15,-1 7-1 0,0 0 7 16,0 0-7-16,-1 0 0 0,0 0 0 15,1 0 0-15,-2-8 0 0,2 8 0 0,-1 0 0 16,-1-11 0-16,0 11 0 16,-2-7-6-16,-1 7 6 0,-1 0 0 0,-3-10 0 15,-2 10 0-15,-1 0 0 0,-3 0 1 16,-2 0 0-16,0 0 0 0,-2 0-1 16,-1 0 1-16,1 0 1 0,-1 0-2 0,0-6 2 15,0 6-2-15,1 0 1 0,0 0-1 16,-1-8 1-16,1 8-1 0,-1 0 0 15,0-8 0-15,-1 8 0 0,0 0 1 16,-2-10 1-16,1 10-1 0,-2 0 0 16,-2 0 0-16,1 0 0 0,-1 0 0 0,-1 0-1 15,0 0 1-15,1 2-1 0,0 1 0 16,-1 0-1-16,2-1 0 0,0 1 1 16,1-1-1-16,-2 1-1 0,2-1 1 15,-1 1 2-15,1-1-1 0,-2 1 0 16,1 0-1-16,0-1 1 0,0 1 0 0,-1-1-1 15,1 0 1-15,1 0 1 0,2-1 0 16,1-1-1-16,0 0 3 0,2 0-3 16,0 0 1-16,1 0-1 0,0 0 2 15,1 0-1-15,-1 0 1 0,0 0-2 16,-2 0 0-16,-1 0 1 0,-1-7-5 0,-1 7 4 16,-4 0 0-16,0 0 0 0,-1 1-1 15,-2 0 1-15,1 0 0 0,1 2 0 16,-2-2 1-16,2 1-1 0,-2 0 3 15,3 0 0-15,0-2 2 0,-2 1 1 16,2 0 0-16,-2 0-1 0,-1-1 0 0,-1 0 0 16,-2 0 0-16,-1 0-2 0,-2 0-3 15,-2 0 0-15,-1 0-5 0,-2 0-4 16,-3 0-1-16,0 0-6 0,-2 0-6 16,-1 0-9-16,0 0-12 0,-1 0-26 15,0 0-47-15,0-9-18 0,0 9 2 0,0-12 4 16</inkml:trace>
  <inkml:trace contextRef="#ctx0" brushRef="#br0" timeOffset="-31352.69">18733 16830 134 0,'0'-10'95'16,"0"10"-3"-16,0-9-3 0,0 9-33 15,0-9-37-15,0 0-22 0,2 9 1 16,-1 0 2-16,0-9 2 16,0 9 2-16,0 0 3 0,2 0 3 0,-2 0 2 15,1 0 2-15,0 2-1 0,0 2-1 16,-1 3 3-16,-1 2-1 0,0 4 1 15,0 3-1-15,0 3 1 0,0 4-1 0,-9 2 0 16,9 6 0-16,-11 0-1 16,11 3-3-16,-13 1 2 0,13 2-3 0,-17-1 2 15,9 0-4-15,-1-2 0 0,-1-2-1 16,2-4-1-16,8-3 0 0,-15-3-2 16,15-3 0-16,-12-5 0 0,12-1-2 15,-10-5-2-15,10-4 1 0,0-3-1 16,0-1-1-16,0 0 0 0,0-9 0 0,0-1 0 15,0-2-1-15,0-3-1 0,1-2 0 16,2-2 2-16,1-1 0 0,1-3 0 16,0-1 0-16,1 0 0 0,1-2-4 15,0 0 0-15,0-1 0 0,3 2-1 16,0 0 1-16,2 2-2 0,0 0 1 0,1 3-1 16,0 2 2-16,-1 2 4 0,1 1 2 15,1 5 0-15,-1 0 3 0,1 2 1 16,-1 8 2-16,1-7 1 0,-1 7 3 15,-1 0-1-15,0 2 1 0,-2 4-1 16,-2 4 2-16,0 2-3 0,-2 4 1 0,-2 2-3 16,-1 3 0-16,-2 2-3 0,-1 3 0 15,0 2 0-15,0 0-2 0,0 2-1 16,0 0 0-16,-10-3 0 0,10 0-1 0,0-2 1 16,-12-2-1-16,12-3 2 0,0-2-2 15,0-5-1-15,0-2 2 0,0-4 0 16,2-3-1-16,6-4 2 0,1 0-1 15,2 0-1-15,3 0 1 0,1-11-2 16,2 11 1-16,1-13 0 0,1 5 0 16,0 0 0-16,0-1 1 0,1-1-1 0,-1-1 1 15,0 1-2-15,0-2 2 0,-2-1-1 16,-1 0 1-16,0-3-1 0,0 0 0 16,-2-2-2-16,0-1-1 0,-2 0 1 15,0 0-3-15,-2-1 4 0,-1 1 2 16,-3 2-3-16,1 0 0 0,-3 1 0 0,-3 3-2 15,-1 1 3-15,0 3 1 0,0 9-1 16,-10-8 1-16,2 8-1 0,-2 0 2 16,-1 3-1-16,-2 2 1 0,0 2 0 15,-1 1 2-15,2 2 1 0,0 2 2 0,1 3-1 16,2 2 0-16,9 2 1 0,-14 1-1 16,14 2 2-16,0 0-1 0,0 0-1 15,0 2 0-15,1-1-2 0,6 2-1 16,0-1 0-16,1 0 1 0,1-2-1 15,2-1-1-15,0-5 1 0,0 0-2 0,2-5-1 16,0-3-3-16,1-4-2 0,-1-4-2 16,2 0-2-16,0 0-4 0,2-12-3 15,-1-2 0-15,2-4-2 0,0-4 3 16,1-1 4-16,-1-4 4 0,0 1 3 16,-1 0 5-16,-3 0 2 0,2 2 5 0,-4 0 2 15,1 2 2-15,-4 4 0 0,-1 5 3 16,-2 4 2-16,0 9-3 0,-1 0 1 15,-2 0-2-15,-2 5 0 0,0 5-1 16,0 5 0-16,0 0 0 0,1 1-5 16,0 1-4-16,1 1 0 0,-1 0 0 0,1 0 0 15,0-1 0-15,0-2-1 0,1-1 0 16,-1-4 0-16,0-1-3 0,0-3 0 16,0-6-2-16,1 0-2 0,0 0-3 15,1-7-1-15,2-3-2 0,0-4 3 16,1-2 0-16,3-3-1 0,0 1 6 0,1-2-1 15,3 2 5-15,-1-1 5 0,3 3 3 16,-1 1 0-16,3 3 3 0,-2 5-1 16,2 7 4-16,0 0 0 0,-1 0 0 15,-1 3 1-15,-1 8-3 0,0 3 0 0,0 2 0 16,0 2-4-16,-1 0 0 0,2 0-2 16,0 0-1-16,1-4-2 0,3-2 0 15,-1-4-2-15,3-3 0 0,2-5-2 16,1 0-3-16,1 0-1 0,-1-13-2 15,1 1-4-15,0-5-7 0,0-3-8 0,-2-4-8 16,-1-3-12-16,-3-2-30 0,-3-1-36 16,-3-2-13-16,-2 0 2 0</inkml:trace>
  <inkml:trace contextRef="#ctx0" brushRef="#br0" timeOffset="-30137.63">18143 17543 199 0,'0'0'80'16,"0"0"-2"-16,0 0-5 0,2 0-10 15,2 0-14-15,0-7-21 0,0 7-18 0,1 0-3 16,0 0-2-16,0 0-2 0,2 0-1 16,-1 0 1-16,3 0-1 0,-1 0-1 15,3 0 1-15,2 1 1 0,0 2 1 16,4 0 2-16,1 2 0 0,2 0 2 0,3 0 1 15,3 0 2-15,0 2 0 0,3-2 2 16,1 2 0-16,2-1-1 0,1 2-2 16,2-1 0-16,0-1-1 0,-1 1-2 15,2 1-3-15,0 0-1 0,0 0-1 16,2 0 0-16,0-1 1 0,-1 0-2 0,2 0-1 16,1-2 1-16,-1 1 0 0,1-1 1 15,2-2 1-15,-1 1 0 0,0 0 0 16,2-2 0-16,-1 1-1 0,0-1 0 15,2-2 0-15,-3 1-2 0,0 0 1 16,-1 2 4-16,-2-2-6 0,-1 1 0 0,-1 1 0 16,-2 2 0-16,-1-1-1 0,1 2 0 15,-3 0-1-15,0 0-1 0,-1 1-1 16,0-1-6-16,0 1 5 0,-1-2 2 16,1-1 0-16,-1 0-1 0,1-1 3 15,0-2 1-15,0 0 0 0,0-1 2 16,-1 0 0-16,0 0 4 0,-2 0-3 0,0 0-1 15,-1-9 0-15,-2 9 0 0,-2 0 0 16,0-10 0-16,-1 10-1 0,-2 0 1 16,0-9 0-16,-2 9-2 0,0 0 1 15,0 0 0-15,-1-8 0 0,0 8 0 0,-1 0 0 16,-1-6 1-16,0 6 0 0,-1 0 0 16,1-8 0-16,-2 8 2 0,-1 0 2 15,-1-7 0-15,-2 7 0 0,0 0 2 16,-1 0-1-16,-1-7-1 0,-2 7 0 15,-1 0-2-15,-1 0 0 0,0 0-1 0,-1 0-2 16,-1 0-2 0,0 0 1-1,0 0 0 1,0 0 2-16,0 0 1 0,0 0-3 16,0 0-2-16,0 0-4 15,0 0 0-15,0 0-4 0,0 0-5 16,0 0-6-16,0 0-9 0,0 0-10 15,-9 0-32-15,9-10-48 0,0 10-1 16,0-11 1-16</inkml:trace>
  <inkml:trace contextRef="#ctx0" brushRef="#br0" timeOffset="-13702.22">9945 10903 193 0,'2'-7'97'15,"0"-3"-1"-15,2-1-23 0,1 0-38 16,-1-3-28-16,2-1-3 0,0-2 1 16,-1 0-1-16,3-1-2 0,-2 0-2 15,3 2 1-15,-3 1-1 0,1 2 1 16,-1 3-1-16,2 2 1 0,-1 8 0 0,-2-11-1 16,1 11 1-16,-1 0-1 0,0 0 4 15,0 0-2-15,0 5 1 0,0 1 0 16,0 3 0-16,0 2 0 0,2 1 2 15,0 2-1-15,1 2 0 0,0 2-1 16,3 2 2-16,-1-1-2 0,1 2 0 0,1 0-1 16,0 2 0-16,2 0 0 0,-1 0-1 15,2 2 0-15,-1-2 2 0,0 2-2 16,2 0 0-16,-1-1-1 0,2-1 1 16,0 0-1-16,-3-1 1 0,3 1-1 15,-2-4 1-15,1-1 0 0,1-3 0 0,-3-2 2 16,0-3-1-16,-1-5 2 0,0-3-1 15,1-2 3-15,-2 0-2 0,-1-8 1 16,0-4 1-16,2-2 1 0,-1-4-3 16,3-4 2-16,0-3-2 0,2-2-1 15,2-1-1-15,4-3-1 0,1-2 0 0,4 1 0 16,3 0-1-16,5-2-1 0,1 2 1 16,4 1-1-16,2 1 1 0,1 2 0 15,1 2 0-15,0 2 0 0,1 2 0 16,-5 2 0-16,-1 2 0 0,-1 2 0 0,-5 2 1 15,-4 4 2-15,-3-1 0 0,-5 4 1 16,-3 7 0-16,-5-11 0 0,-2 11 2 16,-4-7-1-16,-3 7 0 0,-1 0 1 15,-3 0-2-15,0-9-1 0,-1 9-2 0,0 0 0 16,0 0 1-16,0-7-2 0,0 7 1 16,0 0-2-16,0 0 0 15,-10 0 4 1,10-6-1-16,0 6-4 0,-9 0 2 15,-2 0 0-15,11 0-3 16,0 0-2-16,-8 0-6 16,8 0-6-16,0 1-2 0,0 0-5 0,0 0-17 15,2 0-52-15,3-1-23 0,2 0 1 16,0 0 3-16</inkml:trace>
  <inkml:trace contextRef="#ctx0" brushRef="#br0" timeOffset="-11254.28">24403 12385 174 0,'0'0'70'16,"0"0"-2"-16,-9 0-11 0,9 0-11 15,0 0-10-15,0 0-17 0,-8 0-16 0,8 0-5 16,0 0-4-1,0 0-10-15,0 0-16 0,0-8-27 16,2 8-34-16,0 0 1 0</inkml:trace>
  <inkml:trace contextRef="#ctx0" brushRef="#br0" timeOffset="-9688.95">22006 10930 150 0,'0'-11'93'0,"0"-2"-3"0,0 1-15 16,1 1-13-16,1 1-27 0,2 3-33 16,0 7-2-16,1-9 0 0,1 9 1 15,2 0-1-15,-1 3-1 0,1 4-3 16,0 1 5-16,2 3 0 0,0 4 2 15,-1 3-1-15,1 3 2 0,-1 1 1 0,0 3 0 16,1-1 1-16,1 2 0 0,-1-1 2 16,0-1-1-16,3 0-2 0,-2-4 2 15,2-1-3-15,1-3 0 0,3-3-1 16,0-2 0-16,4-3-1 0,1-3-1 16,2-3-1-16,2-2 0 0,2 0 0 0,1 0 0 15,2-8 0-15,0 8 0 0,1-16 2 16,0 8-2-16,-1 0 1 0,-2 1 1 15,-1 7-2-15,-2-9 1 0,-3 9 1 0,-3 0 0 16,-1 1 0-16,-4 4-1 0,1 5 1 16,-2-1 1-16,-1 5-1 0,0 3-2 15,1 1 2-15,1 1-1 0,4 0 1 16,1-1-2-16,3 0 2 0,3-5-2 16,4-1 1-16,2-5 0 0,3-3 0 0,1-4 1 15,3 0 0-15,-1 0-1 0,0-9 0 16,0 0 0-16,-3-4 0 0,0 0 1 15,-2-2 0-15,-3 0 1 0,-4-1 0 16,0 0-1-16,-3 1 0 0,-1 1-1 16,-3 2-2-16,2 2-1 0,-2 3-6 15,0 7-4-15,1-11-1 0,-1 11-10 0,0 0-16 16,0 0-33-16,-2 0-38 0,3 0 1 16,-1 0 3-16</inkml:trace>
  <inkml:trace contextRef="#ctx0" brushRef="#br0" timeOffset="43.62">19661 12082 144 0,'-9'0'86'0,"9"0"-5"0,0 0-11 15,0 0-17-15,0 0-21 0,0 0-26 16,-7 0-3-16,7 0 1 0,0 0 1 15,0 0-1-15,0 0 1 0,1 0 0 0,0 0 3 16,0 0-2-16,1 0 0 0,0 0 1 16,1 0-2-16,1 0-1 0,3 0 0 15,-2 1 0-15,2 0-1 0,1 1-2 0,3 0-1 16,-1 0 1-16,2 2-2 16,4-1 0-16,-1 3 1 0,3-2 1 0,0 1 0 15,2 2 2-15,1-1-1 0,-1 1 0 16,2 1 0-16,0-1 2 0,2 1 1 15,-2-1-1-15,2 1 1 0,1 0 1 16,0-2 0-16,0 0-1 0,0 0 2 16,1-3 0-16,-1 2-1 0,1-2-1 0,1-1 0 15,-2-2-1-15,-2 1 1 0,2-1-2 16,-1 0-1-16,-3 0 0 0,-1 0 0 16,-2 0-1-16,-3 0 1 0,-1 0 1 15,-2-8 3-15,-3 8-2 0,-1 0 1 0,-1 0 2 16,-3 0-2-16,0 0 2 0,-1 0 0 15,-1 0-2-15,-1 0-1 0,1 0-3 16,0-8 1-16,0 8-2 0,-1 0 0 16,1 0-3-16,-1 0-3 0,0 0-9 15,0 0-7-15,0 0-14 0,-1 0-52 0,0 0-28 16,0-8-2-16,0 8 1 0</inkml:trace>
  <inkml:trace contextRef="#ctx0" brushRef="#br0" timeOffset="968.26">19894 14815 170 0,'0'6'104'16,"0"1"1"-16,0-1 1 0,0-1-36 15,1 0-52-15,5-1-16 0,2-1 0 16,3 0-1-16,2 1 1 0,3-1 6 0,4 1-1 15,3 0 2-15,3 4 1 0,3 1 0 16,2 1 1-16,3 2 0 0,2 1 0 16,2 2-1-16,1-1-4 0,-1-1-2 15,1 2-2-15,-2-1-1 0,2-1 1 16,-2-3-2-16,-2 0 0 0,1-3-4 16,-3-2-2-16,1-3-3 0,-3-2-5 0,-1 0-8 15,-2 0-10-15,-3-8-36 0,-3-1-45 16,-3-4-2-16,-4-2 2 0</inkml:trace>
  <inkml:trace contextRef="#ctx0" brushRef="#br0" timeOffset="1834.38">19663 12266 205 0,'2'-9'84'0,"-2"9"-8"16,1 0-8-16,-1-10-16 0,0 10-21 15,0 0-23-15,0-8-5 0,1 8-1 0,0 0 0 16,0 0-2-16,2-9 0 0,1 9 1 16,0 0 0-16,3 0 0 0,2 0 1 15,0 0-1-15,0 0 2 0,5-8 1 16,-1 9-1-16,3-1 3 0,0 0 0 15,3 1-1-15,0 0 1 0,4-1 2 0,0 2-2 16,2-1 0-16,0-1-1 0,2 2 0 16,2-2-2-16,2 2 1 0,0-2 0 15,2 0 0-15,0 1-1 0,1-1 1 16,2 0-1-16,-2 0-1 0,0 0 3 0,-2 0-1 16,0 0 0-16,-1 0 0 0,-3-9 1 15,-1 9-2-15,-2 0 1 0,-4 0-2 16,-1 0 2-16,-3 0-3 0,-1 0 0 15,-3 0 1-15,-1 0-2 0,-2 0 1 16,-2-7 0-16,-1 8 0 0,-2 0 0 16,-2-1 0-16,0 1 0 0,-2-1 1 0,-1 1 1 15,0-1-2-15,0 0 0 0,0 0-2 16,0 0-2-16,-9 0-6 16,9 0-6-16,-11 0-6 0,11 2-22 0,-15 2-46 15,6 1-28-15,-2 0 0 0,-1 2 2 16</inkml:trace>
  <inkml:trace contextRef="#ctx0" brushRef="#br0" timeOffset="2832.61">19965 14883 130 0,'-9'1'107'0,"2"-1"1"16,7 0-1-16,-16 0-8 0,16 0-60 16,0 0-37-16,0-8-1 0,0 0-3 15,2 8 3-15,8-12-3 16,3 12-1-16,3-10 2 0,2 10 0 0,5 0 0 15,3-8 2-15,1 8 2 0,3 0 1 16,1 0 0-16,1 0-3 0,0-7 4 16,0 7-1-16,0 0 0 0,-2 0 1 0,0 0-1 15,-2 1-1-15,1 0 0 0,-4 2-1 16,1-2 1-16,0 1-3 0,-1 1 0 16,-2 0 0-16,0 0 0 0,-1 0 0 15,-2 1 0-15,-1-1-2 0,0 0 2 16,-1 1 2-16,-4-3-2 0,0 2 2 0,-1 0 1 15,-2 0 1-15,-1-2 0 0,-2 0 3 16,-2 0-1-16,0 0 1 0,-3-1 2 16,1 0-1-16,-1 0 0 0,-1 0-1 15,-2 0 0-15,0 0-1 0,0 0-3 16,0 0-4-16,0 0-4 16,0-8-10-16,-9 8-9 0,9 0-22 0,0 0-61 15,0 0-12-15,-11-8-2 0,11 8 1 16</inkml:trace>
  <inkml:trace contextRef="#ctx0" brushRef="#br0" timeOffset="4150.18">19671 12068 197 0,'2'0'89'16,"-1"0"-11"-16,0-9-12 0,-1 9-16 0,0 0-22 15,0 0-23-15,1 0-3 0,0 1-4 16,1 3 0 0,0 1 0-16,1 0 1 0,0 3-1 15,1-2 3-15,2 0-1 0,1 4 1 16,0-2 0-16,2 2 3 0,1-2 0 16,1 2 2-16,1-2 0 0,2 1 0 0,1-1 3 15,2-2-2-15,1 0 2 0,3-1-1 16,2-2-1-16,1 1 2 0,0 0-2 15,3-3 0-15,2 3-1 0,0-3-2 16,1 2 2-16,2-1-2 0,-1 0 0 16,0 0 0-16,0-1 0 0,0 1 0 0,-1-1 2 15,-2 2-1-15,-2-2 1 0,0 0-1 16,-3 0 0-16,-1-1 1 0,-1 0-1 16,-1 0 0-16,-2 0 0 0,-1 0-2 15,-2 0-1-15,0 0 0 0,-1-9-1 16,-1 9 0-16,-2 0 0 0,0-9-1 0,0 9-2 15,-4 0-1-15,1-8-6 0,-3 8-7 16,-1 0-6-16,-2 0-17 0,-2 1-49 16,0 2-29-16,0 1 0 0,-12 2 3 15</inkml:trace>
  <inkml:trace contextRef="#ctx0" brushRef="#br0" timeOffset="6268.83">20155 14861 159 0,'0'0'97'0,"-10"0"0"0,10 0-8 16,0 0-33-16,0 0-42 0,0 0-13 15,0 0-2-15,0 0 2 0,0 0 0 16,0 0 2-16,0 0 1 0,0 0 2 15,1 0 1-15,1 0 2 0,1 0-3 16,1 0-1-16,1 0 0 0,0 0-2 0,1 0 1 16,0 0-1-16,2 1-3 0,0 0 2 15,1 1-1-15,0 1-1 0,3 1 2 16,-1 0 2-16,1 1-2 0,2 0 1 16,-1 0-2-16,2 2 1 0,0-1 0 15,1 1 0-15,-1 0 0 0,2 0 1 0,-2 0-1 16,2-1 1-16,-3 0 0 0,3 0 2 15,-2-2-1-15,2 1 2 0,-1-1 0 16,0-1 0-16,0-1-1 0,0 0-1 16,-1-1 0-16,-1 0-1 0,-1 0 0 15,0 0-3-15,-2 0 1 0,-1-1 0 0,0 1-1 16,-2 0 2-16,-1 1-2 0,-1-1 1 16,0 1 0-16,-1-1-1 0,-1 2 1 15,-1-2 0-15,0 0-1 0,-1 1 1 16,0-1 0-16,-1 1-2 0,1-1 3 0,0 0 1 15,-2 0 1-15,3-1 1 0,-3 0 0 16,2 1 2-16,-2-1 1 0,1 0 2 16,-1 0 0-16,0 0 0 0,1 0-1 15,0 0 1-15,-1 0-3 0,0 0 0 0,1 0-2 16,-1 0-1-16,1 0-3 16,-1 0 1-16,1 0-1 0,0 0 0 0,-1 0-2 15,1 0-2-15,0 0 1 0,0 0 0 16,-1 0-1-16,2 0-1 0,-1 0-1 15,0 0-2-15,1 0-5 0,0 0-4 0,1 1-5 16,0 1-6-16,2 2-15 16,-1-4-34-16,-1 1-42 0,0-1-2 0,0 0 1 15</inkml:trace>
  <inkml:trace contextRef="#ctx0" brushRef="#br0" timeOffset="8111.2">15946 16205 161 0,'0'-10'93'0,"-10"10"-2"16,10 0-19-16,0-9-25 0,-8 9-35 15,8-10-12-15,0 10-1 0,0-9 2 16,0 9 2-16,0 0 3 15,0-8 0-15,0 8 0 0,0 0 1 16,3 0-1-16,1 0 0 0,4-8 1 16,0 8-1-16,0 0 0 0,4 0-1 15,-1 0 1-15,2-7 0 0,2 7 0 16,2 0-2-16,2 0 0 0,2 0-1 0,0 1-1 16,2 1 0-16,2 0 0 0,2 1 0 15,-1 0-1-15,2 1 2 0,1 2-3 16,0-1 1-16,1 2-1 0,1 0 0 15,0-1 1-15,3 0 0 0,-2 0-1 16,2 0 0-16,1-1-1 0,2 0-2 0,-1 0 3 16,3-2-1-16,1 1 1 0,-1-1 0 15,1 0-1-15,2 1 1 0,0-3 1 16,-1 1 0-16,2 0-1 0,-2 1 0 16,0-1 0-16,0 0 0 0,-1 0 1 15,-3 0 0-15,0 0 0 0,0 0-1 0,-2 0-1 16,-1-1 1-16,0 1 1 0,-1 0 0 15,0-2 0-15,-1 1 1 0,1-1-2 16,-1 1-1-16,0-1 0 0,2 1 0 16,-1-1 1-16,0 0-1 0,0 0 0 15,0 0 1-15,1 0-1 0,-2 0-1 0,1 0 1 16,-1 0 2-16,-1 0-1 0,-1 0 0 16,0 0 0-16,-1 0 3 0,0 0-3 15,-1 0-1-15,0-7 1 0,-1 7 0 0,0 0 2 16,0 0-3-16,0-8 1 15,0 8 0-15,1 0 0 0,-1 0-3 0,1-8 2 16,0 8 0-16,0 0-1 0,-1 0 2 16,0 0-3-16,1-7 2 0,-2 7 0 15,0 0 1-15,-1 0 0 0,-2 0 1 0,1 0 0 16,-1-9 0-16,-1 9 1 16,-1 0-2-16,1 0 2 0,0 0-1 0,1 0-1 15,-1-8 0-15,2 8 0 0,1 0 0 16,-1 0 0-16,3 0-1 0,-2 0-1 15,3 0 1-15,0-8 0 0,0 8 0 0,0 0 1 16,0 0-1-16,-1 1 0 0,0 0 1 16,-2 0 1-16,0 1-1 0,-1-2 0 15,0 2 0-15,-1-1 0 0,-3 0 0 16,2 0 0-16,-3 0 0 0,0-1 1 16,0 1-2-16,-3-1 1 0,2 1-1 0,-3 0 0 15,1-1 1-15,-2 0-1 16,1 0 0-16,-2 0-2 0,0 1 1 0,-2-1-1 15,1 1 2-15,-1-1-3 0,0 1 4 16,-2 0 0-16,3 0 0 0,-3-1 1 16,0 0 0-16,1 2 1 0,-1-2-1 0,-1 1 0 15,1 0 0-15,-1 1 0 0,1-1-1 16,-2 0 0-16,2 0-1 0,-2 0 0 16,0 0 1-16,-1 0 0 0,1 0 1 15,-2 0 1-15,0 0 0 0,0 0-1 16,-1-1 2-16,-1 1-2 0,0-1 2 0,0 1 1 15,0-1-1-15,-2 0-1 0,0 0 0 16,0 0 0-16,-1 0-2 0,0 2 1 16,0-2-1-16,1 1 1 0,0-1-1 15,-1 0 2-15,0 1-1 16,0-1 1-16,0 1 2 0,1-1 2 0,-1 0 0 16,0 0 0-16,1 0-1 0,-1 0 0 15,0 0-2-15,0 0-4 0,0 0 0 16,0 0-7-16,0 0-11 0,0 0-28 15,0 0-52-15,0-8-13 0,0 8 1 0</inkml:trace>
  <inkml:trace contextRef="#ctx0" brushRef="#br0" timeOffset="10726.77">21944 11138 175 0,'0'0'93'0,"-10"-10"-3"16,10 10-25-16,0 0-29 0,0-9-31 0,-9 9-5 15,9-7 0-15,0 7 3 16,0 0 2-16,0 0 0 0,0 0 3 16,1 0-1-16,2 2 3 0,1 0 0 15,2 0-2-15,2-1 4 0,1 1-4 16,2 0-1-16,2-2-1 0,1 3 0 0,3-3-2 15,3 2-2-15,2 0 0 0,3-1-1 16,2 2-1-16,4-1-1 0,1 2 1 16,4 0 0-16,1 0 0 0,1 1 0 0,3 0 0 15,1 2 2-15,0-2 0 0,3 1-1 16,-1-2 1-16,1 1 2 0,0-2 0 16,2 0-1-16,-2-1 0 0,1 1 1 15,-1-2 0-15,0 0-3 0,-3 1 1 16,0 0-1-16,0 0 0 0,-2 1-1 0,-1 0 0 15,1 1 1-15,-3-1-1 0,0 1-1 16,-1 1 0-16,-1 0 1 0,1 2-1 16,-2 1 0-16,0-2-1 0,0 0 1 15,-1 1-2-15,0-1 2 16,-2-1 1-16,1 1-1 0,-2-1 0 0,-1 0 1 0,-1 0 0 16,-2-1 1-16,-3 0 0 15,-1 0 1-15,-1 1 1 0,-3-2-2 0,0-1 0 16,-2 2 1-16,-2-1 0 0,-1 0 0 15,0 1 1-15,-1-1-2 0,0 0-1 16,-1 1 0-16,0-1 0 0,1-1 1 0,-2 3-1 16,1-3 1-16,0 2-1 0,-2-2 0 15,0 1-2-15,0-1 3 0,-1 1-1 16,-2-1 1-16,0-1 1 0,-2 0 0 16,1 0 0-16,-2 0 0 0,-1-1 0 15,0 0-1-15,-1 1 2 0,-1-1-1 0,1 0 0 16,-1 0 0-16,0 0 1 0,1 0-2 15,-1 0 0 1,0 0 0-16,0 0 0 0,0 0 1 16,0 0 0-16,0 0-1 15,0 0 0-15,0 0-2 16,0 0-2-16,0 0-3 0,0 0-5 16,0 0-6-16,0 2-10 0,0-1-42 15,0 1-42-15,0 1-1 0,0 0 3 16</inkml:trace>
  <inkml:trace contextRef="#ctx0" brushRef="#br0" timeOffset="13442.43">20942 14686 158 0,'0'0'84'0,"2"1"-5"0,0 1-7 15,0-1-12-15,1 2-19 0,1-1-26 16,2 1-10-16,0 0-1 0,3 1-1 15,1 0 1-15,3 0-1 0,1-2-1 0,3 1 2 16,2 1 1-16,3-1 0 0,3 1 0 16,1-1-1-16,1-1 3 0,2 1-2 15,0 0 2-15,1 0 0 0,-3-2-2 16,1 1 1-16,-1 0-1 0,-2 0 0 16,-1-1 0-16,-4 0 0 0,0 1 1 15,-3-2 0-15,-3 1-2 0,0-1 0 0,-4 1 1 16,-1 0-3-16,-1-1 1 0,0 1-1 15,-2 0-1-15,0-1 1 0,-2 0-1 16,0 0-2-16,-1 1 1 0,1-1 0 0,-1 1-1 16,-1-1 1-16,-1 0 0 0,1 0 0 15,-2 1 2-15,1-1-3 0,0 1 1 16,-1-1 1-16,0 1-1 16,0-1 2-1,0 0-1-15,0 0-2 0,0 1 2 16,1-1-1-1,-1 1 1-15,1-1-1 0,0 0-1 16,0 2 0-16,0-2-1 0,0 1 2 16,0 0 0-16,1 0-1 0,-1 1 0 15,0 0 1-15,0-1-1 0,0 0 2 0,0 1-1 16,1-1 0-16,-2 0 1 0,3 0-1 16,-3 0 0-16,1-1 1 0,-1 0 1 15,1 1-1-15,0-1-1 16,-1 0 1-16,0 0-2 31,0 0 0-31,0 0 2 0,0 0-2 16,0 0 2-16,0 0-2 0,0 0 2 15,0 0 0 1,0 0-2-16,0 0 2 16,0 0 0-1,0 0-2 16,0 0 2-15,0 0-2-16,0 0 0 16,0 0 0-16,0 0 3 15,0 0-1-15,0 0 0 16,0 0 0-16,0 0 0 16,0 2 3-16,0-2-2 0,0 0-1 15,0 0 0-15,0 0 0 16,0 0 0-16,0 0 1 0,0 0-4 0,0 0 4 15,0 0-5-15,0 0 1 0,0 0 1 16,0 0 2 0,0 0 0-16,0 0 1 0,0 0 0 15,0 0-1-15,0 0-2 16,0 0 2-16,0 0 1 16,0 0-4-16,0 0 1 15,0 1-1-15,0-1 1 0,0 2 1 16,-9-2 3-16,9 1-3 0,0 0 0 0,0 1-4 15,0-1 5-15,0-1 0 16,0 2-1-16,0-1 0 0,0 0 2 0,0-1-2 16,0 2-2-16,0-2 4 0,0 1-1 15,0-1 0 1,0 0 0-16,0 0 1 0,0 0-1 16,0 0 1-16,0 0-1 15,0 0 1-15,0 0 3 0,0 0-3 16,-8 0 0-16,8 0 0 0,0 0-1 0,0 0 1 15,0 0-1-15,0 0 0 0,0 0 0 16,0 0-3-16,0 0 3 16,0 0 0-16,0 0 0 15,0 0 1-15,0 0 1 16,0 0-2-16,0 0 1 0,0 0-1 16,0 0 1-16,0 0 0 0,0 0 0 15,0 0-1-15,0 0 0 0,0 0 0 16,0 0 0-16,0 0 0 15,0 0 1 1,0 0-5 0,0 0-2-16,0 0-1 15,0 0-6-15,0 0-2 0,0 0-5 0,0 0-3 16,2 0-9-16,1 0-24 16,2-12-32-16,2 12-28 0,0-16 1 0,2 7 6 15</inkml:trace>
  <inkml:trace contextRef="#ctx0" brushRef="#br0" timeOffset="14004.8">22563 11983 146 0,'6'0'94'0,"-2"0"-2"0,-1-9-14 0,-1 9-19 16,0 0-26-16,0 0-27 0,-1 0-5 15,1 0 0-15,0 0-1 0,-1 0 0 16,0 0 0-16,3 0-1 0,-2 0 0 0,1 0 0 16,0 1 0-16,2 3 0 15,-1-1-1-15,1 1-4 0,0 0-2 0,1 0-18 16,-1 0-28-16,0 1-34 0,0-1-6 15,1 0-3-15</inkml:trace>
  <inkml:trace contextRef="#ctx0" brushRef="#br0" timeOffset="18268.18">8733 13345 185 0,'3'-8'69'0,"-3"0"-4"16,2 0-5-16,0-1-9 16,0 0-13-16,-2-1-16 0,0-1-19 0,1 0-1 15,0-1 0-15,2 0 0 0,-3 0 1 16,2 0-1-16,0 1-1 0,0-1-1 16,-2 3 1-16,2 0 0 0,-1 2 0 15,1 7 0-15,-2-11 1 0,0 11-2 16,0 0 1-16,0 0 2 0,0 0-1 0,0 0 0 15,0 0 0-15,0 0 1 0,-9 0-2 16,9 0 1-16,0 0-1 16,-11 1 0-16,11 2-2 0,0-2 2 15,0 0-2-15,-11 0 1 0,11 1 0 16,0 2 1-16,0-1 0 0,-11 6 2 0,11 2 0 16,-11 1 0-16,11 6 3 0,-18 5-1 15,7 3 3-15,-3 4-2 0,-1 6 1 16,-3 4 1-16,-2 7-1 0,-3 3-1 0,-1 3 4 15,-4 6-1-15,0 1-1 0,-3 2-1 16,2 0 1-16,-2 1-2 0,0-2 2 16,0 0-3-16,2-3 1 0,0-3-3 15,1-1 1-15,3-4-3 0,2-3 1 16,0-4-1-16,1-2 0 0,6-4 0 0,-1-4-2 16,4-3 2-16,2-4-1 15,1-2 0-15,10-5 0 0,-15-2 0 0,15-5-1 16,-9 0 0-16,9-3-1 0,0-2-4 15,0-2-2-15,0-2-7 0,0-2-4 16,0-1-6-16,0 0-26 0,2 0-47 16,2-10-16-16,1-1 1 0</inkml:trace>
  <inkml:trace contextRef="#ctx0" brushRef="#br0" timeOffset="18934.03">8880 12909 142 0,'-8'-9'91'0,"8"9"-7"0,0 0-12 16,-13 0-19-16,13 0-19 0,-12 0-23 0,12 3-9 15,-13 3 0-15,13 1 0 0,-16 3 1 16,8 1-2-16,-2 3 1 0,0 3 3 16,-1 3 0-16,-1 3 0 0,-2 3 0 0,-1 2 1 15,-1 5-1-15,-1 1 1 16,-1 3 2-16,-2 3-2 0,0 1-1 0,-2 0 2 15,0 3-2-15,0 1 1 0,-2 2-4 16,0 1 2-16,-1 1-2 0,-1 1 1 16,2 2-1-16,-2 0 1 0,1 2-1 0,-1 1-1 15,2 1 2-15,1 1-2 16,0 2 1-16,1 1 0 0,0-1 0 0,3 0 0 16,-1-1 2-16,3-2-1 0,-1 0 2 15,1-4-2-15,3-2 2 0,1-4-1 16,-1-1 2-16,3-5-2 0,-2-3 0 0,3-4 0 15,-1-4 0-15,0-3 0 16,3-2-1-16,-2-4-1 0,10-2-1 0,-16-3-1 16,16-3 3-16,-11-1-3 0,11-3-2 15,-8 0-4-15,8-3-5 0,0-1-3 16,0-1-6-16,0-1-6 0,0-2-27 0,0 0-50 16,0 0-12-16,1-8 4 15</inkml:trace>
  <inkml:trace contextRef="#ctx0" brushRef="#br0" timeOffset="23246.01">10213 16798 127 0,'0'0'97'0,"0"0"1"0,0 0-10 16,1 0-20-16,1 0-31 0,1 0-28 0,2 4-6 15,1 3 0-15,1 0 0 0,2 1 0 16,2 2 3-16,2 0 2 0,1 2 2 15,2 1-1-15,2 3 0 0,1 0-2 16,1 1 0-16,1 1 1 0,1 0-2 16,-1-2 0-16,1 1-2 0,1-2-3 15,0-2-1-15,0-1-1 0,1-3 0 0,1-3-4 16,1-1 1-16,0-5-1 0,2 0-1 16,0 0-3-16,3-10 1 0,0 1 1 15,3-4 1-15,0-2 1 0,1 0 3 16,2-1 0-16,0 1 1 0,1 1 5 15,0 1-2-15,0 2 1 0,0 1-1 0,-1 2 1 16,1 8 0-16,-2-7 2 0,-1 7-1 16,0 0-1-16,-3 0 0 0,0 1 0 15,-3 2 2-15,-3 0-1 0,1 0-1 16,-3-2 0-16,-2 1-1 0,0-2 0 0,-4 0 0 16,0 0 2-16,-1 0-3 0,-2-7-1 15,-1 7-2-15,0-10-3 0,-2 10-2 16,1-14-5-16,-2 7-10 0,1-2-38 15,-1-1-49-15,-2-2-1 0,0 0 0 16</inkml:trace>
  <inkml:trace contextRef="#ctx0" brushRef="#br0" timeOffset="24295.16">10100 14430 160 0,'0'1'90'16,"-11"-1"-13"-16,11 0-13 0,-8 0-26 16,8 0-23-16,-10 0-11 0,10 0 0 15,0-9 2-15,-10 9 1 0,10 0 2 16,0-9 2-16,0 9-1 0,-10 0 2 0,10-10-3 15,0 10-1-15,0 0-2 0,0-9-3 16,0 9 0-16,3 0-3 16,2 0 0-16,0 0 0 15,1 0 2-15,1 3 2 0,3 3-1 16,1 0 3-16,2 3 2 0,3 2 0 0,-2 1-1 16,4 1-3-16,0 2 3 0,2 2-1 15,1-1 1-15,-1 2-1 0,3 0-1 16,0-1 0-16,0-1-2 0,0-1 0 15,0-3 0-15,2-1-2 0,-1-4 1 0,2-2-1 16,-3-3 0-16,3-2 1 0,0 0 2 16,1 0-4-16,-1-15 0 0,2 4-1 15,-1-4 0-15,3-2 2 0,-2-1 1 16,3-1-1-16,0-1-2 0,1-1 1 16,2 2-3-16,0-1 4 0,0 3-1 0,1 1 1 15,0 1 1-15,2 4-2 16,-1 2-1-16,3 9 2 0,-2-10 2 0,2 10-1 15,0 0-1-15,2 0 1 0,-1 0 0 16,0 3 1-16,2 1-2 0,-2-1 2 16,0-1-2-16,1 0 0 0,-2-2-2 0,0 0 1 15,-2 0 0-15,1 0 1 0,-4-9-1 16,0 9-1-16,-2-14 0 0,-1 5-2 16,-1-2 5-16,0 2-3 0,-3-2 1 15,-1 1 0-15,0 0 0 0,0 1-3 16,0 0 0-16,0 2 1 0,-1 7 0 0,2-11 0 15,-3 11-4-15,2-8 1 0,0 8 1 16,-1 0-2-16,0-7 0 0,-2 7 0 16,0 0-1-16,0-8-7 0,-2 8-12 15,-2 0-45-15,0-9-37 0,-2 9 2 16,-1-11 0-16</inkml:trace>
  <inkml:trace contextRef="#ctx0" brushRef="#br0" timeOffset="27843.15">10367 16975 202 0,'-8'2'92'0,"-2"0"-19"0,10-1-17 0,-14 0-24 15,14 1-21-15,-10-2-10 0,10 2 4 16,0-1 1-16,0 1 2 0,0 1 2 15,0 0-1-15,0 2 1 0,8 0 2 16,1 2-1-16,3 0-2 0,5-1-1 16,2 0 1-16,4 0-2 0,5-2 0 0,4 1-3 15,2-1 0-15,6 1 0 0,6-3 1 16,5 1-1-16,0-2 0 0,6-1-1 16,4 0 1-16,4 0 2 0,1 0-1 15,5 0 1-15,0 0-1 0,1-8 0 16,4 8-2-16,-2 0 0 0,3 0-1 0,-2 0-1 15,2-7-1-15,0 7 2 0,0-8-2 16,-4 8-2-16,1-8 4 0,-2 8-2 16,-4-9 1-16,-2 9-1 0,-5-6 0 15,-3 6 1-15,-5 0 0 0,-6-9-1 16,-3 9 2-16,-9 0-1 0,-2 0-2 0,-7 0 0 16,-6 0-1-16,-2 0-4 0,-6 0-2 15,-3 0-8-15,-3 0-14 0,-6 0-36 16,0 0-46-16,0-9-1 0,0 9 1 15</inkml:trace>
  <inkml:trace contextRef="#ctx0" brushRef="#br0" timeOffset="34519.43">6937 14310 184 0,'0'0'70'0,"0"-9"-12"16,0 9-7-16,1-7-9 0,3 7-12 0,0-8-7 15,-1 8-10-15,2-10-10 0,-2 10-2 16,1-8 1-16,0 8 0 0,1-9 1 16,-3 9-2-16,3-8 2 0,-2 8 0 15,1 0 3-15,-1 0 0 0,-2 0 1 16,1 0-1-16,-2 4 4 0,0 5 2 0,0 2-2 15,0 4-1-15,0 3 1 0,0 3-3 16,-11 3 1-16,11 5-2 0,-9 3 0 16,9 2-1-16,-11 5-1 0,11 3-2 15,-17 3 3-15,9 1 1 0,0 2-2 0,-1 0 1 16,9 0 2-16,-15-1-2 0,15 0 0 16,-15-1 1-16,15-2-1 0,-13-3-1 15,13-2 0-15,-11-3 1 0,11-3 0 16,0-4-2-16,-12-4-2 0,12-3 1 15,0-2 0-15,0-5-1 0,0-2-1 0,0-1 0 16,0-4 1-16,2 0-1 0,2-3 0 16,3 0 0-16,0-2 3 0,4 0-3 15,4-3 0-15,1 0 2 0,5 0 1 16,4 0 0-16,0 0 0 0,4-7 0 16,3 7 1-16,3-10 0 0,3 2-1 0,1 1 0 15,2-3 1-15,-2 0 1 0,2-1-2 16,1 0 0-16,0-2 1 0,-3 0 2 15,2 0-1-15,-4-1 0 0,1 1 1 16,-1-2-2-16,-2 2 0 0,0-1 0 16,-2 0 2-16,-3 1-4 0,-1 1 0 15,-3 1 0-15,-2 1 1 0,-2 1 3 0,-4 1 1 16,-1 8 1-16,-4-13 0 0,-2 13-1 16,-5-7 0-16,-2 7 1 0,-4 0-2 15,0-10-1-15,0 10-1 0,-9 0-2 0,1-11 1 16,-5 11-2-16,-1-14 0 0,-3 4 1 15,-2 0 0-15,-3-5-1 0,-2 1 2 16,-2-2 0-16,0-4 1 0,-2 1 0 16,1-1-1-16,-2-1 0 0,1-1 0 15,1 1 1-15,0-2-1 0,1 2-1 0,3 0-2 16,1 2 1-16,2-1-1 0,2 2 0 16,4 1 2-16,1 1 1 0,0 1-2 15,3 1-1-15,0 0 2 0,1-1-2 16,9 2 2-16,-16-1-2 0,16 0 0 15,-16 2 0-15,16-2-2 0,-14 1 0 0,14 2 2 16,-17-1 2-16,17 1-4 16,-15 0 1-16,15 1 1 0,-14 1 1 0,14 1-1 15,-11 8 0-15,11-11 0 0,-8 11 0 16,8-9-2-16,0 9 0 0,-10-7 0 16,10 7 1-16,0 0-2 0,0 0 1 15,0 0-1-15,0 0 0 0,0 0 0 16,0 0 1-16,0 0 1 0,0 0-2 15,0 0-1-15,0-8 0 0,0 8 0 16,0-8 1-16,0 8-3 0,0-14 3 16,-10 6 0-16,10-2 0 0,0 1 0 0,0 0 0 15,0-1 5-15,-9 1-4 0,9-2 2 16,0 1-2-16,0 2 1 0,-9-1-1 16,9 9 0-16,0-11-1 0,0 11 0 15,-11-7 3-15,11 7-4 0,0 0 3 16,-10 0 0-16,10-9 2 0,-12 9-2 15,12 0 0-15,-9 0 1 0,9-8 1 16,-9 8-3-16,-2 0 1 16,11-8 1-16,0 8-1 0,-12 0-1 15,12 0 0-15,0 0 0 0,-8-7 0 16,8 7-2-16,0 0 1 0,0 0 0 0,0 0 1 16,0 0-1-16,0 0 2 0,-9 0 1 15,9-9 0 1,-9 9 1-16,9 0 2 0,0-10-3 15,-12 10 0-15,12-9 0 0,-11 9 0 16,11-8 1-16,-11 8-1 0,11-9 0 0,-10 9 0 16,10-7-1-16,-10 7-1 0,10-9 2 15,-10 9 0-15,10 0 1 16,0 0-2-16,0 0 0 0,0 0 0 16,0 0 0-1,0 0-2-15,0 0 0 0,0 0-2 16,0 0 0-16,-9 0-4 0,9 4-3 15,0 0-2-15,0 3-7 0,-13 2-5 16,13 1-4-16,-12 3-7 0,12 1-32 16,-18-1-48-16,7 1-1 0,0 1 4 15</inkml:trace>
  <inkml:trace contextRef="#ctx0" brushRef="#br0" timeOffset="35302.15">5477 13564 147 0,'0'2'60'0,"0"5"-7"0,0 5 0 16,0 5 1-16,-10 7-1 0,10 8-2 15,-18 7-6-15,7 10-13 0,-5 12-13 16,1 8-3-16,-3 8-1 0,-2 6-3 16,0 4-1-16,-3 3-4 0,-1 0 0 15,0 1-3-15,0-1-1 0,-1-3-1 0,1-3-1 16,1-7 2-16,2-5-2 0,2-11-1 15,2-10 0-15,2-9-1 0,3-9-3 16,0-9-1-16,3-9-6 0,9-9-3 16,-14-6-7-16,14 0-4 0,-12-17-22 15,12-5-28-15,-10-9-30 0,10-7-1 0,-13-8 2 16</inkml:trace>
  <inkml:trace contextRef="#ctx0" brushRef="#br0" timeOffset="36351.18">5023 13721 202 0,'0'-16'97'0,"1"6"3"0,1 10-9 0,3 0-33 16,4 0-43-16,2 0-6 0,2 10 1 16,8 10-1-16,3 10 2 0,4 9-1 15,3 12-1-15,6 7-3 0,2 10 0 16,3 6-1-16,3 7-2 0,1 2-2 15,-1 2 1-15,0 0-1 0,-1-2 0 0,-4-4-1 16,0-4-1-16,-6-5 2 16,-5-9 2-16,-5-8-2 0,-2-10 2 0,-5-10-2 15,-7-9-2-15,-4-9 0 0,-6-8-5 16,0-6 0-16,0-1-2 0,-12 0-3 16,-4-18-2-16,-1 1 0 0,-9-5 0 0,-2-1 1 15,-6-4 3-15,-3-2 2 0,-7-2 4 16,-1 0 2-16,-3-1 1 0,-1 2 1 15,-1 1 1-15,-2 4-2 0,1 2 1 16,0 3-1-16,3 5 0 0,0 3 0 0,2 4-1 16,4 8 0-16,3-9 0 0,2 9 1 15,2 0 0-15,5 0 1 0,6 0-1 16,-2 1 3-16,7-1 1 0,5 0-1 16,4 0 1-16,10 0-1 0,0-10 0 15,0 1 0-15,4-1 4 0,11-3-3 16,4-2-2-16,7-3 1 0,8-1 1 0,6-1 0 15,5-2-2-15,7-1 1 0,5-2 1 16,4 0-3-16,2-3-1 0,0 1 5 16,1-2-3-16,-1 2 1 0,-1 0-1 15,-3 2-1-15,-5 0 1 0,-4 2-1 16,-4 3-1-16,-7 1 1 0,-5 3-1 16,-6 1-2-16,-5 3 1 0,-7 1-3 0,-3 2 0 15,-7 9-4-15,-3-12 1 0,-3 12-2 16,0-10-1-16,-10 10-1 0,-2-7 1 15,-3 7-1-15,-4-9 2 0,-2 9 2 16,-5-12 3-16,-3 5 1 0,-3-1-2 0,-5 0 4 16,-2-1 0-16,-1 0 1 0,-1 0-1 15,-1-1 0-15,0 1 0 0,1-2 0 16,1-1 0-16,4 1 1 0,0-1-1 16,4-2-1-16,4 0 1 0,2 0-1 15,5-1 2-15,3-1 0 0,5-2 0 0,2-1 0 16,11 0 0-16,-11-2 0 0,11-1 3 15,0-1 0-15,0 0 0 0,0-2-1 16,0 0 2-16,4 1-1 0,-1-1 0 16,1 3 0-16,0 0-2 0,-1 3-1 15,2 2 0-15,-4 1 0 0,2 3-1 0,-2 1 1 16,0 3 0-16,-1 2 0 0,0-2 0 16,0 9 2-16,0 0 1 15,0 0 0-15,0 0 0 0,0 0-1 0,0 0-1 16,0 0 1-16,0 0 1 0,0 2-1 15,0 2 0-15,0 1 2 0,0 4-2 16,0 0 2-16,4 4 0 0,1 4 4 16,5 2-2-16,2 6 2 0,0 4 2 15,5 7 0-15,2 5 0 0,4 7 2 0,3 9-3 16,2 7 2-16,1 9-4 0,2 5 1 16,2 7-4-16,0 3-1 0,1 5-1 15,1 2 1-15,-1 1-1 0,0 1 1 16,0 1 1-16,-1-1-1 0,-5-2 1 15,-2-4 1-15,-1-6 0 0,-2-6 2 0,-4-10-5 16,-1-7 6-16,-3-7-2 16,-3-6 1-16,-2-6-1 0,1-7 0 0,-7-4 1 15,1-7-2-15,-2-6-1 0,-2-3-1 16,-1-7-3-16,0-3-2 0,0-2-2 16,0-4-4-16,0 0-5 0,0 0-5 0,0 0-8 15,0-14-6-15,-9 6-26 0,9-3-62 16,0-1-4-16,0-3 3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2:25:02.8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629 792 671 0,'7'41'11'16,"-1"0"2"-16,2 5 0 0,-1 1 0 15,0 1-7-15,0-1 1 0,-3-3 4 16,2-4-1-16,-3-1-4 0,-1-7 0 0,0-4-2 16,0-3-2-16,-1-6 2 0,-1-2-5 15,0-4 1-15,0-1-1 0,0-5-7 16,0-1-7-16,0-3-9 0,0-3-22 16,0 0-58-16,0 0-21 0,-10-9-1 15,10 1 3-15</inkml:trace>
  <inkml:trace contextRef="#ctx0" brushRef="#br0" timeOffset="2898.36">2315 1801 129 0,'7'36'96'0,"1"0"-7"15,-3-2-29-15,-2-3-50 0,-3-2-10 16,0-4-64-16,0-2-45 0</inkml:trace>
  <inkml:trace contextRef="#ctx0" brushRef="#br0" timeOffset="3931.29">2180 1586 211 0,'5'3'104'0,"0"0"-2"15,-3 1-4-15,2 0-51 0,0-1-43 16,0 0-4-16,2 0 3 0,-1-2-5 16,1 1 1-16,-1-2 1 0,4 1-2 15,-2-1 8-15,1 1-3 0,2 0 1 16,2 0 3-16,2 2-3 0,-1-2 3 0,0 0 0 15,3 1 1-15,-1 1 3 0,-1-1-2 16,1 2-4-16,2 0 0 0,-3 1 4 16,2 2-6-16,0 0-1 0,0 2 3 15,-2 3-1-15,1 1 3 0,-2 3-7 16,-1 1 5-16,0 3 2 0,-2 1 1 16,-1 3-3-16,-2-1 5 0,-1 4 0 0,-1-2-3 15,0 0 2-15,-3 0-2 0,1-2-1 16,-2-1-1-16,-1-1 0 0,0-4 0 15,0-2-3-15,0-1-2 0,0-5-3 16,0-1-7-16,0-4-13 0,0-3-23 0,0-1-60 16,-10 0-18-16,10 0-1 0,-11-9 0 15</inkml:trace>
  <inkml:trace contextRef="#ctx0" brushRef="#br0" timeOffset="4180.08">1966 2201 177 0,'-14'12'100'0,"5"-3"-3"16,9-1 3-16,0-3-42 0,0-3-39 15,0-2-10-15,4 0 3 0,8 0 0 16,4-13 2-16,5 3 0 0,4-2 1 15,5-3 0-15,4-1-1 0,4 0-3 0,5-3-5 16,1-2-6-16,1 0-1 0,3 0-8 16,-2 1-11-16,0 0-41 0,-4 3-52 15,-3 2-2-15,-1 1-2 0</inkml:trace>
  <inkml:trace contextRef="#ctx0" brushRef="#br0" timeOffset="4680.6">2414 2262 225 0,'0'18'127'0,"6"-2"-1"15,5 0-3-15,5-6-5 0,7-1-56 16,6-5-62-16,5-1-12 0,4-3-2 16,3 0 3-16,3 0 4 0,-2-10 7 15,1 10-2-15,2-8 6 0,2 8 4 0,-1 0 2 16,-2 2-2-16,-4 3 2 0,-7 1-4 15,-8 6 1-15,-5 2-4 0,-9 5-2 16,-10 2 0-16,-1 4 0 0,0 3-2 16,-15 4 0-16,-2 3 1 0,-6-1-1 15,-5 2 2-15,-3-2-3 0,-4-1-1 0,-3-4-2 16,-1-2 0-16,1-6-4 0,1-4-2 16,3-7-5-16,0-7-2 0,1-3-3 15,4 0-4-15,0-14 1 0,3-5-1 16,3-6 6-16,1-6 2 0,3-5 10 15,3-1 3-15,2-4 3 0,3 1 4 0,1-2 4 16,10 3 3-16,-13 2 5 0,13 4-4 16,0 7 2-16,0 4 0 0,0 10-1 15,2 12 2-15,3 0 0 0,1 3 0 16,0 12-2-16,-4 8-4 0,1 8 4 16,-2 8-1-16,-1 4-4 0,0 4-3 0,0 5 0 15,0 4 1-15,-10-1-2 0,10 2-1 16,-15-3-2-16,4 0 0 0,-3-5-4 15,1-4-5-15,0-5 1 0,-2-6-4 16,3-7-4-16,0-8-5 0,2-7-7 0,1-7-9 16,9-5-22-16,-13 0-39 0,13-14-19 15,0-4 2-15,0-8 3 0</inkml:trace>
  <inkml:trace contextRef="#ctx0" brushRef="#br0" timeOffset="4963.71">3446 1789 213 0,'23'6'135'0,"-2"1"1"0,-2 3-3 0,-1 0 3 15,1 1-25-15,0-2-102 0,-1-1-9 16,4 0-1-16,1-4-4 0,1-2-5 16,2-2-1-16,-1 0-1 0,5 0-9 15,0-11-8-15,0 11-16 0,3-11-33 16,0 11-49-16,-3-6-1 0,-3 6 1 0,-4-9 3 16</inkml:trace>
  <inkml:trace contextRef="#ctx0" brushRef="#br0" timeOffset="5278.87">3677 2052 244 0,'-25'28'150'0,"2"-1"2"0,1 2-5 0,5-1-6 16,3 0-7-16,5-1-134 0,9-1-14 16,0-2-11-16,0-4-16 0,0-2-7 15,0-4-1-15,4-2-2 0,5 0 3 0,3 2 6 16,1 0 3-16,4 1 6 0,0 1 9 15,1 0 10-15,-3 2 12 0,-3 0 4 16,-6 2 4-16,-4 2 3 0,-2 0 6 16,0 2 4-16,0 2 1 0,-14-1 4 0,3-1 0 15,0 1-4-15,-2-3-4 0,0-3 0 16,5-4-5-16,8-5-3 0,-15-3-2 16,15-7-3-16,0 0-1 0,3 0-1 15,2-16-1-15,6 2-1 0,1-6 1 16,6-3-5-16,0-3-5 0,3-2-6 0,2-2-12 15,-1-2-34-15,1-1-50 0,0 0-7 16,-3-1 0-16,-1 1 1 0</inkml:trace>
  <inkml:trace contextRef="#ctx0" brushRef="#br0" timeOffset="5463.34">4041 1982 137 0,'18'-15'136'16,"-1"2"0"-16,2 0 0 0,1 3-6 15,2 1-1-15,1 1-88 0,2 0-41 0,4 0-13 16,0-1-14-16,2 0-4 16,-1-4-4-16,0 0 0 0,2-3-1 0,2 1 3 15,-1 0-5-15,1 1-13 0,0-3-24 16,-4 0-16-16,-3-1-7 0,-3 1 2 16</inkml:trace>
  <inkml:trace contextRef="#ctx0" brushRef="#br0" timeOffset="5994.77">4608 1630 174 0,'-16'0'115'0,"-1"0"-1"15,-4 0-5-15,-1 5-16 0,1 8-27 16,0 2-41-16,-2 6-4 0,2 3-4 16,3 4-3-16,1 1-6 0,5 4 0 0,1-3-1 15,11 2-1-15,0-1-1 0,0 0 4 16,0-1-3-16,5-2 1 0,4-3-2 16,6-4-1-16,3-3 2 0,3-5-4 15,1 0 2-15,1-1-1 0,1 0-2 16,-1 1-1-16,-5 1 1 0,-1 4 1 0,-4 2-2 15,-7 2 0-15,-5 4 0 0,-1 5 0 16,0 4-2-16,-11 1 4 0,-3 3 0 16,-4 2 0-16,-5 3 2 0,-1-1 1 15,-5 0 3-15,-2-2-2 0,0-3 2 0,2-4-3 16,1-3-4-16,2-5 0 0,6-5-1 16,6-4 0-16,6-5-3 0,8-8-1 15,0-4-1-15,0 0 0 0,6-7-1 16,9-6 2-16,4-4 2 0,6-4-2 15,6-4-2-15,3-3-6 0,2 1-4 16,2-4-1-16,2 0-8 0,1 1 3 0,-3-1-2 16,-1 4-1-16,-3-1 4 15,-2 5 4-15,-4 1 6 0,-4 5 9 0,-3 1 5 16,-7 4 6-16,0 1 3 0,-8 3 5 16,0 8 2-16,-5-10 0 0,0 10-1 15,-1 0 0-15,0 0 0 0,0 0-2 0,0 0 2 16,0 4 4-16,0 3 0 0,0 4 1 15,0 3 3-15,0 2 2 0,0 6-3 16,1 3-4-16,4 3 0 0,4 3-4 16,-2 1-6-16,0 4-4 0,2 0-4 15,0 2-3-15,0-1-1 0,1 1-5 0,1-1-4 16,-3-4-2-16,2-3-10 0,-1-3-7 16,-1-2-8-16,-2-6-13 0,-1-5-22 15,-3-4-58-15,1-5-17 0,-3-5 4 16,0 0 5-16</inkml:trace>
  <inkml:trace contextRef="#ctx0" brushRef="#br0" timeOffset="6344.46">5115 1818 172 0,'7'0'122'16,"3"0"1"-16,-2 0-3 0,3 2 4 0,3-2-20 15,2 1-94-15,2-1-3 0,5 0 1 16,-1 0 1-16,7-13-1 0,4 3 4 15,2-4-3-15,5-2 0 0,4-2-9 16,3-1 2-16,1-2-5 0,3-1-3 16,0 0-7-16,-2-2-8 0,-1 1-5 0,-4 1-11 15,-4 2-9-15,-3 1-17 16,-11 2-9-16,-3 3-30 0,-8 3-13 0,-5 3 5 16,-8 8 14-16</inkml:trace>
  <inkml:trace contextRef="#ctx0" brushRef="#br0" timeOffset="7110.65">5863 1524 193 0,'-19'11'109'0,"-4"0"2"0,3 3-1 15,-2 6-7-15,2 5-27 16,2 4-40-16,4 5-11 0,-2 5-4 0,4 3 1 16,3 3-3-16,9 5-1 0,-14 2-3 15,14 3 1-15,-11 1-2 0,11 2 0 16,0 0-1-16,0 0-3 0,0-3 1 0,0-3-3 16,0-5-1-16,-8-2-2 0,8-5-4 15,0-5-2-15,0-6-1 0,0-3-2 16,-10-4-5-16,10-5 3 0,0-4-5 15,-10-2-2-15,10-7-1 0,0-3 1 16,-11-1-1-16,11 0 3 0,0-11-1 0,0-2 4 16,0-3-1-16,0-5 3 0,5 0 4 15,-2-3-2-15,2-2 1 0,1 0 1 16,3-1 0-16,1-1 1 0,-1 3-1 16,5-1 1-16,-2 1 0 0,3 3 0 15,0 3 1-15,1 1 3 0,0 1 0 0,2 4 0 16,-2 0 4-16,2 3 0 0,-2 3 3 15,3 7-2-15,-2-8 3 0,1 8 1 16,0 0-4-16,-2 3 0 0,0 3 1 16,-1 1-4-16,-1 5-1 0,-2 0-2 15,-1 1 1-15,0 4-1 0,-2-1-1 0,-1 1-2 16,1-1 1-16,-5 1 1 0,1-3-3 16,-1 0 1-16,0-3 0 0,-3 0 1 15,1-6-5-15,1-1 0 0,-3-4-1 0,1 0-2 16,1-7-1-16,1-5-3 0,3-5 6 15,-3-5-4-15,5-7 0 0,-1-4-1 16,3-6 4-16,1-4-2 0,1-5 6 16,2-2 0-16,0-1 1 0,1-3 3 15,-1 2-4-15,0 1 3 0,-1 4-3 16,-5 4 1-16,2 3 0 0,-7 6-2 16,0 6 0-16,-3 6 0 0,0 6 3 0,0 3-2 15,0 6 2-15,-12 7-3 0,12 0 3 16,0 0 0-16,0 4 0 0,0 6 5 15,0 3-3-15,3 5 3 0,6 1 1 0,6 5-1 16,5 3 1-16,7 1 3 0,3 2-1 16,5 5 0-16,5-1 2 0,3 2-3 15,-1 2 1-15,0-2-1 0,1 1-1 16,-3-1 2-16,-3-3-2 0,-3 1 0 16,-6 0 1-16,-5-2-4 0,-8-1 3 0,-7 0-2 15,-8-1-2-15,0-1 2 0,0-1-1 16,-21-1-2-16,1-1 2 0,-6-5 1 15,-4-2-2-15,-3-2 3 0,-5-5-5 0,1-1 6 16,-2-6-3-16,1-4 2 16,1-1 0-16,4 0-1 0,5-8-1 0,5-2-4 15,5-3 1-15,7-2-1 0,11-2-2 16,0-3-9-16,0-1-5 0,11-1-16 16,8 1-15-16,6-2-56 0,6 0-33 0,6 1 1 15,5-1 1-15,3-1 5 16</inkml:trace>
  <inkml:trace contextRef="#ctx0" brushRef="#br0" timeOffset="8293.33">7206 1296 213 0,'0'5'110'0,"-8"0"-6"0,8 1 11 16,0-3-37-16,2 1-44 0,2-1-20 0,2-1 0 15,3 0-2-15,0 0 1 0,5 0 6 16,0-1-3-16,3-1-1 0,2 2-2 16,1-2 2-16,5 0-1 0,1 0 0 15,2 0-2-15,2 0 1 0,2 0-8 0,-4 0-3 16,3-10-2-16,-3 10-10 0,0 0-7 15,-4-7-15-15,-4 7-19 0,-3 0-51 16,-9 0-30-16,-4 0-2 0,-4 0 3 0</inkml:trace>
  <inkml:trace contextRef="#ctx0" brushRef="#br0" timeOffset="8692.84">6660 1802 135 0,'0'5'112'16,"-13"0"-1"-16,13 0 0 0,-12 0-21 15,12-1-27-15,0 0-40 0,0-3-8 16,0 0-4-16,0-1-2 0,6 0 1 0,6 0 2 16,7-9 1-16,3 9 3 0,7-15 0 15,7 5 1-15,3-3 1 0,6 0 2 16,6-2-4-16,5-2 1 0,4-2 0 16,4 0-6-16,3-1 0 0,2-2-3 0,3 3 0 15,2-3-7-15,-2 2 0 16,1-1-3-16,-1 1 0 0,-2 1-6 0,-3 0-6 15,0 1-6-15,-9 1-5 0,-2 2-1 16,-6 2-6-16,-7 0-4 0,-7 3-13 16,-8 1-25-16,-10 1-39 0,-7 8-15 0,-10-5 10 15,-1 5 3-15</inkml:trace>
  <inkml:trace contextRef="#ctx0" brushRef="#br0" timeOffset="8926.07">7334 1659 138 0,'-27'17'118'0,"6"-3"1"0,3 1-1 16,5-3 1-16,4 3-37 0,9 1-71 15,0 0-8-15,0 1 1 0,0 1 3 16,0 0 3-16,8 4 6 0,0 1 3 16,1 4 4-16,2 3-2 0,2 3 1 0,-1 4-1 15,1 1-2-15,0 3-4 0,-2-1-7 16,-1 1-8-16,-1 0-1 0,1-3-5 15,-3 1-11-15,-2-3-6 0,0-2-10 16,-2-4-5-16,0-4-9 0,-2-2-28 0,-1-7-48 16,0-5-5-16,0-5 2 0,0-5 5 15</inkml:trace>
  <inkml:trace contextRef="#ctx0" brushRef="#br0" timeOffset="9291.29">7443 2035 159 0,'17'-21'114'0,"4"3"1"16,0 3-5-16,3 4 0 0,4 1-36 0,1 4-74 16,5 6 0-16,1-13-4 15,4 13 3-15,-1-9 2 0,3 9 1 0,0-7 2 16,1 7 1-16,2 0 4 0,0 0 1 16,-2 0-1-16,-3 0 1 0,0 0 0 15,-8 3-4-15,-4 0-3 0,-6 1-3 16,-4 2-2-16,-11 4-2 0,-4-1-5 15,-2 5-1-15,0 1 0 0,-16 4 0 0,-2 0-1 16,-6 3 0-16,-4 1 2 0,-3 3 8 16,-7-1 3-16,-2 3 2 0,-6 1 5 15,1-3 1-15,-1 3 3 0,1-2 0 16,0-2 0-16,5-2 2 0,3-2-5 16,6-4 0-16,2-2-4 0,8-2-3 0,5-4 0 15,7-3-3-15,9-4-1 0,0-2-2 16,0 0 0-16,10 0-9 0,6-9-6 15,4 1-5-15,3-1-11 0,0-1-22 16,2-1-43-16,1-2-23 0,-3 2 3 16,-3-2 0-16</inkml:trace>
  <inkml:trace contextRef="#ctx0" brushRef="#br0" timeOffset="9474.91">7585 2207 133 0,'-22'2'123'0,"3"-1"-1"0,2 2 1 15,6-1-4-15,11-1-3 0,0 2-97 16,4-3-25-16,9 0-5 16,6-10 1-16,4 0-1 0,4-2-1 0,3-2 1 15,2-1 3-15,2-1-4 0,1 0-6 16,-1-3-14-16,-1 0-37 0,-2 0-39 16,-5-2-5-16,-3 1 1 0</inkml:trace>
  <inkml:trace contextRef="#ctx0" brushRef="#br0" timeOffset="9891.44">7799 1581 192 0,'-15'-8'108'0,"1"0"2"0,0 8-1 16,2-10-7-16,1 10-73 0,1-10-29 0,10 10-4 15,-15-8 2-15,15 8 1 16,0-7 3-16,-9 7 4 0,9 0-1 0,0 0 3 15,3 5 6-15,0 5 1 0,1 3 2 16,3 4 0-16,-1 4-1 0,1 4 3 16,1 5-2-16,-1 2 3 0,3 4 1 0,-2 5 3 15,2 4 1-15,0 3 3 0,1 4 1 16,0 3 3-16,1 1-2 0,0 3 0 16,1 2-3-16,0 1-4 0,0 0-4 15,1-1-1-15,0 2-1 0,-2-3-1 0,-1-1-3 16,0-2-1-16,-2-3 0 0,-3-2-2 15,2-8 1-15,-5-1 2 0,1-5-7 16,1-6-6-16,-4-4-3 0,-1-5-9 16,0-6-9-16,0-5-11 0,0-6-13 15,-13-6-8-15,13 0-11 0,-15 0-7 0,7-16 0 16,-2-1 5-16,10-2 6 0,-17-5 7 16,7 1 8-16,0-4 10 0,-1 0 6 15,-1 1 11-15,0-1-3 0,-1 1-17 16,-1 2-22-16,-2 2-31 0,0 5-8 15,-4 4 4-15</inkml:trace>
  <inkml:trace contextRef="#ctx0" brushRef="#br0" timeOffset="10223.43">7614 2596 142 0,'0'3'128'0,"0"1"3"0,0-1 2 16,3-1-6-16,9-2-25 0,5 0-53 16,6 0-17-16,2 0-9 0,7-12-6 0,1 12-2 15,2-15-6-15,2 7 0 0,0-1-4 16,0 1-1-16,-1 0 2 0,-4 1-3 15,-1-1-4-15,-5 8 2 0,-4-11 3 16,-3 11-6-16,-7 0 0 0,-6 0 0 16,-6 0-2-16,0 4 0 0,0 4-3 0,-22 4 1 15,3 2 4-15,-8 4-3 0,-1 3-3 16,-7 1 5-16,-4 2 1 0,-1 1 5 16,-3 3-1-16,2-2 0 0,2-1 2 0,3 1 1 15,2-5 3-15,7-1 1 0,6-1 3 16,8-3 1-16,13-3-1 0,0-4-1 15,0-2-1-15,6-6-1 0,11-1 0 16,10 0-2-16,6 0-2 0,8-10-5 16,3 1 0-16,6-2-5 0,0 0-8 15,4-2-9-15,0-1-7 0,0-1-8 0,-4-2-23 16,-2-1-41-16,-4-1-46 0,-4 1-1 16,-3-2 6-16,-6 0 5 0</inkml:trace>
  <inkml:trace contextRef="#ctx0" brushRef="#br0" timeOffset="10690.7">8469 1313 212 0,'1'11'122'0,"0"0"-2"15,2 1 0-15,1 1 0 0,4-1-65 16,3-3-52-16,1-1-3 0,5-3-4 15,4-4 0-15,1-1 1 0,4 0-1 0,4-7 1 16,1-1-4-16,3-2-1 0,-2 2 0 16,1-3-7-16,-1 1-14 0,-4-3-46 15,-4-1-34-15,-2-1-5 0,-8 0-3 16,-5-1 1-16</inkml:trace>
  <inkml:trace contextRef="#ctx0" brushRef="#br0" timeOffset="12155.5">8711 1189 184 0,'-20'5'128'0,"3"4"1"16,1 0 2-16,3 3 0 0,1 3-23 0,3 4-99 16,9 0-8-16,-13 1-1 0,13 2-4 15,-10-1-2-15,10-1 3 0,0 0-4 16,0-2 1-16,0 4 1 0,1-1 0 16,2 3 4-16,3 0-2 0,-3 1 3 0,3 0-1 15,-2 0-1-15,0 0-3 0,1 0 2 16,-3-1-2-16,-1 1 0 0,-1-1 0 15,0-1-3-15,0 1 7 0,0-3-6 16,0 0 2-16,-11-2 0 0,11-1 3 16,-13-3-1-16,13-1-1 0,-17-4 5 15,8-2-2-15,9-1 0 0,-17-3 1 0,17 0 0 16,-13-2 1-16,13-1-3 0,-12 1-1 16,12-2 3-16,0 0 0 0,-10 1-1 15,10-1 2-15,0 0 1 16,0 1 0-16,0 0-2 0,0 3 3 15,0-2-1-15,-10 3-2 0,10 0 2 16,-14 2-2-16,5 1 4 0,-2 1 1 16,-2 1-2-16,0 1 3 0,-4 0 3 15,1 1-3-15,0-1 3 0,0 0 0 16,1-1 2-16,3 0-5 0,2-1 1 0,10-2 0 16,0-4 2-16,0 0-1 0,0-3-3 15,5 0 5-15,9 0 1 0,7-10-2 16,7 2-1-16,6-2-2 0,5-2-1 15,7-1 2-15,4-2-2 0,2 0-4 16,3-2-1-16,-1 0-4 0,3-1-5 0,-4 2-3 16,0 1-3-16,-7 2-5 0,-1 0-2 15,-8 1-7-15,-5 3-4 0,-7 0 0 16,-6 1 4-16,-7 8 3 0,-6-10 6 16,-6 10 6-16,0 0 8 0,0 0 7 15,-18 0 6-15,3 0 7 0,-4 0 3 0,-1 0 1 16,-5 0-1-16,0 3 1 0,-3 3-4 15,1 1-1-15,-1 1-5 0,-1 3-1 16,-1 3-2-16,1 3-1 0,-1 1 2 16,2 3-1-16,-1 4-2 0,0 2 1 15,-2 2 1-15,3 1 1 0,2-2 1 0,0 3-1 16,6-1 1-16,1-1 1 0,4-1 0 16,6-1 0-16,9-3 0 0,0-2 1 15,0-4-3-15,0-5-2 0,7-4 2 16,10-6-6-16,8-3-1 0,5 0-4 0,3 0-4 15,3-15-1-15,3 2-2 16,0 0-3-16,2-5 0 0,-4-2 2 0,-2-2-4 16,-2-1 8-16,-6-2 1 0,-4 3 4 15,-5-3 1-15,-6 5 3 0,-6 0 1 16,-6 4 1-16,0 4 1 0,0 1-2 0,-17 11 0 16,5-11 1-16,-5 11-1 0,-2 0 2 15,0 4 0-15,2 4 4 0,-1 3 0 16,4 4 4-16,1 6 3 0,5 2 2 15,8 6 4-15,-11 2-1 0,11 4 1 16,0 3-2-16,1 2 0 0,4 4-2 0,2 1-5 16,2 2 0-16,0 0-3 0,0 0-5 15,-3-2-1-15,-1-2 2 0,-2-3-3 16,-3-4 3-16,0-2-4 0,0-7 2 16,-11-3-2-16,0-5-2 0,-3-7 2 15,-2-7 0-15,-3-5-2 0,-2 0-2 0,-1-9 2 16,0-7-4-16,-1-5 1 15,1-4-1-15,4-7 0 0,1-4 1 0,4-2 1 16,4-3 0-16,9-4 2 0,0-2-4 16,0-1 1-16,3 1 3 0,8-2-5 15,6 1 3-15,3 2 0 0,6 3-3 0,4 1-1 16,3 2 2-16,5 1-1 0,0 0 1 16,2 0-4-16,1 4-1 0,-4-2 1 15,1 1-5-15,-4 1 1 0,-3-1-2 16,-5 1-1-16,-6-1 1 0,-4 1-2 0,-6 1 5 15,-4 0 4-15,-5 1-1 0,-1 1 7 16,0 3 2-16,-10 1 5 0,1 3 2 16,-6 3 2-16,1 2 1 0,-3 4 3 15,1 0-2-15,-1 4 4 0,3 4-3 16,1 8 0-16,3-10-3 0,10 10 4 0,-14 0 5 16,14 3 0-16,0 4-2 0,2 4 2 15,3 1 3-15,4 8 2 0,4 4 1 16,4 6 3-16,4 8 0 0,1 6-7 15,4 7 1-15,5 5-3 0,0 4 1 16,4 6-1-16,4 2-3 0,1 2 1 0,2 0-4 16,0 0-3-16,2-2 2 0,2-1 1 15,-3-4-1-15,1-6-4 0,-1-6-2 16,-2-6 3-16,-2-5-1 0,1-6-1 16,-5-5 1-16,-3-4-6 0,-1-6 1 0,-4-3-1 15,-2-6-1-15,-3-1 1 0,-2-5-2 16,-3-4-5-16,0 0 2 0,-3 0 0 15,1 0-1-15,-2-11 2 0,2 11-2 16,-6-15 2-16,3 7 3 0,-2 0 5 16,-1 2-2-16,-1-3 4 0,1 2-1 0,-4 7 7 15,1-13-1-15,-3 13 2 0,0-9-1 16,-2 9-2-16,-1 0 0 0,0-9-2 16,0 9-5-16,1-16-2 0,-1 3-1 15,3-4-10-15,-2-7-6 0,4-5-10 16,-2-6-17-16,1-5-24 0,-2-7-36 0,0-5-72 15,-2-3 0-15,0-8 3 0,0-3 3 16,-9-2 7-16,-1-1 162 0,-2 3 0 16</inkml:trace>
  <inkml:trace contextRef="#ctx0" brushRef="#br0" timeOffset="12488.56">9752 1577 143 0,'0'7'124'0,"0"0"-5"0,-11 3 4 16,11 4-2-16,-12 4 0 0,1 7-103 15,-4 7-16-15,-1 5-3 0,-7 4-6 16,-3 3 5-16,-6 4-3 0,-3 4 4 16,-6 3-3-16,-3 3-2 0,-2-1 3 15,-7 3-2-15,-1 0 1 0,1-5 0 0,-2-4-3 16,3-11-6-16,1-6-4 0,3-9-16 16,3-8-30-16,4-9-49 0,5-7-5 15,2-1 0-15,5-8 2 0</inkml:trace>
  <inkml:trace contextRef="#ctx0" brushRef="#br0" timeOffset="12855.23">9525 1239 178 0,'13'7'111'0,"2"3"1"0,-1 1 8 16,0 5-6-16,4 0-74 0,-2 4-14 0,3 2-6 15,3-1 14-15,-2 0 0 0,5 0 7 16,-1-1 4-16,3 0-5 0,2-1-2 15,-2 1-2-15,2-2 4 0,-1-4-4 16,1-1-13-16,-1-1-6 0,-2-3-5 16,-2 0-8-16,-1-2 1 0,-3 1-3 0,-1-3 3 15,-4 1-2-15,0-1-5 0,-4-2-1 16,1 1-3-16,-3-1-6 0,-1-2-21 16,-3-1-26-16,-3 0-83 0,-1 0-19 15,-1-9-3-15,0-1-1 0,-10-4-1 16</inkml:trace>
  <inkml:trace contextRef="#ctx0" brushRef="#br0" timeOffset="14503.84">10651 1890 214 0,'1'1'129'0,"-1"2"-1"0,1 1 0 0,1 1-1 15,0 1-40-15,2 0-87 0,2 2-3 16,3 0-6-16,1 2-4 0,1-1-3 16,3-2-3-16,0 0 0 0,1 0-1 15,1 4-1-15,2 2-3 0,-3 1-4 0,0 2-8 16,-2-4-32-16,-1 2-39 0,-5-2-3 15,-3 0 1-15</inkml:trace>
  <inkml:trace contextRef="#ctx0" brushRef="#br0" timeOffset="14703.38">10635 2314 179 0,'-11'26'150'15,"2"-2"-3"-15,9 0-3 0,-15 0 6 16,15 0-3-16,0-2-121 0,0-2-15 0,0 0-11 15,0-2-6-15,6-4-9 16,4-3-9-16,1-4 1 0,3-1-2 0,2 0-4 16,2 3-1-16,1-2 2 0,2 0-4 15,1 2 4-15,-1-2-2 0,0 2-16 16,-3-1-56-16,-4 0-18 0,-5-1 5 0,-3 0-2 16</inkml:trace>
  <inkml:trace contextRef="#ctx0" brushRef="#br0" timeOffset="21797.7">2380 2145 133 0,'0'0'45'0,"-9"-8"2"0,9 8 3 16,0 0-3-16,0 0-9 0,0 0 0 15,0 0-4-15,0 0-5 0,0-7-1 16,0 7-10-16,0 0-8 0,0 0-7 0,0-9 1 16,0 9 0-16,0 0-2 0,0-8-2 15,0 8 1-15,0 0 2 0,1-7-4 16,-1 7 3-16,0 0 0 0,0 0-1 15,0-7 1-15,1 7 0 0,0 0 1 16,1 0-1-16,0 0 0 0,-2 0-1 0,4-8 2 16,-2 8-1-16,4 0 1 0,-4 0 0 15,3-7 1-15,0 7-1 0,0 0 0 16,2-8 3-16,2 8 0 0,-3-8-1 16,5 8 0-16,-2-11 2 0,1 11-1 15,1-12-1-15,4 12 0 0,-2-14 0 16,4 7-2-16,-2-2-1 0,3 2 0 0,-1-1 0 15,1 2-2-15,3 6 0 0,-4-12 0 16,1 12 0-16,-1-9 0 0,0 9 2 16,-4 0-2-16,3-10 1 0,-5 10 0 15,-1 0 2-15,-1 0 1 0,-1 0 1 16,-2 0-1-16,-3 0 1 0,1 0-1 0,-2 0-2 16,2 0 3-16,-4-8-1 0,1 8-1 15,-1 0-1-15,0 0-1 0,0 0 0 16,0 0 2-16,0 0 2 0,0 0 0 15,0 0 0-15,0 0 2 0,0-7-1 16,0 7 0-16,0 0 2 0,0 0-1 16,0-9 0-16,4 9-4 0,1-8 0 15,2 8-2-15,3-12-1 0,2 12 1 16,0-13-1-16,5 6 2 0,-1-2-2 0,2 1-1 16,-2 0 0-16,2-1 2 0,1 3-1 15,-3-1 0-15,0 7 1 0,-1-12-2 16,-2 12 1-16,-2-7-4 0,-4 7-1 15,0 0-5-15,-1 0-4 0,-4 0-7 16,-2 4-13-16,0 1-46 0,0 2-41 16,-11 2 2-16,2 0 2 0</inkml:trace>
  <inkml:trace contextRef="#ctx0" brushRef="#br0" timeOffset="22380.89">2383 2155 143 0,'0'-9'29'0,"0"9"-10"0,0 0-9 16,0 0-6-16,0-7 4 0,0 7 3 16,0 0 7-16,0 0 8 0,0 0 6 0,-10 0 3 15,10 0 1-15,0 0-1 0,0 0 0 16,0 0-4-16,0 0-6 0,0 0-5 15,0 0-8-15,0 0-6 0,0 0 2 16,0 0-6-16,0 0 1 0,0 0 1 16,0 0-1-16,0 0 2 0,0 0 3 0,0 0-4 15,0 0 4-15,4 0-2 0,-1 0-1 16,2 0 5-16,2 3-1 0,2-1 0 16,1 0-2-16,1 0 1 0,1 1-3 15,0 1 0-15,4-1 0 0,-2 1-2 16,2 0 0-16,0 2-1 0,0 0 0 0,-1 1 0 15,1 2 3-15,0-2-5 0,-3 2 1 16,1 1 0-16,-1 2 2 0,-3-1 1 16,-3 0 0-16,3 2 3 0,-4-3-2 15,-3 2 0-15,1-1-1 0,0 1 3 0,-3-3-1 16,-1 1 0-16,0-3-3 0,0 1 0 16,0-1-2-16,0-1-2 0,0 0 0 15,-11-2-1-15,11 0-8 0,0 1-8 16,-9-2-13-16,9 1-48 0,0-3-38 0,0-1-1 15,-10 0 1-15</inkml:trace>
  <inkml:trace contextRef="#ctx0" brushRef="#br0" timeOffset="30704.54">2516 2273 166 0,'-12'0'49'0,"12"-8"-3"0,0 8-2 15,-7 0 1-15,7 0-3 0,0-8-2 16,0 8-4-16,-9 0-8 0,9 0-8 15,0-6-10-15,0 6-4 0,0 0-2 0,0 0-2 16,0-8 0-16,-8 8 0 0,8 0 1 16,0-8-1-16,0 8-1 0,0 0 1 15,0-10-1-15,0 10 0 0,0 0 0 16,0-10-1-16,0 10 1 16,0-9-3-16,0 9 1 0,0 0-1 15,0 0 0-15,0-7 1 16,0 7 0-16,0 0 0 0,0 0-3 15,-11 0 2-15,11 0 1 16,0 0 0-16,-10 0 0 0,10 0 2 16,0 0 0-16,-13 0-1 0,13 0 1 0,-9-7 3 15,9 7-1-15,-8 0-1 0,8 0 1 16,-10-9 0-16,10 9-1 0,0 0 1 16,-12-6-1-16,12 6 0 15,0-8-1-15,0 8 1 0,0 0 0 16,0-7 0-16,0 7 1 0,0-7 3 15,0 7-3-15,0 0 0 0,0-9 0 16,0 9 1-16,0 0 0 0,0 0-2 16,0-7-1-16,0 7 0 15,0 0-2-15,1 0 1 0,-1 0 1 16,0 0 1-16,0 0-1 0,0 0 0 0,0 0 2 16,0 0 0-16,0 0 0 0,0 0 0 15,0 0-2-15,0 0 1 0,0 0 0 16,0-8-1-16,-7 8 0 0,7 0 1 15,0 0 0-15,-9 0-2 0,9 0 2 16,0 0 0-16,-9 0 0 0,9 0-1 16,0 0 1-16,0 0-1 0,-9 0-1 15,9 0 2-15,0 3-2 16,0 0 0-16,0 2 2 0,0-2-1 16,3 1 1-16,-1 2 1 0,2-2 1 15,3 1-1-15,-3 1-1 16,1 0 2-16,-1-1 0 0,1 1 1 0,1-1-3 15,2 1 1-15,-4-1-1 0,4 1 1 16,-2 0-1-16,0 0-3 0,0 1 4 0,0 0 1 16,-1-1-2-16,1 1 0 0,0 0 3 15,1 0-3-15,-1 1 3 0,0 2-3 16,2-3 1-16,-2 1 0 0,1 2-1 16,-1-2-2-16,0 1 1 0,2 0 1 15,0 0-2-15,-2-1 2 0,-1 0-4 0,1-1 5 16,-1 0-2-16,-1-1 2 0,0 0-1 15,0 0 1-15,-2 1 3 0,1-1-3 16,-3 0 0-16,1-1 2 0,-1 2-1 16,0-2-3-16,0 1 1 0,0-1 0 15,0 0 1-15,0 1 2 0,0 0-3 0,0 1 0 16,0 0 2-16,0-3-2 0,-9 2 0 16,9-1 2-16,0-2-2 0,0 0 1 15,0 1 1-15,0-1-2 0,0 1 3 16,0-3 1-16,0 1 1 0,0-2-1 15,0 0 1-15,0 0-1 0,-9 0 1 0,9 0-3 16,0 0-3-16,0-9-1 0,0 9-5 16,0-11-2-16,1 11-9 0,2-10-12 15,-1 10-9-15,0-8-46 0,2 8-49 16,-3 0 2-16,0-10 4 0,1 10 1 16</inkml:trace>
  <inkml:trace contextRef="#ctx0" brushRef="#br0" timeOffset="45690.8">1049 4019 242 0,'25'8'119'0,"6"-1"2"16,-1-1-4-16,4 0 1 0,5 0-108 15,2-2-9-15,2-1-1 0,2-2-1 0,3-1 1 16,0 0-3-16,1 0 4 15,2-12 0-15,0 12 1 0,3-14-1 0,-1 14-1 16,-1-13-1-16,0 6-5 0,0-2-8 16,-2 0-9-16,-2-3-22 0,-2-1-46 15,-5-2-28-15,-2 0 1 0,-5-1 1 0</inkml:trace>
  <inkml:trace contextRef="#ctx0" brushRef="#br0" timeOffset="45974.95">1849 3611 186 0,'0'5'112'0,"0"4"1"16,0 6-3-16,0 5 3 0,0 5-69 0,1 6-43 16,1 2-1-16,-2 6 3 0,0 3 4 15,0 2 2-15,-12 5 2 0,0 3 4 16,-4 5 1-16,-3 2 2 0,-4 4 0 15,-2 1 1-15,-6-3-4 0,-3-1-3 16,-4-1-4-16,-3-3-3 0,1-4-5 16,-4-3-3-16,3-5-4 0,3-4-7 0,2-4-4 15,6-5-4-15,0-6-4 0,7-6-6 16,4-5-7-16,6-10-15 0,2-4-19 16,11 0-19-16,0-9-19 0,0-7 6 15,0-4 2-15</inkml:trace>
  <inkml:trace contextRef="#ctx0" brushRef="#br0" timeOffset="46373.84">1421 4500 149 0,'25'-19'99'16,"-1"6"4"-16,1 13-1 0,-4 0-8 0,1 0-29 16,-6 5-42-16,0 11-8 0,-5 5-5 15,-2 7-1-15,-4 3-3 0,-3 5-3 16,-2 0 1-16,0 2-2 0,0-1 0 16,0-1-1-16,-13-1 2 0,13-2 1 15,0-5 2-15,-8-3 0 0,8-7 0 16,1-7 0-16,4-4-2 0,4-6-1 0,6-1-1 15,3 0-1-15,8-15-1 0,4 0-1 16,4-5-1-16,6-5-2 0,1-1-3 16,5-5 0-16,-1-2 1 0,4-3-1 15,-5-3-3-15,-1 0-2 0,-4 0 6 16,-4-1-6-16,-3 1 0 0,-7 2 2 0,-4 0 2 16,-8 4 3-16,-5 1 1 0,-7 4 5 15,-1 3 3-15,0 6 1 0,-11 1 0 16,0 5 5-16,-2 5 2 0,-1 8-2 15,0 0 3-15,-1 3-2 0,3 7 0 16,1 6-1-16,11 6 0 0,-12 3-1 0,12 4 0 16,0 5-4-16,0-1 3 0,4 2 0 15,3 0 0-15,5 0 0 0,4-2-1 16,0-3 1-16,3-3-4 0,3-4-4 16,0-4-3-16,3-5-7 0,2-5-10 15,0-5-15-15,0-4-27 0,3 0-57 0,-2-8-6 16,-2-5 1-16,2-5 0 0</inkml:trace>
  <inkml:trace contextRef="#ctx0" brushRef="#br0" timeOffset="46573.75">2850 4069 244 0,'23'-19'129'0,"-1"6"-3"0,0 13 1 0,-6-7 2 15,-3 7-76-15,-2 7-43 0,-5 6-7 16,-1 8-3-16,-3 4 0 0,-2 8 0 15,0 2-3-15,0 5 2 0,0 4-3 0,-8 4-3 16,8 4-4-16,0 0-3 0,0 1-4 16,0-2-8-16,-10-2-9 0,10-7-25 15,0-7-50-15,0-6-13 0,0-7 2 16,0-10 3-16</inkml:trace>
  <inkml:trace contextRef="#ctx0" brushRef="#br0" timeOffset="46890.78">3093 3909 205 0,'35'-30'113'0,"4"1"-2"15,1 6 0-15,6 2 3 0,0 2-92 16,5 3-19-16,1 1 2 0,2 1-3 16,2 3 3-16,1 0 1 0,1 5 1 0,-1 6 1 15,-1 0 2-15,0 0 1 0,-3 9 0 16,0 7 1-16,-5 6 0 0,-2 6-1 15,-6 6 1-15,-5 5 3 0,-4 6 2 16,-6 5 2-16,-3 4 2 0,-6 3 4 16,-4 4-3-16,-5 2 1 0,-2 2-3 0,-4 2-2 15,-1-1-2-15,0-2-4 0,0-2-3 16,-7-4-5-16,7-4-4 0,-15-4-1 16,15-4-2-16,-13-4-3 0,13-6-8 15,-15-3-7-15,15-8-11 0,-14-5-9 16,14-8-9-16,-17-9-10 0,6-3-23 0,0 0-34 15,-4-13-27-15,-1-5 11 0,0-5 5 16</inkml:trace>
  <inkml:trace contextRef="#ctx0" brushRef="#br0" timeOffset="47207.56">3610 4390 215 0,'-28'-15'110'0,"7"4"1"15,3 2 1-15,6 0-18 0,12 9-74 16,-10-12-13-16,10 12-5 0,6-10-1 15,3 10 2-15,4 0-1 0,3 0 3 0,1 0 2 16,2 1 0-16,1 8 0 0,-4 3 1 16,-2 5 0-16,1 4 1 0,-4 1-2 15,-2 1 0-15,-1 1-1 0,-2 0-1 16,0-1-2-16,0-2 1 0,-1-4-1 16,2-2-3-16,3-5 0 0,2-6 0 15,1-2 1-15,3-2-2 0,3 0 0 0,3-10-1 16,0-1 1-16,0 0-2 0,0-3 1 15,-4 0 2-15,-5 1 0 0,-4 1-1 16,-3-1-1-16,-6 5-1 0,0 8-4 16,-15-9 0-16,1 9-6 0,-8 0-4 15,-4 0-11-15,-4 3-21 0,0-1-50 0,-4 0-17 16,2-2 0-16,3 0 2 0</inkml:trace>
  <inkml:trace contextRef="#ctx0" brushRef="#br0" timeOffset="47439.41">4225 4180 177 0,'45'0'136'0,"-2"0"-1"0,-3 0-4 0,0 2-6 16,-3 1-3-16,0 1-118 0,-2-2-4 15,0 0-16-15,3-2-2 0,-1 0-2 16,0 0 1-16,2 0 3 0,-4-12 6 15,5 5 5-15,-1 7 2 0,1-12 0 0,1 12 1 16,-2-14-4-16,-4 6-11 0,-1 0-20 16,-5-1-69-16,-4-1-12 0,-6 2-3 15,-2-1 1-15</inkml:trace>
  <inkml:trace contextRef="#ctx0" brushRef="#br0" timeOffset="47723.46">5605 3640 171 0,'18'-10'108'0,"-5"10"2"16,-4 4-1-16,-4 3 2 0,-5 5-76 15,0 5-24-15,0 2 2 0,-13 4 1 16,2 1 4-16,-4 0 2 0,0 0 1 15,-2 1 3-15,0-2 1 0,1 1-3 16,4 0-2-16,0-3-1 0,12-3-4 0,-9-3-4 16,9-4-5-16,4-3-6 0,3-2 0 15,9-2-8-15,2-3-8 0,9 1-5 16,1-2-8-16,3 0-6 0,6 0-9 0,-1 0-17 16,3-9-22-16,0 9-32 0,-3-14-9 15,3 6 4-15</inkml:trace>
  <inkml:trace contextRef="#ctx0" brushRef="#br0" timeOffset="47938.18">5926 3880 184 0,'-22'12'129'15,"-1"3"3"-15,0 5 5 0,0 6-16 16,2 2-39-16,2 5-46 0,4 6-6 0,2 3-6 16,4 4-6-16,9 3-11 0,-8 4-5 15,8 2-2-15,0 1-5 0,0 1-5 16,0-1-4-16,5-2-1 0,-3-2-3 15,4-4-4-15,-1-5-5 0,2-2 1 16,-1-5-2-16,0-7-2 0,-1-4-4 16,0-7-15-16,-1-8-26 0,1-8-41 15,-2-2 1-15,1 0 5 0</inkml:trace>
  <inkml:trace contextRef="#ctx0" brushRef="#br0" timeOffset="48155.43">6434 3670 147 0,'15'-18'126'0,"-2"1"-4"0,-2 5 2 16,0 3-2-16,-1 9-2 16,-2 0-104-16,2 0-16 0,0 2-5 0,1 3-6 15,1 5-2-15,1 1 0 0,1 3-1 16,0 1-4-16,2 5 2 0,2 1-8 15,1 1-4-15,0-1-12 0,0-1-27 16,-1-2-34-16,1-4-10 0,-3-4 4 16</inkml:trace>
  <inkml:trace contextRef="#ctx0" brushRef="#br0" timeOffset="48454.53">7062 3586 150 0,'25'-20'126'0,"-4"0"3"16,-4 6-1-16,-1 5 0 0,-9 9-3 15,-3 0-108-15,-4 0-14 0,0 9-3 0,-11 7-4 16,-6 5-4-16,-4 2-2 16,-7 3-3-16,-5 2 1 0,-7 2 4 0,-1 2 3 15,-1-1 4-15,-6 1 8 0,2-2 4 16,0-2 2-16,2-4 2 0,2-3-1 16,4-3-2-16,5-5-3 0,7-4-1 0,7-2-2 15,9-6-6-15,10-1-2 16,5 0-1-16,11-13-3 0,9 4 3 15,5-2-1-15,8 0-1 0,2-3-3 16,7 1-2-16,2-2-1 0,2-1-5 16,0-1-2-16,-2-1-5 0,-1 1-4 15,-7 0-14-15,-3-2-33 0,-8 1-44 16,-6-1-3-16,-4-1 4 0</inkml:trace>
  <inkml:trace contextRef="#ctx0" brushRef="#br0" timeOffset="48754.87">6888 3271 126 0,'-15'-9'105'0,"-1"0"-2"16,1 2-2-16,3 7-1 0,2-12-45 0,10 12-54 16,-14 0-7-16,14 0 5 0,0 0 2 15,0 0 5-15,0 4 3 0,0 4 7 16,0 4 7-16,0 6 4 0,0 5 3 15,3 6 1-15,0 5-1 0,1 6-1 16,-3 6-6-16,0 2-3 0,-1 7-3 16,0 2-6-16,0 2-2 0,0 3-5 15,0 0 0-15,0 0-2 0,-9-1-1 0,9 0-1 16,0-2 1-16,-11-5-1 0,11-3-5 16,0-8-5-16,-12-4-3 0,12-5-8 15,0-7-9-15,-12-5-7 0,12-6-19 0,-15-6-35 16,5-6-39-16,-1-4 1 15,-1 0 5-15</inkml:trace>
  <inkml:trace contextRef="#ctx0" brushRef="#br0" timeOffset="49171.95">6681 4099 150 0,'1'-28'121'0,"5"2"0"0,0 4 0 16,1 3 1-16,-2 6-37 16,-2 4-62-16,-3 9-11 0,0 0-8 0,0 0-3 15,-15 7-1-15,3 3-1 0,-4 3-2 16,0 2-1-16,-2 0 0 0,0-1 1 15,1 2 1-15,1-1 3 0,3-2 0 0,13-2 1 16,-11-3 0-16,11-4-2 16,2-4 4-16,8 0-2 0,8 0-1 0,5-10 0 15,8-1 0-15,5-1 0 0,4-3 1 16,5 2 0-16,2-1 3 0,1 1 1 16,2 1-1-16,-2 3-5 0,-2 2 8 0,-2 7-2 15,-5 0 2-15,-8 0-2 0,-5 1-1 16,-12 8-3-16,-5 4-1 0,-9 3-1 15,0 5 2-15,-11 3-1 0,-6 2-2 0,-6 3 1 16,-6-1 1-16,-5 1 1 16,-5 0 0-16,-2 0 3 0,-3-2 0 0,-1-1-2 15,4-3 0-15,1-2-1 0,4-2 0 16,6-2-2-16,6-2 1 0,6-5-2 16,10-2 0-16,8-4-2 0,0-4-1 0,8 0-1 15,9 0-2-15,6-9 0 16,6 0-1-16,6-4-2 0,8-2-3 0,3-3-3 15,1-3-3-15,3-2-2 0,0-1-6 16,-2-2-4-16,-3-2-9 0,-3 1-13 16,-6-2-22-16,-7 3-17 0,-6 1-16 15,-7 3 2-15</inkml:trace>
  <inkml:trace contextRef="#ctx0" brushRef="#br0" timeOffset="49354.55">7257 4048 133 0,'-14'0'109'0,"-2"0"6"15,0 2-1-15,0 3-5 0,1 4-20 16,0 5-39-16,2 4-25 0,-2 3-5 0,1 4-5 15,1 3-2-15,-2 5-4 0,0 4-2 16,-3 3-3-16,0 4-3 0,-4 4-1 16,-1 3 0-16,-1 1-2 0,-3 2-3 15,-2-1-2-15,-2-1-7 0,0-4-4 16,-1-1-8-16,1-6-6 0,0-5-5 0,1-8-20 16,3-9-29-16,2-8-30 15,3-9-3-15,5-2 4 0</inkml:trace>
  <inkml:trace contextRef="#ctx0" brushRef="#br0" timeOffset="49520.37">6759 4550 128 0,'31'-27'112'0,"4"4"4"0,-2 8 5 0,0 7-9 15,1 8-33-15,-3 0-42 0,0 3-8 16,-2 8-3-16,1 5-4 0,0 5-3 16,1 3-6-16,2 1-6 0,-1 1-7 15,4 1-1-15,-1-1-9 0,4-1-10 16,-1-2-11-16,1-3-20 0,-1-4-47 15,-3-4-33-15,-1-3 2 0,-4-6 1 0</inkml:trace>
  <inkml:trace contextRef="#ctx0" brushRef="#br0" timeOffset="50186.9">7907 3877 214 0,'0'8'129'0,"0"2"5"15,0 3 3-15,0 3-3 0,1 3-74 16,4 4-32-16,1 5-7 0,1 2-7 16,2 3-12-16,-3 2-2 0,2 2-7 0,0-2-8 15,-1 4-6-15,0 0-2 0,-1-2-4 16,0-3-1-16,-3-3 0 0,0-4 1 16,-1-7 4-16,-2-6 2 0,0-6 2 15,0-8-3-15,0 0 1 0,-10 0-1 16,10-18 3-16,-10-2 3 0,10-3 7 0,0-4 2 15,-7-3 7-15,7-2 3 0,0-2 6 16,2 1 7-16,4 1 4 0,3 0 0 16,5 3-1-16,5 1-2 0,4 3-1 15,2 5-1-15,8 1 0 0,0 3-1 16,4 3 0-16,6 2-1 0,-2 2 1 0,4 3 0 16,2 6-2-16,-1-11 1 0,2 11-2 15,-3 0-3-15,1 0 1 0,-7 0-4 16,-4 3-1-16,-7 3-1 0,-8 2-3 0,-9 3 0 15,-8 4-3-15,-3 2 0 16,0 2 1-16,-21 3-1 0,-2 0 1 0,-7 3 1 16,-6-2 2-16,-7 2 2 0,-2-2 4 15,-4 0 4-15,-1-2 0 0,1-2 0 16,4-3 1-16,2-1 0 0,7-4 0 16,4-1-4-16,6-5 1 0,6-3-5 15,6 0-3-15,14-2-3 0,0-9-4 16,0 2-5-16,11-4-5 0,6-4-3 15,4 0-3-15,4-3-3 0,5-4-4 16,3-2-1-16,3-2-2 0,-2-2 1 0,1-1-3 16,-3-3-3-16,-2-1-15 15,-4-1-22-15,-5 1-25 0,-6-1-7 0,-4 0 1 16</inkml:trace>
  <inkml:trace contextRef="#ctx0" brushRef="#br0" timeOffset="50520.13">8342 3525 129 0,'-15'-22'104'0,"-1"-1"-1"0,1 2-4 16,3 2-13-16,1 2-23 0,2 2-38 16,9 3-17-16,-16 2-1 0,16 10 1 15,0-8-1-15,0 8 2 0,0 3 2 0,0 5 2 16,0 3 3-16,1 8 3 0,3 5 2 16,0 8 0-16,0 6 1 0,-1 7-1 15,-1 5-3-15,0 8-1 0,-2 3-3 16,0 6-1-16,0 6-1 0,0 6-2 15,0 5 1-15,-9 5-1 0,9 3-1 0,-11 4 0 16,11-1-1-16,-11-2 0 0,11-3 1 16,-9-1 1-16,9-4 0 15,0-6 2-15,-9-3 3 0,9-8 2 0,0-5 2 16,0-8-1-16,-8-7 0 0,8-9-3 16,0-9-2-16,-9-5-3 0,9-8-10 0,-9-5-1 15,9-6-11-15,-10-5-14 0,10-1-14 16,-9 0-18-16,9-14-32 0,0 0-68 15,0-4-2-15,0-2 1 0,0-4 7 16</inkml:trace>
  <inkml:trace contextRef="#ctx0" brushRef="#br0" timeOffset="51919.8">9582 4764 166 0,'5'11'116'0,"-2"0"2"0,-1 1 0 0,1 3 1 15,-1 1-47-15,-2 3-64 0,0 3-6 16,0 0 1-16,0 0-1 0,0-1 2 16,-12 3 2-16,12-4-2 0,-11 3 1 15,11 0 0-15,-14 1 2 0,14-2-1 16,-17 0-4-16,8-2-2 0,-2-2-2 0,0-3-8 15,-3-1-6-15,2-3-13 16,0-3-23-16,-2-3-47 0,2-1-22 0,-2-3-1 16,4-1 2-16</inkml:trace>
  <inkml:trace contextRef="#ctx0" brushRef="#br0" timeOffset="52718.18">10174 4122 144 0,'0'1'131'0,"-10"1"1"15,10-2-1-15,0 0 3 0,0 0-2 16,8 0-104-16,5 0-20 0,5 0-8 0,8 0-2 15,4-11-8-15,6 11 0 16,4-10-3-16,5 10 0 0,5-11-3 0,4 11 0 16,5 0 1-16,3 0-2 0,1 0 0 15,1-6 1-15,1 6-5 0,-9 0-7 16,-2 0-2-16,-5 0-14 0,-9 0-24 16,-7 0-37-16,-6-9-8 0,-8 9 4 0</inkml:trace>
  <inkml:trace contextRef="#ctx0" brushRef="#br0" timeOffset="53134.36">10913 4092 227 0,'-25'11'116'0,"-2"3"1"16,0 7-15-16,4 3-22 0,1 5-40 15,2 6-20-15,0 5-3 0,3 5-6 16,2 5-1-16,1 5-4 0,1-1 0 16,2 4-2-16,1-1-3 0,10-1 1 0,-14-1 0 15,14-3-1-15,-10-5-1 0,10-6 0 16,0-4-2-16,-13-8-3 0,13-9-4 15,-9-7-3-15,9-8-4 0,-14-5-6 16,6 0-2-16,-1-10-2 0,-2-6-3 16,-4-3 0-16,2-6 8 0,-5-4 5 15,2-3 9-15,-2 0 7 0,-1 1 8 0,1 1 6 16,-1 3 3-16,2 5 5 0,-3 4 5 16,2 5-2-16,1 13 0 0,1 0-2 15,3 0-4-15,2 0-4 0,11 11-1 16,-8 4-2-16,8 5 0 0,1 1-4 15,7 0-4-15,4-2-4 0,6-3-1 0,3-4 0 16,6-3-1-16,4-7-1 0,2-2 0 16,3 0 0-16,1-9 0 0,-3-3 0 15,-2-3 0-15,-6-4 3 0,-4-3-2 0,-4-1 0 16,-8-2-1-16,-7 2-2 0,-3 2-5 16,0 1-1-16,-16 6-4 0,-2-1-2 15,-7 6-3-15,-3 1-6 0,-3 8-4 16,-1-8-18-16,2 8-28 0,3 0-32 15,4 0-3-15,2 0 4 0</inkml:trace>
  <inkml:trace contextRef="#ctx0" brushRef="#br0" timeOffset="53534.32">10969 4269 149 0,'39'0'129'0,"-2"0"7"0,-5 0 3 0,-3 0 2 15,-4 6-3-15,-5 7-108 0,-3 6-8 16,-6 4-9-16,-2 2-3 0,-4 4-5 16,0 1-5-16,-3 1-3 0,-2 0-3 0,0-1-5 15,1 1-1-15,-1-1 0 0,0-1 0 16,0-4 1-16,0-4-2 0,0-4-7 16,0-6-3-16,0-6-6 0,0-5-3 15,0 0-4-15,0-6-10 0,1-8-8 16,1-4 8-16,2-2 13 0,0-2 11 0,1-2 9 15,0 0 5-15,4 1 9 0,-1 2 10 16,1 3 13-16,2 3 14 0,2 4-2 16,1 11-5-16,2-9-1 0,1 9-2 15,0 3-2-15,2 7 0 0,1 4-5 16,1 2-6-16,0 4-4 0,2 1-8 0,1-2-3 16,1 0-6-16,1-2-6 0,0-4-7 15,0-4-4-15,-2-3-6 0,1-6-3 16,-1 0-8-16,-2 0-2 0,-2-15-5 15,0 0-7-15,-1-6-12 0,-3-4-12 16,2-6-16-16,-2-3 1 0</inkml:trace>
  <inkml:trace contextRef="#ctx0" brushRef="#br0" timeOffset="53832.82">11951 4163 174 0,'27'-25'107'0,"1"6"3"0,-3 8-5 0,-2 11-13 16,-2 0-26-16,-2 4-34 0,-5 13 1 15,-6 7-4-15,-3 10-1 0,-5 9-5 16,0 7-2-16,-10 6-4 0,-1 2-5 15,-6 3-5-15,-3 2-6 0,-6-2-1 16,-3-3-11-16,-3 1-5 0,-3-3-7 0,-2-6-7 16,-4-5-6-16,2-6-4 0,-2-5-7 15,1-9-11-15,2-8-18 0,4-7-9 16,4-6-13-16,4-4 5 0,5 0 19 16,7 0 32-16,14-12 42 0,-9 3 16 15,9-3 15-15,5-1 24 0,6-3 17 0,9 0 20 16,5 2 2-16,5 3-12 15,6 1-28-15,5 2-39 0,4 8-9 0,4-8-5 16,4 8-1-16,4 0-3 0,1 0-3 16,2 0-5-16,-1 0-3 0,0 0-2 15,0 0-3-15,0 0-5 0,-1-8-11 0,-1 8-14 16,-1-9-27-16,-1 0-25 0,-4-3 1 16</inkml:trace>
  <inkml:trace contextRef="#ctx0" brushRef="#br0" timeOffset="54082.31">13007 3596 204 0,'2'0'115'16,"4"0"1"-16,1 0-5 0,5 5-4 0,4 1-98 15,3 1-9-15,4-1-17 0,3-2-22 16,0 0-39-16,1-2-34 0,0 2-2 16,-4-3 1-16</inkml:trace>
  <inkml:trace contextRef="#ctx0" brushRef="#br0" timeOffset="54715.58">13162 3701 140 0,'-31'16'110'0,"-2"2"1"16,1 5 1-16,1 3-7 0,1 2-26 15,2 2-42-15,0 5-18 0,3 2-1 16,1 2-5-16,2 0-1 0,3 1-7 0,2 0-5 16,1-1 0-16,2-2-3 0,3-1-1 15,-3-4-2-15,3-5 0 0,2-2-5 16,-2-5 0-16,2-6-5 0,1-4 2 15,-2-5-3-15,10-5-2 0,-15 0 0 16,15 0-1-16,-9-10 1 0,9-2 1 0,0-1 4 16,0-3 4-16,0-4 1 0,2 2 3 15,6-2 3-15,4-1 3 0,5 1 1 16,1 2 2-16,6 0 3 0,4 3-1 16,2 2 2-16,2 1 0 0,1 5 3 15,2 7 4-15,0-8 0 0,3 8 2 0,-3 1 0 16,-1 4 1-16,-2 3 2 0,-3 4-2 15,-5 2 0-15,-3 4-2 0,-5 2-2 16,-2 3-1-16,-2 2-1 0,-3 0 0 0,-1 1-4 16,-2 0-2-16,0-2-2 15,0 1 2-15,1-3-3 0,-1-1-2 0,3-2 0 16,-2-4-1-16,2-4 0 0,1-3-2 16,3-3-3-16,0-5 0 0,3 0 1 15,-3 0-4-15,0-15 0 0,-2 4 1 0,-3-5 1 16,-2 0 0-16,-1-3 0 15,-5-2 2-15,0 1 2 0,0 1 2 0,-10 2 1 16,-3 2 0-16,-7 3 1 0,-5 4-1 16,-5 8 2-16,-4 0 1 0,-4 0 1 15,-2 0 1-15,-3 6 3 0,1 8-2 0,-1 3-2 16,0 4 9-16,3 2 3 16,4 5 1-16,3 4 1 0,6 3-1 0,6 1 0 15,8-2 1-15,13 2-1 0,0-1 3 16,0 0-7-16,0-2-1 0,9-1-3 15,6-2-1-15,7-3 0 0,4-3-2 0,6-6-2 16,3-4-3-16,4-4-1 0,6-8-4 16,4-2-4-16,-1 0-7 0,6 0-6 15,0-8-4-15,1 0-7 0,1-2-6 16,0-1-7-16,-2-2-15 0,-2-2-34 16,-2 2-36-16,-2 0 2 0,-5-1 5 15</inkml:trace>
  <inkml:trace contextRef="#ctx0" brushRef="#br0" timeOffset="55065.56">14738 3801 177 0,'12'5'119'0,"-3"3"4"0,-2 6 2 0,-2 2 0 16,-4 6-61-16,-1 4-48 0,0 5-2 15,-11 3-3-15,-2 5-7 0,-6 4-3 16,-5 2-1-16,-8 3-3 0,-6 4-2 15,-4 1-3-15,-6 2-1 0,-4-1-1 16,-3-1-3-16,-2-4-3 0,-2-4-1 0,-1-6-3 16,1-5-5-16,0-7-9 0,3-8-22 15,3-8-35-15,3-7-23 0,7-4 3 16,4 0 4-16</inkml:trace>
  <inkml:trace contextRef="#ctx0" brushRef="#br0" timeOffset="55265.3">13871 4286 208 0,'26'0'130'0,"2"0"4"16,2 0 0-16,2 5 3 0,0 15-70 0,3 5-38 16,-1 12-5-16,3 4 2 15,0 5-11-15,1 3-9 0,1 1-2 0,2 1-3 16,0 1-1-16,-1 0-1 0,2-2-2 16,-3-1-4-16,-2-5-6 0,-3-4-7 15,-2-6-4-15,-5-6-8 0,-3-9-12 16,-5-8-24-16,-5-8-44 0,-5-3-22 0,-5 0 2 15,-4-15 5-15</inkml:trace>
  <inkml:trace contextRef="#ctx0" brushRef="#br0" timeOffset="55514.44">14253 3952 148 0,'-11'0'127'0,"3"0"-1"0,8 0 1 16,-13 0 1-16,13 1-3 0,0 7-105 15,0 1-20-15,0 2-2 0,1 3-3 16,8 0 0-16,2 0 0 0,6 0 0 16,3-2 2-16,2 2-3 0,4 0 3 0,2 2-5 15,1-1-7-15,0-1-9 0,-2-4-43 16,-2-3-57-16,-5-4 2 0,-3-3-2 15,-5 0 0-15</inkml:trace>
  <inkml:trace contextRef="#ctx0" brushRef="#br0" timeOffset="57836.62">15441 3818 160 0,'22'-20'94'0,"0"-1"-3"0,0-1-11 16,0 1-21-16,0-2-19 0,-1 0-24 16,-2 1 2-16,0 1-2 0,-2 1 1 15,-1 3 2-15,-3 1-2 0,-1 5 4 0,-4 3 1 16,-2 8-1-16,-4 0 0 0,-2 0-4 15,0 8-3-15,-8 4 1 0,-4 7-2 16,-4 4-2-16,-5 3-3 0,-3 4-6 16,-2 2 3-16,-4 1-1 0,-2 1-4 0,-2 0 1 15,-3-1 1-15,2-1-1 0,-1-4-2 16,3-3 1-16,3-5-1 0,3-3 0 16,5-4-7-16,3-3-2 0,7-5-1 15,12-3-2-15,-9-2 0 0,9 0 1 16,3 0-2-16,6-11 2 0,4 11 4 0,4-13 3 15,4 13 0-15,3-12 8 16,2 12 3-16,2 0 0 0,1 0 0 0,-1 0 4 16,-3 0 2-16,0 3-2 0,-4 7 1 15,-4 4-2-15,-6 5 0 0,-3 4-2 0,-6 4-1 16,-2 2 0-16,0 5-2 16,-10 0-4-16,-1 2-1 0,-6-1-3 0,-4-1-5 15,-4-1-1-15,-3-3-5 0,-3-5 0 16,-1-2 0-16,-4-6-1 0,2-5 3 15,-1-4 2-15,1-5 1 0,1-3 4 0,2 0 3 16,5-9 4-16,2 1 0 0,5-4 1 16,5 0-1-16,14-3 0 0,-10-2-2 15,10 2 2-15,5-1 0 0,6 0-1 16,8 3 0-16,7-1-2 0,6 2 0 16,6 1 1-16,7 0 1 0,5 1 0 0,5-2 1 15,3 1 1-15,2-2 0 16,2 0 0-16,2-2 3 0,0 0-1 0,0-2 0 15,-3 0-1-15,-2 1 1 0,-4-1-3 16,-7 3-1-16,-5 0-1 0,-9 3-1 16,-7 2 0-16,-10 9-2 0,-7-7 0 0,-9 7 1 15,-1 0 0-15,0 6 3 0,-21 3 5 16,2 3 0-16,-5 5 1 0,-4 2 2 16,-2 4 1-16,-2 1 2 0,0 3-1 15,2 1-1-15,4 1-3 0,3 3 2 16,5-3-1-16,5 3 2 0,5 1-2 0,8 1 2 15,0 1-1-15,0 0 3 16,0 1 0-16,0 2-1 0,0 0-2 0,0 0-1 16,0 0-1-16,0 1 0 0,0 0-2 15,-14-4-3-15,14 0-1 0,-20-2-6 16,3-3-4-16,-4-3 0 0,-2-5-4 16,-4-4-1-16,-2-6 0 0,-2-3-1 15,-1-4 0-15,0-5 1 0,0 0 7 0,2 0 3 16,2-14 2-16,3 3 4 0,3-1-1 15,5-2 2-15,6-4 1 0,11 1 1 16,0-1-4-16,0 0 0 0,5 0-4 0,9 1-7 16,6 2-3-16,6 1-10 0,6-1-16 15,4 1-40-15,4-1-38 0,3-3-6 16,3-1 9-16</inkml:trace>
  <inkml:trace contextRef="#ctx0" brushRef="#br0" timeOffset="58138.83">16745 3656 220 0,'22'-19'110'0,"-3"3"-1"15,-4 6 3-15,-5 10-21 0,-7 0-81 16,-3 1-4-16,0 10-1 0,-15 5 0 15,-2 5 1-15,-7 5 2 0,-5 4-1 0,-2 2-1 16,-1 1 1-16,1 2 2 0,3-1 4 16,3 0 1-16,6-4 0 0,7-3-4 15,12-5 2-15,0-6-2 0,3-7-3 16,12-3-1-16,12-5-6 0,7-1 0 0,8 0-5 16,5-10-6-16,4 1-5 0,-1-1-5 15,2-1-10-15,-5-1-14 0,-3-2-34 16,-5 1-42-16,-8 0 0 0,-6 0 2 15</inkml:trace>
  <inkml:trace contextRef="#ctx0" brushRef="#br0" timeOffset="58346.18">16915 3839 176 0,'-14'14'133'0,"-1"3"2"0,0 5 0 0,0 7-1 15,0 3-9-15,-1 6-112 16,1 5-5-16,0 4 2 0,0 4-6 0,2 6-4 15,1 2 2-15,0 4-2 0,0 0 1 16,2 6-1-16,1 1 0 0,0-1 2 16,9 1-1-16,-16-5-3 0,5-1 2 15,1-4 0-15,-3-6-2 0,-3-4-10 0,-1-8-9 16,-1-5-7-16,-3-9-13 0,0-6-29 16,-2-9-49-16,-1-6-15 0,2-7 1 15,2 0 2-15</inkml:trace>
  <inkml:trace contextRef="#ctx0" brushRef="#br0" timeOffset="59245.4">17528 3569 205 0,'16'-12'110'16,"0"4"3"-16,0 8-3 0,-1-8-14 0,-1 8-81 16,-1 3 2-16,-2 3 1 15,-1 5 1-15,-3 3-3 0,-3 3-1 0,-1 3-5 16,-3 3-2-16,0 4-8 0,0 2 0 16,0 3-5-16,-14 0-8 0,4 0-7 15,-2-2-4-15,-2-1-2 0,-2-2 0 0,0-4 2 16,-2-2 5-16,0-4 8 0,0-3 6 15,0-1 6-15,2-5 7 0,1-2 9 16,2-2 1-16,3-4 3 0,10 0-1 16,-9 0 0-16,9-10-6 0,1 3-1 15,4-2 0-15,5-3-4 0,4-1-6 16,5-1 0-16,2 1-3 0,4-1 0 16,4 0-2-16,0 2-4 0,2-1-3 0,-1 2-4 15,0 3-3-15,-1 8-2 0,-3-12 0 16,-7 12 0-16,-3 0 1 0,-6 2 6 15,-4 4 1-15,-6 3 6 0,0 3 2 16,-11 3 2-16,-3 1 4 0,-5 2 3 0,-6 1 2 16,-1 2-2-16,0-1-1 0,-2 0 1 15,3 0 0-15,3-1 1 0,5 1 0 16,5-2 1-16,12-1-2 0,0 1 3 16,0-1-1-16,0 1 4 0,12-1-1 0,5 1 3 15,7-1 0-15,3 2 4 0,3 2-2 16,1 0 4-16,0 1-3 0,-3 1-1 15,-3 2-4-15,-6 0 0 0,-5 1-2 16,-6 2-1-16,-8 1-4 0,0 1-2 16,0 0-2-16,-16-1-4 0,0-1 0 0,-6-1 1 15,-4-2-1-15,-3-2-4 0,-2-3-4 16,-2-4-5-16,0-4-1 0,1-5-3 16,1-4-4-16,1-3-4 0,4 0-1 15,3-14 1-15,3-4 2 0,4-4 4 16,3-5 8-16,6-3 5 0,7-3 6 0,-10 0 7 15,10 0 4-15,0 1 3 0,0 1 3 16,0 2-1-16,0 4-2 0,0 5-5 16,0 4 0-16,0 7-3 0,0 9-2 15,-10 0 0-15,10 0-1 0,-12 5-3 16,0 6-1-16,0 3-1 0,-4 2-5 0,-1 3-2 16,-3 0-9-16,0 1-10 0,-2 1-13 15,-1-2-39-15,1-2-31 0,4-5-4 16,2-2 2-16</inkml:trace>
  <inkml:trace contextRef="#ctx0" brushRef="#br0" timeOffset="59564.63">18236 3956 239 0,'9'4'139'0,"3"2"2"0,-2 0 2 16,3 1 0-16,1-1-66 0,3 3-59 15,2-1-11-15,4-1-7 0,3-2-4 0,3 0-4 16,2-3-8-16,1 0-6 15,3-1-1-15,-1 1-4 0,1-1-1 0,-2 1-2 16,-2-1 1-16,-5 0 0 0,-4 2-9 16,-8-1-20-16,-7-1-45 0,-5 1-15 15,-2 1 3-15,0 1 4 0</inkml:trace>
  <inkml:trace contextRef="#ctx0" brushRef="#br0" timeOffset="59694">18299 4161 182 0,'-16'8'142'0,"1"1"-1"0,4 0-1 16,2 0-3-16,9 0-8 0,0 0-114 16,0 1-15-16,0 0-26 0,4-1-24 15,6 0-34-15,3-4-52 0,4 4-6 16,2-2 2-16,-2 2 5 0</inkml:trace>
  <inkml:trace contextRef="#ctx0" brushRef="#br0" timeOffset="59878.91">18312 4592 129 0,'-21'29'135'0,"1"-2"4"16,2-3 2-16,1-3 2 16,6-3-3-16,11-4-88 0,-12-7-26 0,12-4-10 15,3-3-4-15,6 0-5 0,5-9-6 16,5-4-1-16,5-4-3 0,4-4-6 16,1-1-4-16,4-2-17 0,1-3-14 15,1-2-30-15,0-2-64 0,0-1-2 16,-2-1 1-16,-3 1 2 0</inkml:trace>
  <inkml:trace contextRef="#ctx0" brushRef="#br0" timeOffset="60097.36">18817 4000 251 0,'6'-12'150'15,"-2"12"0"-15,2 0-4 0,0-8-6 16,4 8-10-16,5 0-130 0,4 0-20 0,6 0-5 15,3 0-10-15,4-6-2 16,1 6 2-16,2-12 7 0,2 12 5 0,1-10 7 16,-2 10 10-16,1-9 3 0,-2 9-1 15,-2-8 3-15,-5 8-2 0,-2-13-7 16,-6 5-14-16,-6 0-29 0,-4-2-46 16,-2-2-20-16,-5-2-5 0,-2 1 2 15</inkml:trace>
  <inkml:trace contextRef="#ctx0" brushRef="#br0" timeOffset="60527.27">19322 3780 174 0,'-8'0'124'0,"-3"0"4"16,-1 4 1-16,-2 4-6 0,-1 6-46 0,-1 5-56 16,-1 5-4-16,1 5-7 15,-1 2-8-15,1 1-2 0,-1 2-2 0,3-1-2 16,-2 1-2-16,1-2 1 0,2 1-1 16,2-1 6-16,2-4 2 0,9-1 0 15,0-3 2-15,0-5 1 0,0-2-1 0,0-4-4 16,10-1 4-16,4-5-1 0,5 2-1 15,2-2-2-15,-1-2 1 0,4 2 2 16,-1 2 0-16,-3 2 1 0,-3 0 1 16,-4 2-1-16,-6 3 3 0,-5 2-3 15,-2 3 2-15,0 1 3 0,-18 4-1 0,-1-1 3 16,-7 2 0-16,-5 1-1 16,-3-2 1-16,-4 0-1 0,0-1-2 0,1-2-2 15,3-1-6-15,2-3 0 0,8-1-7 16,6-5-6-16,5-3-6 0,13-3-5 15,0-5-5-15,1-2-2 0,11 0-1 16,6 0 3-16,6-10 3 0,5-1 3 0,4-2 7 16,4-3 8-16,1-2 6 0,2 0 3 15,-1-1 6-15,-1-1 4 0,-2 2 4 16,-2 2 1-16,-2 3 2 0,-3 6 1 16,-3 7-1-16,-1 0 0 0,-4 0 0 0,-3 10-2 15,0 4-5-15,-4 7-9 0,-1 6-2 16,-3 3-8-16,0 4-10 0,0 1-12 15,-2 2-23-15,-1-2-46 0,-1-2-35 0,0-4 0 16,-2-3 4-16</inkml:trace>
  <inkml:trace contextRef="#ctx0" brushRef="#br0" timeOffset="61111.16">20305 3584 219 0,'4'-15'116'0,"-1"3"-1"15,1 3-3-15,-2 9-3 0,-1 0-108 0,-1 0 0 16,0 0-5-16,0 7-3 0,-19 5 3 15,5 5 2-15,-6 0 1 0,-4 3 4 16,-2 2 1-16,0 2 5 0,-2 2-2 0,1-2-1 16,0 0 1-16,4-3-1 0,3 1-1 15,4-8-5-15,6-1 0 0,10-2-5 16,0-4 2-16,1-4-1 0,9 0 0 16,9 0 3-16,4-2 2 0,5 1 0 15,3-1 4-15,2 2 4 0,0 0 0 0,1 1 5 16,-2 2 0-16,-2 0 2 0,-6 3-1 15,-5 2-3-15,-6 3 1 0,-7 2-3 16,-6 2-1-16,0 3-1 0,-10 1-4 16,-6 1 0-16,-9 2-3 0,-5 1-1 15,-7 0 0-15,-5 2 2 0,-3-2-4 0,-4 2 0 16,-1-3-5-16,-1-1-4 0,-2-1-10 16,3-2-10-16,0-5-12 0,4-2-26 15,3-6-50-15,5-4-12 0,7-4 4 16,6 0 4-16</inkml:trace>
  <inkml:trace contextRef="#ctx0" brushRef="#br0" timeOffset="61494.75">19806 4049 172 0,'30'-12'108'0,"2"6"5"16,0 6-1-16,-2 0-8 0,1 0-64 16,-2 3-32-16,0 5-3 0,-1 2 1 0,-1 2-3 15,-2 1 3-15,-3 2-1 0,1 0 3 16,-3 1 4-16,-3 2 4 0,-1-1 0 15,-3 2 2-15,-4-1 2 0,-5 1 0 16,-4 2 1-16,0 0 0 0,0 0-2 16,-13 1-2-16,0 2-5 0,-3 1 0 0,-1-2-2 15,-1 2-3-15,1 1-1 0,0-1-4 16,3-2-1-16,2 0-1 0,12-2-1 16,-12-3-1-16,12-3 0 0,0-5-1 15,4-4 1-15,4-3-1 0,7-3 1 16,2 0 0-16,5-10 0 0,3-3 0 0,1-4 0 15,3-3 2-15,1-2 2 0,1-4-4 16,0 0 5-16,-1-1-1 0,-2 2 2 16,-2 1 0-16,-2 2 0 0,-4 1-4 15,-5 3-2-15,-4 3-3 0,-6 2-5 16,-5 7-8-16,0 6-5 0,0 0-6 0,-21 0-7 16,2 0-6-16,-4 5-4 0,-4 1-7 15,-3-1-20-15,0 0-30 0,-1 1-17 16,2-2 5-16,4-1 5 0</inkml:trace>
  <inkml:trace contextRef="#ctx0" brushRef="#br0" timeOffset="61776.28">20705 3964 236 0,'0'-11'120'16,"-10"11"-2"-16,10 0-2 0,0-10-1 0,0 10-107 16,0 0-12-16,5 0-3 15,9 0 1-15,4 0 2 0,5 0 2 16,6 0 5-16,4 0 2 0,4-6 2 16,3 6 2-16,3 0-1 0,1 0 3 15,0-8-6-15,-1 8-2 0,-3-8-3 0,-3 8-2 16,-3-12-10-16,-6 12-8 0,-4-14-8 15,-4 5-18-15,-4-1-28 0,-6-3-41 16,-5-1-2-16,-4 0 0 0</inkml:trace>
  <inkml:trace contextRef="#ctx0" brushRef="#br0" timeOffset="62109.09">21107 3573 165 0,'-19'-25'112'0,"1"1"2"15,3 0 0-15,0 2-18 0,4 3-37 16,2 2-42-16,9 3-5 0,-11 2-4 15,11 1-1-15,0 4-5 0,2 7-1 16,3 0 4-16,4 0 2 0,0 0 1 0,2 7 6 16,2 6 0-16,0 4 5 0,1 3 0 15,0 3 0-15,1 8 4 0,-2 1-4 16,-1 5-2-16,-2 3 0 0,-2 6-3 16,-3 4-1-16,-5 4-5 0,0 5 2 0,0 3-3 15,-8 5 0-15,-1 4-1 0,-5 5 3 16,-2 6-3-16,-3 2 3 0,-2 0-2 15,-1 1-2-15,-3-2 2 0,1-2-2 16,0-3 1-16,2-5 0 0,-1-6-4 0,2-5 1 16,2-7-1-16,4-6-3 0,1-8 0 15,2-8-1-15,2-11-7 0,10-8-13 16,-16-10-10-16,16-4-11 0,-9 0-11 16,9-14-22-16,0-5-40 0,0-6-30 0,0-10 0 15,0-5 7-15</inkml:trace>
  <inkml:trace contextRef="#ctx0" brushRef="#br0" timeOffset="62408.95">21023 4236 174 0,'15'-33'124'15,"0"7"3"-15,-5 7-1 0,-2 6-1 16,-4 5-47-16,-4 8-59 0,0 0-7 0,0 0-7 16,-10 2-4-16,-2 5-1 0,-3 2-4 15,-3 3-5-15,-5 0-4 0,-2 0-1 16,-3 2-3-16,0 2-6 0,-4-2-2 0,0-1-1 15,0 0-1-15,2-2-1 16,1-3 2-16,3-2 1 0,6-1 3 0,3-4 5 16,8-1 8-16,9 0 7 0,0 0 7 15,2 0 7-15,10-10 7 0,10 10 4 16,7-12 2-16,9 5 2 0,9-1-2 0,6-1-3 16,6 3-2-16,6-2-6 0,4 8-5 15,0-14-7-15,1 14-2 0,-1-12-2 16,-1 12-3-16,-4-12-9 0,-5 12-4 15,-5-10-10-15,-6 10-16 0,-7-14-31 16,-8 7-33-16,-7-1-6 0,-7-1 3 16</inkml:trace>
  <inkml:trace contextRef="#ctx0" brushRef="#br0" timeOffset="62675.37">21681 3809 173 0,'0'0'106'0,"-8"0"3"16,8 1-1-16,0 5-12 0,0 3-64 16,0 4-20-16,0 4 5 0,0 8 0 15,0 1 4-15,0 5 0 0,0 3 3 0,-13 3-1 16,13 4 0-16,-15 3 0 0,6 2-4 16,-3 4-4-16,-2 1-3 0,-2 1-5 15,-1 1-5-15,-1-2-2 0,-1-2-4 16,1-2-5-16,0-4-3 0,1-5-2 15,2-4-4-15,2-5-7 0,0-6-8 0,2-4-12 16,1-10-25-16,10-5-48 0,-14-4-5 16,14 0 2-16,0-21 2 0</inkml:trace>
  <inkml:trace contextRef="#ctx0" brushRef="#br0" timeOffset="63041.23">21748 3859 149 0,'19'-21'112'16,"-5"5"-2"-16,2 3-3 0,-1 3-2 16,0 10-56-16,2-11-49 0,2 11-8 0,0 0 1 15,1 0-1-15,1 0 4 0,0 0-1 16,-2 0 7-16,1 0 3 0,-2 0 7 16,1 3 6-16,0 2 4 0,-1 0 1 0,-2 1-1 15,-2 1-3-15,-3 3-1 16,-4 1-3-16,-4 4-2 0,-2 3-2 15,-1 3 0-15,0 4-1 0,0 2 2 0,-9 4 1 16,9 4 3-16,-14 3 2 0,14 4-3 16,-16 2 1-16,5 3-1 0,0 2-2 15,-1 3 0-15,-2 0-4 0,1 1 0 16,-2-2-5-16,1-2-1 0,0-2 1 0,1-4-1 16,0-3-1-16,1-4 0 0,1-5-2 15,0-4-1-15,1-5-3 0,1-5-5 16,-2-6-6-16,3-5-9 0,-1-6-14 15,9 0-7-15,-17-9-12 0,17-5-29 16,-11-6-44-16,11-6-11 0,0-2 6 0,-10-4 7 16</inkml:trace>
  <inkml:trace contextRef="#ctx0" brushRef="#br0" timeOffset="63240.88">21721 4113 207 0,'0'0'126'16,"0"-11"1"-16,0 11 2 0,0 0 0 0,0-10-66 16,11 10-52-16,3 0-11 15,4 0-2-15,3 0-11 0,5 0-5 0,1 0-7 16,2 0-6-16,0 0-4 0,1 1-7 16,0-1-12-16,-1 2-13 0,-3 1-15 15,-4-1-13-15,-5 1-6 0,-6 0 1 16</inkml:trace>
  <inkml:trace contextRef="#ctx0" brushRef="#br0" timeOffset="63386.42">21753 4196 230 0,'-22'6'118'16,"5"-3"4"-16,5 1-5 0,12 0-29 0,0-1-52 16,0 0-24-16,0-1-6 0,11 1-6 15,6-2-6-15,3 0-6 0,3 0-8 16,3 1-13-16,-1-1-21 0,0 0-37 15,0 0-28-15,-3 1 1 0,-4 1 0 0</inkml:trace>
  <inkml:trace contextRef="#ctx0" brushRef="#br0" timeOffset="63507.94">21656 4427 241 0,'-26'16'122'0,"5"-2"-7"15,7-1-4-15,14-3-15 0,0-4-96 16,0-3-23-16,3-3-68 0,15 0-30 15,7 0 1-15,6-12-2 0</inkml:trace>
  <inkml:trace contextRef="#ctx0" brushRef="#br0" timeOffset="64240.74">22517 3677 163 0,'7'0'53'0,"1"-8"-6"0,0 8-3 16,0 0 3-16,0 0 6 0,1 0 0 16,0 3 2-16,-1 3 0 0,2 1-9 15,-3 4-17-15,0 4 1 0,-3 2 0 16,1 4 0-16,-3 4-5 0,-2 5 1 15,0 3-1-15,0 4-1 0,0 3-1 0,0 6-3 16,-13 3-4-16,13 2-3 0,-17 3-3 16,6 2-3-16,-1 2-4 0,-2 0-3 15,0-1-1-15,-2-2-2 0,1-5-5 16,-1-2-3-16,1-7-6 0,-1-6-6 16,1-5-7-16,-1-7-10 0,1-7-12 0,1-8-29 15,1-8-46-15,1 0-5 0,1-11 2 16,3-6 7-16</inkml:trace>
  <inkml:trace contextRef="#ctx0" brushRef="#br0" timeOffset="64706.23">22591 3685 160 0,'19'-17'122'0,"2"2"1"0,-2 3-3 16,3 3-4-16,1 1-20 0,3 8-96 0,2-13-8 15,4 13-4-15,1-9 0 0,0 9 2 16,2-9 1-16,-2 9 5 0,2 0 4 16,-2 0 5-16,1 0 8 0,-1 2-2 15,-2 2 8-15,0 0 3 0,-2 1-1 0,-3 1-2 16,-3 1-5-16,-2 2-2 0,-4 1-1 16,-1 3 0-16,-2 0-1 0,-1 3-2 15,-2 2-2-15,-1 3 1 0,1 3 1 16,0 2 1-16,1 2 2 0,0 3-1 15,0 2 3-15,0 3 2 0,-1 2-1 0,-2 1 3 16,1 2 0-16,-2 3-1 0,-2 1 2 16,-2 1-2-16,-2 4 0 0,-1 1-4 15,-1 1-1-15,0 3-1 0,0 1-2 16,-10-1 1-16,10-1-2 0,-14 1 2 16,14-3 0-16,-16 1 3 0,8-3 1 0,8 0 0 15,-17-4 2-15,17-3-1 0,-13-4-2 16,13-3 1-16,-13-7-5 0,13-4 0 15,-8-3-3-15,8-2-1 0,0-6-3 16,-11-3-1-16,11-4-11 0,0-5-7 16,-14-2-10-16,14 0-9 0,-12-12-11 0,12-1-12 15,-16-3-13-15,16-8-11 0,-15-3-23 16,15-5-31-16,-17-5-19 0,17-4 10 16,-16-4 8-16</inkml:trace>
  <inkml:trace contextRef="#ctx0" brushRef="#br0" timeOffset="64956.18">22839 4071 175 0,'-10'-12'139'0,"10"2"-1"0,0 0 0 16,0 2 0-16,0 8-2 0,11-13-109 15,5 13-27-15,7-8-3 0,5 8-11 16,4-8-2-16,5 8-1 0,4-8 1 15,3 8 2-15,1 0 0 0,0 0 2 0,-1 0 5 16,1 0 5-16,-5 0 2 0,-2 0 0 16,-6 0-3-16,-6 0-9 0,-7 0-11 15,-7 0-15-15,-8 0-36 0,-4 0-45 16,0-9-6-16,-12 9 0 0,-5 0 2 16</inkml:trace>
  <inkml:trace contextRef="#ctx0" brushRef="#br0" timeOffset="65339.13">23002 4036 126 0,'-19'10'125'0,"3"3"3"16,0 2 1-16,2 1 1 0,-2 4-1 0,3 2-99 15,-1 1-16-15,3 2-4 0,1 1-4 16,0 0-1-16,10 0-5 0,-16 0 0 16,16-2 2-16,-14 2-2 0,14-4-2 15,-15 0-1-15,15-2 2 0,-17-4 1 0,17-4-1 16,-16-4-3-16,7-6-1 0,-1-2-2 15,10 0-2-15,-14 0-2 0,14-14 0 16,0 1 1-16,0-3 1 0,0-1 1 16,4-1 3-16,4-1 3 0,6 1 4 15,0 2 2-15,6 2 1 0,2 0 3 0,4 3 1 16,2 4 2-16,2 7-3 0,0 0 1 16,0 0 1-16,-1 0-2 0,-3 5-1 15,-3 4 3-15,-5 3-4 0,-3 1 4 16,-6 0-5-16,-4 1 0 0,-5 0 2 0,0-1-2 15,0-1 0-15,-20 0 0 0,2-3-1 16,-4-1-5-16,-6-2 1 0,-2-2-5 16,-3-2-2-16,-3-2-8 0,0 0-10 15,-1 0-10-15,3 0-24 0,2-10-47 16,4 2-32-16,6 0 5 0,6-2 3 16</inkml:trace>
  <inkml:trace contextRef="#ctx0" brushRef="#br0" timeOffset="66073.72">23838 4762 234 0,'0'10'145'0,"0"0"5"16,1 1 3-16,0 1 0 0,1 1-31 15,0 1-92-15,0 1-13 0,-1 2-2 0,1 1-4 16,-2 0-2-16,2 0-4 15,-2 1-3-15,0 1-1 0,0 1 0 0,0 1-1 16,0 2-1-16,-10-1-2 0,10 0-7 16,-9 0-7-16,9-2-16 0,-17-1-16 15,7-2-25-15,-1-3-65 0,-5-3-15 16,2-2 0-16,-2-4 2 0</inkml:trace>
  <inkml:trace contextRef="#ctx0" brushRef="#br0" timeOffset="67237.7">24771 3692 222 0,'18'-17'121'0,"1"1"2"0,-4 0-3 15,2 3 2-15,-1 4-93 16,-1 9-25-16,-3 0-3 0,-4 0 1 0,-4 0 0 15,-4 9 3-15,0 7 1 0,-9 5 1 16,-7 6 4-16,-8 6 1 0,-7 7 0 16,-7 6 1-16,-7 2 0 0,-1 2 0 15,-7 0-4-15,-2 0 1 0,-3-4-7 0,0-1-3 16,1-7-3-16,3-4-8 0,1-5-7 16,7-4-8-16,5-5-11 0,6-5-16 15,7-5-35-15,6-6-46 0,7-4 3 16,5 0 5-16</inkml:trace>
  <inkml:trace contextRef="#ctx0" brushRef="#br0" timeOffset="67437.53">24383 4000 233 0,'38'-14'126'0,"-4"7"3"16,-1 7 1-16,-5 0-6 0,-3 2-92 0,-7 9-13 16,-2 7-5-16,-6 3-3 0,-5 7-2 15,-3 3-4-15,-2 1-2 0,0 1-1 16,0 2-2-16,-12 2 0 0,12 0-1 15,-17 1-1-15,6-3-4 0,0-1-3 16,1-3-7-16,-1-4-7 0,1-4-8 16,1-3-8-16,9-5-21 0,-16-5-44 0,16-5-24 15,-12-5 4-15,12 0 5 0</inkml:trace>
  <inkml:trace contextRef="#ctx0" brushRef="#br0" timeOffset="67671.8">24870 3867 147 0,'32'-25'122'16,"-7"8"2"-16,-2 8 0 0,-6 9 1 16,-6 1-14-16,-3 9-100 0,-5 7-3 15,-3 6-2-15,0 6 0 0,0 3-2 0,0 3-3 16,-14 1 0-16,14 2 1 0,-17 2 0 16,9 0 1-16,-1 1-1 0,0-3 2 15,9-3-4-15,-16-3 2 0,16-6-3 16,-12-4 1-16,12-3-5 0,-10-8-5 15,10-4-8-15,0-6-9 0,0-1-4 0,0 0-7 16,0-14-5-16,0-1-17 0,0-5-17 16,7-5-20-16,1-5-11 0,4-4 6 15</inkml:trace>
  <inkml:trace contextRef="#ctx0" brushRef="#br0" timeOffset="68153.87">25120 3880 176 0,'36'-37'101'0,"1"4"3"15,0 5-3-15,3 5-14 0,-2 7-28 16,0 8-35-16,-2 8-1 0,-1 0-2 15,-3 4 1-15,-5 8-5 0,-6 8-3 0,-5 5-5 16,-4 5 2-16,-5 5-3 16,-5 4-1-16,-2 3-3 0,0 1 0 0,-8 3 0 15,-2-2-3-15,-6-2 1 0,-2-2-2 16,-3-4 0-16,-4-4-2 0,-2-5-1 16,0-7 0-16,-2-6-1 0,0-4-2 15,0-6 0-15,2-4 1 0,1 0-1 16,0-8 1-16,3-4-1 0,3-4 4 0,4-2-1 15,2-1 3-15,4-2-1 0,10-1 1 16,0 1 0-16,0 2 1 0,0 1 0 16,7 4 2-16,7 2-2 0,2 5 1 15,5 7 1-15,3 0 1 0,2 0 2 0,0 7 0 16,1 5 2-16,-1 3 1 16,0 3-1-16,-1 4 2 0,-2 3-1 0,-5 1-2 15,-3 2 2-15,-5 1-3 0,-6 0-1 16,-4 1-3-16,0-1 1 0,0-1-1 0,-20 1 0 15,1-1-1-15,-6 1 1 0,-5-3 1 16,-3 0-2-16,-4-1 2 0,0-2 1 16,-2-2-1-16,2-2 1 0,3-1 4 15,4-1-5-15,4-2 0 0,6-2-1 16,7-2 0-16,13-2-2 0,0-4 1 0,0-4-1 16,10-1 0-16,11 0-3 0,6 0-3 15,6-11-2-15,5 3-2 0,7-1-6 16,2-2-7-16,3-2-3 0,3-3-9 15,0-1-8-15,3-2-13 0,-1-2-32 16,0-3-37-16,-2-1 1 0,-2-1 4 16</inkml:trace>
  <inkml:trace contextRef="#ctx0" brushRef="#br0" timeOffset="68436.35">26263 3417 250 0,'6'8'130'0,"-1"4"2"0,-3 6-1 16,-1 2-7-16,-1 8-97 0,0 1-9 15,0 5-9-15,0 2-9 0,-13 2-3 0,13 0-13 16,-16-2-10-16,7 1-5 0,-1 0-4 16,-2 0-7-16,0-2-15 0,-2-6-19 15,2-4-29-15,0-2-11 0,-1-8 6 16</inkml:trace>
  <inkml:trace contextRef="#ctx0" brushRef="#br0" timeOffset="68769.87">26219 3521 132 0,'17'-25'112'0,"-1"6"1"16,1 3 0-16,0 5-2 0,-1 11-34 15,3-8-71-15,0 8-4 0,2 0-1 16,2 0 0-16,0 1 1 0,3 1 0 16,1-1 3-16,-1-1 2 0,2 3 2 0,-1-1 0 15,0 3 1-15,-1 0 4 0,-4 2 1 16,-3 2-1-16,-4 2 3 0,-3 4 0 15,-5 3-1-15,-5 4-1 0,-2 2 1 16,0 2 0-16,0 5-2 0,-14 1-3 16,4 1 0-16,0 1-2 0,-1 2-3 15,-3 1-2-15,3-2-2 0,-2-2-1 0,2 1-1 16,1-5-8-16,0-2-3 0,1-4-3 16,9-2-3-16,-12-5-6 0,12-2-3 15,-12-4-5-15,12-4-8 0,-8-4-6 16,8-2-11-16,-9 0-32 0,9-10-32 15,0 0 0-15,-13-5 3 0</inkml:trace>
  <inkml:trace contextRef="#ctx0" brushRef="#br0" timeOffset="69069.48">26357 3742 136 0,'-12'0'118'0,"1"-11"4"0,11 11-3 15,-11-8 1-15,11 8-33 0,0 0-75 16,5 0-12-16,5 0-1 0,5 1-9 15,4 1-7-15,3 1-1 0,3 0-8 16,1 0 3-16,1 1-1 0,-2 2-1 16,1 0 2-16,-3 1 2 0,-3 1 0 0,-4-2 2 15,-4 1-9-15,-5-1-4 0,-5 0-5 16,-2-1 2-16,0 1 12 0,-13-2 22 16,1-1 10-16,-5 0 7 0,-2-1 6 0,-3 1 11 15,-1-1 8-15,2 0 5 16,-2-1 0-16,2 0-11 0,5 1-23 0,2 0-11 15,5 0-1-15,9-1-5 0,0 1-6 16,0 0-3-16,2-1-3 0,8 2-1 16,5-2-1-16,2 2-1 0,4 0-6 0,1 1-13 15,0 0-23-15,-2 0-26 0,-2 1-3 16</inkml:trace>
  <inkml:trace contextRef="#ctx0" brushRef="#br0" timeOffset="69754.31">26173 4046 194 0,'-25'13'123'0,"4"-1"-3"15,7-1-3-15,6-1-2 0,8-2-67 16,0-2-48-16,4-1-8 0,8-3-5 0,6 1 1 16,6-3 3-16,3 0 4 15,5 0 5-15,2 0 4 0,-1 0 4 0,0 3 3 16,-1 1 1-16,-2 2 1 0,-7 0-1 15,-2 4-3-15,-4 2-1 0,-6 0-4 16,-5 4-1-16,-2 1-1 0,-3 0-1 0,-1 1-1 16,0 0 0-16,0-1 1 0,0-1-1 15,0-2 0-15,0-2-4 0,0-2 3 16,0-3-4-16,0-4 2 0,2-3 0 16,6 0 1-16,1 0 0 0,2-11-1 15,2 0-2-15,1-3 3 0,0-2 3 0,0-2-1 16,0 0 5-16,-1-1-3 0,-2 1 0 15,1 1 0-15,-3 1 1 0,-1 3 2 16,-4 3 4-16,-4 10 1 0,0 0 0 0,0 0 1 16,-11 0-2-16,-1 10 3 15,-4 4-1-15,-3 4-1 0,-4 5 0 0,-3 0-4 16,-3 3-1-16,-2 2-4 0,-2-2 0 16,-3 2 0-16,-1-3-2 0,-3-3 1 15,2-2 0-15,-1-4-3 0,2-6-2 16,-2-2 0-16,4-4-3 0,2-4-2 15,1 0-6-15,3 0-4 0,1-9-6 0,4 0-5 16,5-2-2-16,3-3-4 0,5-2-6 16,11 0-2-16,0-2-1 0,0 2 13 15,0-1 14-15,4 2 11 0,7 1 7 0,4 1 9 16,3 4 9-16,2 1 12 0,4 8 8 16,1-6 10-16,1 6-6 0,0 0-4 15,1 5 3-15,-1 4-1 0,0 4-2 16,-1 4 1-16,-1 3-2 0,-2 3-1 15,0 4-5-15,0 3-2 0,-2 3-7 0,1 2-5 16,0 0-3-16,0 2-3 0,1-2-4 16,1 1-4-16,0-2-2 0,0 0 0 15,3-3 0-15,0-1-1 0,2-4 1 16,1-2-1-16,2-5 0 0,1-3 0 16,1-3-5-16,1-3-4 0,-1-2-9 0,-1-4-13 15,-1 0-21-15,-4-4-43 0,-1 0-57 16,-5 0 0-16,-3-8 2 0,-5 1 4 15</inkml:trace>
  <inkml:trace contextRef="#ctx0" brushRef="#br0" timeOffset="71701">27582 3269 147 0,'18'0'114'0,"1"0"2"0,-3 0-2 0,-2 0 1 15,-1 0-46-15,-2 0-62 16,-3 0 0-16,-2 4-3 0,-5 1-2 0,-1 3 1 15,0 1-4-15,0 2 2 0,-19 2 1 16,5 4 1-16,-6 2-2 0,-1 2 5 16,-4 2-2-16,-1 1 3 0,-2-1-1 15,1 0 0-15,1-1 3 0,3-1-2 0,1-1 1 16,5-2 0-16,6-2-2 0,11-5-2 16,0-3-1-16,0-2-2 0,10-4 0 15,9-2-1-15,6 0-5 0,7 0 1 16,4-11-3-16,4 2-4 0,3-1-1 15,1-1-5-15,-1 0-3 0,2-2-2 0,-4-2-3 16,-2 0 2-16,-5 1-1 0,-4 0 1 16,-6-1 3-16,-4 2 2 0,-4-1 5 15,-5 2 6-15,-4-1 6 0,-4 2 5 16,-3 0 1-16,0 0 5 0,0 2 4 0,0-1 2 16,-14 2 0-16,14 8 3 0,-16-13 1 15,8 13-2-15,-1 0 2 0,-1 0 0 16,1 0 1-16,-1 6-5 0,0 4 0 15,0 3-2-15,0 5-2 0,2 3-3 16,8 4-1-16,-15 2-8 0,15 7 0 0,-11-2-6 16,11 4-4-16,-9 1-8 0,9 1-9 15,0 1-8-15,-9-5-12 0,9 0-27 16,0-4-34-16,-11-3-13 0,11-4 3 16</inkml:trace>
  <inkml:trace contextRef="#ctx0" brushRef="#br0" timeOffset="71899.86">27481 3908 128 0,'-39'0'127'0,"2"0"1"0,2 0 1 16,3 0 2-16,4 0-22 0,6 1-79 15,8 2-11-15,14-1-10 0,0 2-5 16,0-1-4-16,2-2-2 0,15 1-2 0,7-2 0 16,8 0-3-16,3 0 2 0,5 0 0 15,4 0-3-15,1 0 0 0,1 0-4 16,-1-8-3-16,-2 8-6 0,-2-9-10 15,-5 9-24-15,-4-15-47 0,-4 7-19 0,-3-2-1 16,-6-1 4-16</inkml:trace>
  <inkml:trace contextRef="#ctx0" brushRef="#br0" timeOffset="72566.39">27803 3666 171 0,'-10'0'130'16,"-1"0"2"-16,2 1 0 0,-3 7 3 15,3 5-5-15,-2 4-118 0,-1 4-7 16,0 3-3-16,-1 1-4 0,-4 3 2 16,-2 1 2-16,-2 2-4 0,-3 0 2 0,-3 1-3 15,-2 3 1-15,-2 0 2 0,-3 0 2 16,-1-3 0-16,-1-2 2 0,1-4-2 16,0-3-2-16,4-3 0 0,2-4 0 15,4-3 0-15,4-4-2 0,5-3-4 0,7-3 0 16,9-3 0-16,0 0-1 0,1 0 1 15,12-9 0-15,5 0 3 0,8-1-1 16,5-1 5-16,6 0 3 0,5-2 2 16,1 2-1-16,4-1 0 0,0 2 3 0,2 2 0 15,-2 8 1-15,0-11 0 0,-6 11-2 16,-4 0-3-16,-4 0-1 0,-6 4 0 16,-6 3 2-16,-8 1-2 0,-5 2-2 15,-8 1-1-15,0 0 0 0,-10 2-1 16,-5-1 0-16,-6 2 1 0,-5 0 0 15,-5-1-1-15,-3 0-1 0,-3 0 0 0,-1 2 1 16,-2-3 1-16,3 1 0 0,2 1 1 16,4-1-1-16,4 0 0 0,6 0-1 15,8-1 0-15,13 2-1 0,-9-2-1 16,9 0-1-16,4-1 3 0,4 0-1 0,6-2-3 16,2 2 3-16,4-1-2 0,0 0 3 15,3 0 1-15,0 0-1 0,1 1 1 16,-2 0-1-16,1 2-2 0,-1-1-2 15,0 3 2-15,-2 2-1 0,0-1 1 16,-3 2-2-16,-2 2 2 0,-4-1 3 0,-2 2 2 16,-6 0 4-16,-3 2-2 0,0 0 3 15,-10 0 4-15,0 0 1 0,-8 0-1 16,-3 0 0-16,-6-1-2 0,-3-1-2 16,-3-1-1-16,-2-2 1 0,0 0-3 0,0-2-2 15,3-3-2-15,4-1-1 0,4-3-2 16,4-2-2-16,5-4-4 0,4-2-3 15,11-1-4-15,0 0-3 0,0-8-6 16,1-2-7-16,9-3-4 0,5-3-9 16,4-6-22-16,4-3-38 0,4-6-24 0,3-5 5 15,4-2 3-15</inkml:trace>
  <inkml:trace contextRef="#ctx0" brushRef="#br0" timeOffset="72799.36">28436 3539 187 0,'1'0'121'16,"0"0"-1"-16,0 0 0 15,2 7 3-15,1 3-72 0,0 1-39 0,3 2-7 16,1 0-4-16,3 2-1 0,0-2-1 15,0 3-9-15,1-1-2 0,-4 0-7 16,-2 3-9-16,0 1-18 0,-1 0-45 0,-2-1-27 16,-1-1 2-16,-2-3 2 0</inkml:trace>
  <inkml:trace contextRef="#ctx0" brushRef="#br0" timeOffset="73116.22">28787 3656 155 0,'23'-12'126'0,"-1"5"-4"16,-3 7 2-16,-2-12-7 0,-4 12-1 16,-4 2-116-16,-3-1-5 0,-6 6-12 0,0 2-7 15,0 1 2-15,-16 2 2 0,-2 0 5 16,-5 1 2-16,-2 2 7 0,-7 5 4 16,-3-1 6-16,-1 2 4 0,-2 0 3 15,-1-3 5-15,1-1-2 0,1-4-3 16,4 0-1-16,4-2 0 0,8-3 1 0,4-4 2 15,17-1-1-15,0 0 1 0,0-3-5 16,1 0 1-16,15 0-2 0,7 0 1 16,6-9-3-16,5 9-4 0,6-9-1 15,1 9-1-15,1-13-2 0,2 13-6 0,-2-14 1 16,-1 7-3-16,-4-1-8 16,-3 0-9-16,-6-2-10 0,-6 1-24 0,-4-2-41 15,-8-1-22-15,-3 0 6 0,-5-4 1 16</inkml:trace>
  <inkml:trace contextRef="#ctx0" brushRef="#br0" timeOffset="73498.67">28809 3153 182 0,'9'-9'102'15,"-1"1"-2"-15,1 0 0 0,2 8-36 16,-2-11-47-16,0 11-11 0,3-8 0 16,-2 8-2-16,0 0-1 0,2 0 2 0,-2 0 3 15,0 0 1-15,0 0 4 16,-1 4 4-16,-2 5 1 0,0 2 2 0,0 5 7 16,-2 4-2-16,-1 2-2 0,-2 7 0 15,-1 2-1-15,-1 7-4 0,0 7-4 16,0 2 0-16,0 7-4 0,-10 4-5 0,10 1 1 15,-13 3 2-15,13 2-2 0,-16-3-1 16,5 2 2-16,1-4-1 0,-2-2 1 16,-1-2-1-16,0-5-1 0,0-5 1 15,1-6-3-15,0-5-2 0,0-6-1 16,1-5-1-16,1-2-5 0,-1-6-4 0,3-3-5 16,8-4-11-16,-16-4-7 0,16-4-12 15,-11 0-13-15,11 0-30 0,0-15-36 16,0 2-9-16,0-2 6 0,0-5 2 15</inkml:trace>
  <inkml:trace contextRef="#ctx0" brushRef="#br0" timeOffset="73696.98">28776 3926 221 0,'0'0'102'16,"-10"0"-4"-16,10 0-9 0,-14 1-20 0,4 6-22 15,0-1-25-15,-1 3-6 0,-4 3-2 16,0 0 0-16,-3 0-2 0,-2 3-4 15,0-1-1-15,-2 2-3 0,-1-1-2 16,1-1-2-16,-1 1 0 0,2-4-5 16,0 0-6-16,5-2-6 0,1-3-11 15,5-4-12-15,10-1-26 0,0-1-33 0,0 0-13 16,0 0-2-16,0-8 7 0</inkml:trace>
  <inkml:trace contextRef="#ctx0" brushRef="#br0" timeOffset="74696.52">28622 4035 184 0,'30'-9'113'0,"-1"0"1"15,-1 9-4-15,-2-7-8 0,-2 7-24 0,-4 0-45 16,-2 2-4-16,-3 4-5 0,-5 6-3 16,-2 1-7-16,-2 5-4 0,-2 3 0 15,0 3-3-15,-2 2-5 0,1 4-2 16,-2 2-1-16,1 0-5 0,0 1 0 16,2-1-5-16,0-3 3 0,2-3-2 0,3-1-2 15,1-6 1-15,1-4 0 0,3-4 0 16,0-4 4-16,1-5 1 0,0-2 1 15,0 0-2-15,-2-8-3 0,2-1-1 0,-2-3 0 16,-2 0 2-16,-1-1 1 0,-1 0 2 16,-2 1 4-16,-1 2-1 0,-1 2 9 15,-3 8 4-15,-2 0 4 0,0 0 3 16,0 0 1-16,-12 1-1 0,2 9 0 16,-5 4-3-16,-1 4 0 0,-4 2-3 0,-2 2-7 15,-3 1 3-15,-2 2 0 16,-2 0-1-16,-2 0-4 0,-1 1 2 0,1-4-1 15,0-1 0-15,2-3-2 0,2-2-1 16,2-5 0-16,5-4 0 0,1-3-2 16,6-4-3-16,2 0 0 0,11 0-5 0,0-17 0 15,0 2-4-15,4-7-1 16,10-5-1-16,6-5-1 0,7-5-1 0,6-4 1 16,8-6 3-16,3-5 4 0,9 0 2 15,5-4 4-15,3 0 2 0,1 1 3 16,1 2 0-16,-2 2 1 0,-3 5-1 0,-4 6 0 15,-4 2-1-15,-6 8 1 0,-5 6-1 16,-9 8 0-16,-8 4 2 0,-4 12-2 16,-11 0 4-16,-7 0-1 0,0 5 2 15,0 7 0-15,-11 2-1 0,3 2 0 16,-2 4-2-16,2 1 0 0,8 1-2 0,-12 3 0 16,12-1 2-16,0 2 1 0,0 1 1 15,0 0-1-15,0 1 1 0,4 1 6 16,4-1 1-16,1 2 1 0,3 1 1 0,-1 1-3 15,-2 0 3-15,1 1-2 16,-1 2 2-16,-3-5-1 0,-1 2-5 0,-1 1-2 16,0-3-1-16,-3 0 1 0,-1-2-1 15,0-3-1-15,0-1-1 0,0-2-2 16,-14-3 0-16,5-1 0 0,-6-4-2 16,-1-1-1-16,-5-5-4 0,-4-2-3 15,-3-4-6-15,-1-2-5 0,-4 0-6 0,0 0-4 16,0-15-5-16,1 2-5 0,1-2-1 15,3-2 1-15,3-2 5 0,4-1 6 16,4-2 7-16,6 0 8 0,11 0 10 0,0 3 7 16,0-2 13-16,0 1 5 15,6 2 6-15,8 3 2 0,2 1 0 0,2 3 3 16,1 2-3-16,2 9-4 0,-1-10 1 16,-1 10-5-16,1 0-2 0,-1 0-5 15,-1 2 0-15,0 3-2 0,-2 3 0 16,0 3-1-16,-4 4 3 0,0 2-1 0,-1 4 1 15,-2 2 2-15,-1 4 2 0,1-1 1 16,-1 3 1-16,0 0 0 0,1-1 3 16,-2-1-1-16,1-1-1 0,-1-2 2 15,-1-2-1-15,2-3 0 0,-2-2 0 16,0-3 0-16,0-3-3 0,-1-3-1 16,0-2-3-16,-1-1 1 0,0-3-4 0,-1 0-2 15,-1-1-4-15,-1 0-1 0,1-1-3 16,-2 0 1-16,1 0-2 0,0 0-2 15,-1 0 0-15,2 0-4 0,-1 0-5 0,1-10-5 16,-1 10-9-16,3-9-10 0,-1 9-12 16,0-16-21-16,-1 6-42 0,-1-5-60 15,1-1 5-15,-2-5 5 0,2-1 3 16</inkml:trace>
  <inkml:trace contextRef="#ctx0" brushRef="#br0" timeOffset="75563.1">30030 3162 243 0,'0'6'120'16,"0"0"0"-16,2 1-2 0,2 0-5 0,-1 3-106 15,2 1-7-15,-2 1-2 0,0 1-3 16,0 3 1-16,-1 1 0 0,-1 1-1 15,0 1 0-15,0 1 1 0,-1 2 4 16,0 3-3-16,0 0 0 0,0-2-5 16,0 1-3-16,0-3-8 0,0-4-15 0,-11-2-30 15,11-2-42-15,0-4-8 0,-9-4 0 16</inkml:trace>
  <inkml:trace contextRef="#ctx0" brushRef="#br0" timeOffset="75896.36">30257 3416 232 0,'30'-11'112'0,"-1"2"4"16,-3 1-2-16,-3 8-33 0,-1-8-63 16,-5 8-9-16,-5 0 1 0,-5 1-6 0,-5 3 2 15,-2 2 0-15,0 2 0 0,-14 1 0 16,-2 2-1-16,-6 2 1 0,-5 3-1 16,-5 0 0-16,-3 1-1 0,-3 2-3 15,-4-1-1-15,-3-1 2 0,-1 0-1 16,-1-1 1-16,2-2-1 0,2-3-2 15,5 1 3-15,5-3-1 0,7-2 3 0,7-1 2 16,9-1 1-16,10-3 0 0,0-1 2 16,4-1-1-16,11 0 3 0,6 0-4 15,8 0 2-15,8-11-2 0,5 11-1 16,4-8-3-16,3 8-3 0,3-11 0 16,-2 11-1-16,1-13-1 0,-4 13-4 0,-4-14-1 15,-5 7-8-15,-3-1-4 0,-5-2-12 16,-5 0-2-16,-4-2-3 0,-6-1-17 15,-3-2-28-15,-6-1-38 0,-2-3-2 16,-4 0 5-16</inkml:trace>
  <inkml:trace contextRef="#ctx0" brushRef="#br0" timeOffset="76212.89">30324 3073 184 0,'0'0'96'0,"0"-7"-4"0,0 7-6 0,0 0-13 16,0 0-18-16,0 0-23 15,0 3-17-15,0 4 0 0,1 2-3 0,0 4 1 16,-1 2 2-16,0 4-1 0,1 2-2 16,-1 4 3-16,0 4-1 0,0 3 1 15,0 3 1-15,0 5-1 0,-12 2 1 16,12 3-2-16,-12 4-1 0,4 0 0 15,-3 1 0-15,1-1-1 0,-1-1-3 0,-1 1-2 16,1-3-2-16,-1-2-1 0,-1 0-4 16,2-5 0-16,-2-2-5 0,2-4-3 15,1-3-11-15,-2-4-7 0,-1-4-14 16,-2-4-16-16,0-6-44 0,-2-2-34 16,-1-4 1-16,-1-5 2 0</inkml:trace>
  <inkml:trace contextRef="#ctx0" brushRef="#br0" timeOffset="76678.72">30062 3769 242 0,'6'-8'125'0,"-5"8"0"0,-1 0-2 0,0 0-5 16,-12 1-82-16,-1 6-36 0,-4 1-10 16,-2 2-6-16,-1-1 1 0,-2 2 4 15,-1-2 2-15,4 0 2 0,0-3 1 0,5 4 7 16,3-2 3-16,11 0 1 0,0-2 4 15,0-1 1-15,10 0-4 0,4-4-5 16,6 1 2-16,5-2 0 0,5 0 0 16,2 0 1-16,4 0 5 0,0 0-3 0,1 0-2 15,-1 1 2-15,-2 0-1 0,-2 1 0 16,-2 2 1-16,-6 1-2 0,-3 1-2 16,-5 1 1-16,-5 2-5 0,-7 1 3 15,-4 1 0-15,0 2 0 0,-11 1 0 16,-3 1 0-16,-7 0-1 0,-6 2-1 15,-4 1 1-15,-5 0-1 0,-5 2 3 0,-5-1 0 16,-2 2 1-16,-3-1 0 0,1 0 2 16,0-1 3-16,4 0 1 0,6 0 5 15,6-2 2-15,7-1-1 0,8-2-1 16,9 0 0-16,10-3 1 0,0-3-4 16,7-2-1-16,11-3-3 0,10-2-4 0,6-1-3 15,8 0 0-15,8 0-2 0,3-12-3 16,3 4-3-16,2-2-7 0,0-1-4 15,-2-2-8-15,-2-1-9 0,-3-2-7 16,-5-2-10-16,-5 0-23 0,-5-1-25 0,-6 0-26 16,-6-1 1-16,-7 2 5 0</inkml:trace>
  <inkml:trace contextRef="#ctx0" brushRef="#br0" timeOffset="76846.25">30434 4002 213 0,'-21'0'124'0,"-2"0"3"15,-3 3 1-15,1 5-10 0,0 5-34 0,1 3-46 16,-1 4-4-16,2 3-6 0,1 2-5 15,1 3-5-15,-1 2-5 0,1 2-8 16,1 2-5-16,-3-1-3 0,0 3-1 16,-3-2-4-16,0 0-1 0,-3-2-2 15,0-3-5-15,-2-1-9 0,-1-4-5 0,1-3-7 16,0-5-6-16,1-3-23 0,3-8-38 16,2-3-29-16,3-2 1 0,4 0 5 15</inkml:trace>
  <inkml:trace contextRef="#ctx0" brushRef="#br0" timeOffset="77012.28">29792 4406 138 0,'24'0'132'0,"2"-8"6"0,1 8 6 16,0 2 6-16,-1 5-12 0,1 7-88 15,1 5-11-15,0 5-10 0,1 3-4 16,0 1-6-16,1 5-6 0,1-3-9 16,0 2-4-16,0 1-1 0,0 1-6 0,-1-1-8 15,-1-1-10-15,-1-1-13 0,-3-3-17 16,-4-2-31-16,-2-4-60 0,-4-4-3 15,-4-5 2-15,-5-2 6 0</inkml:trace>
  <inkml:trace contextRef="#ctx0" brushRef="#br0" timeOffset="78260.67">1844 6138 221 0,'24'0'122'0,"4"0"3"0,3-10-2 0,5 10 1 16,0-13-81-16,6 3-37 0,1 0-6 15,2-2 0-15,1-1-6 0,-2-2-4 16,-3 1-1-16,-1 0-3 0,-3 4-2 16,-5 1-1-16,-1 1-1 0,-5 8 0 0,-5-8 1 15,-5 8 2-15,-5 0 0 0,-9 0-1 16,-2 2-9-16,0 4-24 0,-13 0-49 15,-1 4-7-15,-6 1 4 0</inkml:trace>
  <inkml:trace contextRef="#ctx0" brushRef="#br0" timeOffset="78644.28">1861 6418 218 0,'0'20'147'16,"0"-1"1"-16,0-4-5 0,9-2-6 0,6-5-8 15,8-5-129-15,8-3-11 0,4 0-17 16,5-10-11-16,6-4-6 0,-1-5-5 16,3-1-2-16,2-4 4 0,0 0 5 15,1 1 9-15,-5 0 6 0,0 0 3 16,-7-1 5-16,-5 0 1 0,-9 3-3 0,-8 0-9 16,-8 2-7-16,-5 3-2 0,-4 0 0 15,0 4 0-15,-11 2 7 0,-3 1 18 16,0 9 30-16,-4-11 12 0,0 11 15 15,-1 0 11-15,1 0 3 0,1 1 4 16,0 4 5-16,1 6-3 0,3 6-14 16,-1 4-23-16,2 4-4 0,4 7-2 0,8 2-2 15,-12 5 0-15,12 3-4 0,0 4-3 16,0-2-2-16,0 2 0 0,0 1-3 16,1-1 0-16,1-1 0 0,-1-2-2 15,2-5-3-15,-1-1-1 0,0-4-6 0,-2-5-5 16,0-5-8-16,0-3-8 0,0-8-18 15,0-2-38-15,-10-7-39 0,10-3-5 16,-9 0 4-16</inkml:trace>
  <inkml:trace contextRef="#ctx0" brushRef="#br0" timeOffset="78859.8">2367 6435 160 0,'13'-33'120'15,"2"4"2"-15,1 8 5 0,-1 5-3 0,1 7-33 16,2 9-74-16,-2 0-6 15,0 6-1-15,-1 7-2 0,-2 8-3 0,-3 3-1 16,-3 5-4-16,1 3-2 0,-2 4 4 16,-1 3-5-16,0 0 1 0,-1 1-1 15,-2-1-4-15,0-1-2 0,-2-3-3 0,0-2-4 16,0-5-5-16,0-5-4 0,-9-5-8 16,9-5-9-16,-11-7-18 0,11-5-30 15,-11-1-23-15,11 0 2 0,0-17 3 16</inkml:trace>
  <inkml:trace contextRef="#ctx0" brushRef="#br0" timeOffset="79393.28">2771 6278 205 0,'22'-22'115'16,"-2"7"2"-16,-2 5 2 0,-5 10-7 16,0 0-69-16,-4 0-30 0,-3 7-6 0,-1 5-3 15,-4 4-2-15,-1 3-2 0,0 5 0 16,0 3-3-16,-11 4-3 0,5 4 2 15,-5 2-1-15,-3 4-1 0,-2 1 3 16,-5 1 0-16,-1 2 0 0,-3-2 0 16,-3-1 2-16,0-2 2 0,-1-4-1 0,1-1-1 15,0-6 1-15,4-4 0 0,2-2 1 16,5-5 1-16,4-5 3 0,13-3 1 16,0-3 2-16,0-3-2 0,0-4 3 15,9 0-2-15,8 0 2 0,7 0-3 16,6-13 0-16,1 13-2 0,4-14-3 0,2 6-1 15,4-1-2-15,-2 1-3 0,-1-2-2 16,-2 1-2-16,-6 1-2 0,-2-2-4 16,-5 2-3-16,-3-3-1 0,-8 1-1 0,-6-1 4 15,-5-2-2-15,-1 3 5 0,0-5 0 16,-12 3 2-16,-1-1 5 0,-3 0 4 16,-6 1 3-16,0 1 1 0,0 1 1 15,-1 4 5-15,0 6 1 0,0 0 4 16,4 0 3-16,-2 2 3 0,4 9 1 0,2 3 4 15,3 8 1-15,0 5 4 0,12 6-2 16,-13 5 1-16,13 5-2 0,0 3-3 16,0 2-3-16,0 3 1 0,2-1-11 15,7-1 8-15,2-3-4 0,1-3 0 16,1-5-2-16,5-5 1 0,3-7-3 16,-1-8 1-16,4-7-1 0,0-7-6 15,4-4-4-15,1 0-5 0,1-17-10 0,2-2-15 16,-2-6-16-16,2-4-29 0,-3-4-61 15,0-3-14-15,1-3-1 0,1-1 3 16</inkml:trace>
  <inkml:trace contextRef="#ctx0" brushRef="#br0" timeOffset="80524.8">3736 6334 129 0,'0'0'112'0,"0"0"0"0,4 0 1 15,2-10 1-15,2 10-26 0,2-7-81 16,6 7-6-16,1-11 5 0,6 11-1 0,1-12 3 16,5 12 4-16,4-12 2 0,5 12 0 15,2-9-3-15,6 9 5 0,4 0-2 16,2-9-2-16,1 9-3 0,1 0-4 16,-3-8-5-16,-3 8-5 0,-2 0-4 0,-5-9-6 15,-5 9-6-15,-7 0-8 0,-6 0-6 16,-8-7-13-16,-8 7-24 0,-7 0-28 15,0 0-15-15,-11 0-1 0,-7 0 5 16</inkml:trace>
  <inkml:trace contextRef="#ctx0" brushRef="#br0" timeOffset="80908.42">4150 6263 201 0,'-41'8'120'16,"1"3"6"-16,3 4-5 0,6 5-17 16,2 5-41-16,6 5-36 0,4 7-3 15,5 3-7-15,4 3-3 0,10 5-4 16,-11 1-5-16,11 2-3 0,0 1-2 0,0 1 0 15,2-2-4-15,2-2 0 0,1-5-1 16,0-4 1-16,0-6-3 0,-3-8-1 16,1-6-2-16,-3-8-2 0,0-5-1 15,0-7 1-15,0 0 2 0,0-8 1 0,0-4-1 16,-11-6 2-16,11-5 1 0,0-5 3 16,0-3 4-16,0-3 2 0,0-1 1 15,1-2 0-15,5 1 1 0,5 1-1 16,0 3 0-16,2 4 5 0,3 3-4 15,3 6-1-15,2 5 0 0,1 4-2 0,1 10 1 16,-2 0 1-16,-3 1 0 0,-1 9 0 16,-5 5 0-16,-5 6-2 0,-3 2 3 15,-4 4 3-15,0 1 0 0,0 0 1 16,-12 0-1-16,0-1 0 0,-3-2 0 16,-2-2 0-16,-1-3 0 0,-2-2-1 0,0-2-4 15,3-4-2-15,-3-3-1 0,6-2-3 16,-1-3-8-16,5 0-5 0,10-1-5 15,-9-2-6-15,9 2-8 0,0-2-19 16,0 3-31-16,0-1-33 0,0 1-4 16,1 2 7-16</inkml:trace>
  <inkml:trace contextRef="#ctx0" brushRef="#br0" timeOffset="81291.53">3939 7079 140 0,'0'14'128'16,"0"0"1"-16,-11-3 5 0,11 1 2 15,0-3-28-15,0-4-61 0,0-4-20 0,1-1-8 16,8 0-8-16,3-12-3 0,3 0-1 15,4-5-4-15,4-4-3 0,2-4-2 16,3-2 1-16,3-5 0 0,-1-4-3 16,3-4-3-16,-3-2-2 0,0-6-4 15,-2-2-2-15,-4-4-1 0,-4-1 0 0,-3-2-1 16,-5-1-2-16,-2-1 3 0,-7-2 2 16,-3 1 2-16,0-1 3 0,0 5 3 15,-13 1 0-15,1 5 3 0,-3 5 1 16,1 5 2-16,-3 6 0 0,0 5 3 15,0 8 2-15,2 7 1 0,1 14 5 16,3 0 1-16,3 0 4 0,8 3 2 0,0 14 1 16,0 7 1-16,0 8-2 0,0 8 0 15,10 8-2-15,4 5-3 0,4 6-3 16,4 6-1-16,1 3-4 0,3 3-1 0,4 2 1 16,0-1-2-16,-2 0-3 0,2-3 0 15,-1-2-1-15,2-4-4 0,-5-6-5 16,1-7-4-16,-4-7-6 0,0-9-8 15,-2-7-8-15,-4-9-11 0,0-9-20 0,-5-9-36 16,1 0-26-16,-3-7 1 0,0-9 3 16</inkml:trace>
  <inkml:trace contextRef="#ctx0" brushRef="#br0" timeOffset="81458.2">4708 6770 175 0,'3'-45'121'16,"-2"5"0"-16,0 4-1 0,0 7-6 15,-1 8-42-15,0 7-55 0,0 14-5 0,-8 0-5 16,8 0-5-16,-16 6 0 15,4 11-1-15,-5 6 2 0,-1 2 0 0,-5 2 0 16,-1 4 0-16,-3 0 1 0,-2 0-2 16,-3 1-4-16,1-2 0 0,-3-3-7 15,-2-4-13-15,2-2-8 0,-1-7-24 0,1-2-44 16,3-7-27-16,-1-4 0 0,5-1 1 16</inkml:trace>
  <inkml:trace contextRef="#ctx0" brushRef="#br0" timeOffset="81624.43">4455 5875 130 0,'23'-25'135'0,"-3"7"-2"0,-1 7-1 0,-2 11-6 16,0 0-11-16,1 0-82 0,4 0-33 15,-1 1-42-15,5 5-48 0,-3 0-46 16,4-2 2-16,-4-1 3 0,0 1 0 15</inkml:trace>
  <inkml:trace contextRef="#ctx0" brushRef="#br0" timeOffset="82790">5399 5489 223 0,'12'-10'122'0,"-2"2"0"0,-3 8-3 0,3 0-7 16,-4 0-66-16,-1 0-46 0,0 6-16 16,-5 6-2-16,0 4 1 0,0 3 6 15,0 4 4-15,-17 0 4 0,1 4 4 16,-1 4 8-16,1 3 3 0,-3 1 2 0,2-3 2 15,-2-1 0-15,2-1-5 0,0-4-3 16,4-4-3-16,3-6-2 0,10-3-3 16,0-7-2-16,0-4 0 0,8-2-2 15,5 0-1-15,8-8-2 0,2-4 2 16,6-2-1-16,4-3-1 0,2-2 0 0,-1-2-2 16,2-2-2-16,-1 0-2 0,1-3-3 15,-2 2 1-15,-4-1-1 0,-2 4 1 16,-3 1 0-16,-2 2 6 0,-4 3 2 15,-1 3 8-15,-4 3 4 0,0 9 8 16,-3-9 0-16,1 9 4 0,-5 0 4 0,2 4-1 16,-3 3-3-16,3 2 1 0,-1 3-5 15,-2 4-1-15,1 0-5 0,0 2-7 16,2 1 0-16,-3 2-7 0,-2 1-3 16,-3 0-3-16,0 0-1 0,-1 1-3 15,0-2 1-15,-9 1-2 0,1 0 3 0,-7-1 5 16,0 0 3-16,-8-2 3 0,-4 0 2 15,-5-2 4-15,-4 0 3 0,-5 0 3 16,-3-2 5-16,0-1-2 0,-2-2 2 16,2 1 0-16,3-4-1 0,5 0 1 15,2-2-3-15,6-2 0 0,6-1-1 0,10-1-4 16,12-3-2-16,0 0 2 0,0 0-2 16,6 0-2-16,14-11-1 0,6 3 0 15,6-1-1-15,3-2-3 0,4-2-2 0,2 0-1 16,1-2-6-16,0-3-4 0,0 0-4 15,-3-2-3-15,-4-1-1 0,-1-1-2 16,-6 1-1-16,-2 2 3 0,-6 1 0 16,-5 0 8-16,-3 4 8 0,-4 0 7 15,-4 5 8-15,-4 9 8 0,0-10 5 0,0 10 6 16,-13 2 3-16,3 2 0 16,-3 7 2-16,-6 5-3 0,-1 2-4 0,-1 5-2 15,-3 3-5-15,-2 4-2 0,0 3-3 16,-2 1-3-16,-4 2-3 0,2 2 0 15,-3 0-1-15,-1-2 0 0,0 2-1 0,-1-4 0 16,1-1 0-16,1-3-1 0,3-3-1 16,3-3 0-16,3-3 1 0,6-4-2 15,5-3 0-15,13-5 1 0,0-4 0 16,0-4-1-16,8-1 1 0,11 0-1 16,8-7 1-16,4 0 1 0,7-1-1 0,5-2 3 15,3 0 0-15,-1 1-1 0,3 0 0 16,1 1 2-16,-6 8-1 0,-1-10-1 15,-5 10-3-15,-5 0 2 0,-10 0-3 16,-7 6-3-16,-6 1-2 0,-9 5-3 16,0 5-1-16,0 2-1 0,-18 4 0 0,0 1 2 15,-5 2 8-15,-4 0-6 0,0 2 5 16,-1-2 2-16,1 0 6 0,1 1 1 16,3-2 0-16,6 0 0 0,3-1-3 15,14-4 0-15,0-2 1 0,0-1 0 16,2-4-2-16,10 0 0 0,6-1-2 15,6-1 2-15,3 2-1 0,2-1 1 0,0 1 0 16,-2 2-2-16,1 1-1 0,-5 2 2 16,-6 1-1-16,-5 2 0 0,-5 3 1 15,-4 2 2-15,-3 2 3 0,0 1 0 16,-10 0 1-16,-1 0-1 0,-2-2 0 0,-3 0 0 16,-3-3-1-16,-3-2-4 0,3-3-2 15,-1-4-8-15,-1-4-6 0,5-5-8 16,-1-6-7-16,4 0-6 0,2 0-6 15,3-16-3-15,8 1-18 0,-11-7-17 16,11-4-24-16,0-8-17 0,1-6 7 0</inkml:trace>
  <inkml:trace contextRef="#ctx0" brushRef="#br0" timeOffset="83039.75">6403 5624 243 0,'10'-9'132'0,"-4"1"1"0,0 8-1 16,-3 0-1-16,0 0-76 15,-2 0-49-15,1 9-6 0,1 3-7 0,-3 5-15 16,0 1-8-16,0 3-2 0,1 1-3 16,0 1 1-16,2 2 0 0,0 2 4 15,0 0 7-15,3-1 4 0,0 1 7 0,0-3 5 16,1-5 2-16,1-5 1 0,2-3-1 15,3-6-4-15,0-5-14 0,3 0-23 16,2 0-31-16,4-18-13 0,1 2-1 16</inkml:trace>
  <inkml:trace contextRef="#ctx0" brushRef="#br0" timeOffset="83273.14">6775 5764 178 0,'20'-14'107'0,"-7"5"5"0,-4 9-2 16,-6 0-15-16,-3 0-23 0,0 8-41 15,-13 6-8-15,-4 7-4 0,-7 4-4 16,-8 4-3-16,-8 3-5 0,-2-2-1 15,-6 4-4-15,0 0 0 0,-3-2 0 0,1-1-1 16,3-4-1-16,2-2-1 0,5-3 2 16,6-6-1-16,5-2 1 0,9-4-1 15,9-5 2-15,11-5 0 16,5 0-2-16,12-12 2 0,9 2-2 16,5-4-2-16,7-1-3 0,2-3-2 0,6 0-3 15,0 0-5-15,4-3-4 0,-2 1-6 16,0 0-9-16,-2 1-11 0,-5-1-24 15,-3 0-34-15,-4 0-15 0,-6 0 3 16</inkml:trace>
  <inkml:trace contextRef="#ctx0" brushRef="#br0" timeOffset="83623.35">6670 5352 176 0,'-12'-9'109'15,"1"9"1"-15,0-11-1 0,11 11-22 16,-12-8-39-16,12 8-38 0,0 0-3 16,-11-10-3-16,11 10 0 0,0 0 2 15,1 0-4-15,1 0 8 0,2 2 4 16,0 6 2-16,2 5 5 0,0 7 1 0,0 7 2 16,-1 5 1-16,0 5 0 0,0 6 0 15,-1 4-6-15,0 4-3 0,2 4-2 16,-2 2-5-16,1 2-2 0,-2-1-3 15,0 1 2-15,2-2-1 0,-2-4-1 16,3-3 0-16,-2-4 1 0,1-5-2 0,1-4 1 16,-1-5-1-16,0-4-2 0,2-4-1 15,-5-1-4-15,1-4-6 0,-2-4-3 16,-1-2-10-16,0-3-8 0,0-4-6 16,0-3-11-16,-15-3-8 0,15 0-25 0,-17 0-38 15,8-17-16-15,-2 5 6 0,1-3 8 16</inkml:trace>
  <inkml:trace contextRef="#ctx0" brushRef="#br0" timeOffset="83838.73">6602 6056 195 0,'0'0'120'0,"-7"1"3"0,7 5 1 0,0 4-1 16,-9 6-63-16,9 2-47 0,-18 3-6 15,6 4-1-15,-4 1-4 0,-1 2-2 0,-2 1 0 16,-3 0 0-16,-3 2-1 0,-1-1 0 15,-1 1 2-15,0-3-2 0,2-3 2 16,1-2-2-16,2-6 0 0,1-2-4 16,5-6-4-16,4-4-9 0,12-4-2 15,-10-1-5-15,10 0-9 0,3-12-10 16,7-2-24-16,4-2-25 0,6-7-19 0,5-3 5 16,5-3 7-16</inkml:trace>
  <inkml:trace contextRef="#ctx0" brushRef="#br0" timeOffset="84538.71">6624 6153 179 0,'37'-24'106'15,"-5"5"3"-15,-2 4-4 0,-5 8-12 0,-7 7-28 16,-2 0-38-16,-4 4-7 0,-6 6-6 16,-1 6 2-16,-4 6-3 0,0 4-1 15,1 3-3-15,0 4-1 0,-2 2 0 16,1 2-2-16,1 4 0 0,1-1 1 16,3-1-2-16,0-1 0 0,0-3 1 15,2-1-3-15,2-2 0 0,0-6-2 0,-2 0 1 16,0-3 0-16,-1-1-2 0,-2-3 0 15,-4-1-2-15,-1-1-1 0,0-2-1 16,0-1 0-16,0-1-1 0,0-1 1 0,-13-2-1 16,13 0-1-16,-11-2 2 0,11 0 2 15,-14-2 0-15,14-3 0 0,-17-3 1 16,9 0-1-16,-3 0-1 0,2-10 1 16,0-1 0-16,-3-4-1 0,1-2 4 0,-2-6-4 15,3-4 0-15,0-5 2 0,10-4-2 16,0-4 2-16,0-6-1 0,0-4 0 15,10-3 1-15,8-3 2 0,6-1-5 16,8 0 3-16,4 2 0 0,7 1 2 16,4 4-2-16,4 3 1 0,5 7-1 15,0 4 1-15,-1 9 0 0,-1 4-2 0,-8 10 3 16,-3 6-1-16,-7 7 0 0,-8 0-1 16,-8 5 1-16,-4 6 1 0,-5 3-1 15,-4 3 0-15,-1 4 0 0,-3 1 0 16,-1 1-1-16,1 1 1 0,-1 0 1 0,-1 0-1 15,2 2 2-15,-1-3-1 0,4 2 2 16,4 0 3-16,2 2 1 0,3 0 2 16,2 0 1-16,2 2 2 0,-2 0-1 15,-1 2 0-15,-4-1 0 0,-2 2-3 16,-4-1-1-16,-5 1-4 0,-1-2-3 16,0 1 0-16,-13-2-3 0,0-2-6 0,-6-1-4 15,-3-2-2-15,-3-1-4 0,-5-4-1 16,-2-3-1-16,-1-4 1 0,-3-3 0 15,2-4 5-15,1-5 4 0,3 0 2 0,2 0 4 16,4-10 9-16,5-2 5 0,6-1 2 16,2-2 3-16,11-2 2 0,0 2 1 15,0 1 2-15,4 2 2 0,8 3-2 16,5 9-5-16,6-8-2 0,3 8-2 16,6 1-6-16,4 4-4 0,6 2 0 15,2 4-5-15,3 3-6 0,1 0-2 16,2 1-4-16,0 0-4 0,-2-1-6 0,0-4-7 15,-2-2 1-15,-1-3-13 0,1-5-22 16,-6 0-26-16,-1 0-24 0,1-9 3 16,-4 0 5-16</inkml:trace>
  <inkml:trace contextRef="#ctx0" brushRef="#br0" timeOffset="85421.04">8117 5939 190 0,'0'1'129'0,"4"-1"1"15,4 0-1-15,3 0-4 0,4 0-24 16,3 0-101-16,3-9-3 0,5 9-9 16,0-13-9-16,4 4-3 0,-1-3-1 15,0 0-1-15,0 0 3 0,-3 2 5 0,-1 0 4 16,-1 2 3-16,-3-1 6 0,-5 2 4 15,-2 7 3-15,-5-9 1 0,-4 9 1 16,-5 0 0-16,0 3-1 0,0 5-1 16,-16 6 1-16,3 4 1 0,-3 5 3 15,-2 6 0-15,-3 3-5 0,1 6 6 0,-1 3 1 16,-1 5 3-16,2 2 1 0,-2 3 0 16,2 1-1-16,2-1 2 0,1-2-1 15,2-1-1-15,2-4-1 0,2-3-3 16,3-7-2-16,8-3-2 0,-14-5 1 0,14-5-3 15,0-5-2-15,0-7-2 0,0-7-1 16,0-2-3-16,4 0 0 0,4-15 0 16,2 0 1-16,1-6-2 0,2-2 1 15,0-3 2-15,4-1 2 0,0 1 1 0,3 0 2 16,-1 1 0-16,3 2 2 0,2 3 0 16,-1 5 1-16,2 3 1 0,-3 12-1 15,1 0 0-15,0 0 4 0,-3 1-4 16,1 11 2-16,-2 3 2 0,-3 4-1 15,0 2 0-15,-3 2-1 0,-1 0-1 0,-2 0 3 16,-4 1-3-16,-2-4-8 16,0-1 10-16,-4-2-2 0,0-6-2 0,0-1-2 15,0-7-2-15,-10-3-2 0,10 0-1 16,0 0-3-16,-9-16 1 0,9-1 4 16,3-3-7-16,0-3 0 0,6-4 0 15,5-1 3-15,5-3 3 0,6 1 3 0,7-1 2 16,2 2 2-16,5 2 2 0,7 4 2 15,2 4-1-15,2 5 1 0,5 5-2 16,-2 9-2-16,-1 0 1 0,0 0-2 16,-3 3-2-16,-7 8 1 0,-6 4-1 0,-7 4 0 15,-7 3 0-15,-9 5 0 0,-7 0 1 16,-6 2 1-16,0 0 0 0,-12 2 0 16,-4-3 3-16,-9 1 1 0,-7-2-1 15,-5-2 0-15,-5-3 1 0,-2-3-4 16,0-5-3-16,-1-3-1 0,1-6-4 0,5-5-5 15,8 0-10-15,4 0-8 0,9-19-10 16,6 2-9-16,12-6-19 0,0-5-29 16,1-4-35-16,12-2 1 0,5-1 5 15</inkml:trace>
  <inkml:trace contextRef="#ctx0" brushRef="#br0" timeOffset="85820.05">9877 5562 144 0,'8'-17'114'0,"-4"6"3"16,-4 11-5-16,0 0-6 0,-11 1-15 16,-6 11-91-16,-6 7-15 0,-5 4-4 15,-7 6 2-15,0 3 4 0,-4 2 5 0,2 0 6 16,0 1 11-16,4 1 9 0,5 0 8 16,6-2 7-16,8-4 4 0,14-5-1 15,0-8-3-15,0-5-7 0,14-6-4 16,10-5-9-16,8-1-5 0,9 0-8 15,6-9 0-15,5 0-8 0,2-2-3 0,4-1-7 16,1-2-5-16,-1 0-4 0,-2-1-10 16,-4-1-9-16,-2 1-28 0,-8 0-38 15,-5 0-12-15,-7 1 2 0,-6 0 3 0</inkml:trace>
  <inkml:trace contextRef="#ctx0" brushRef="#br0" timeOffset="86053.68">10028 5746 133 0,'-30'11'110'16,"2"0"2"-16,3 3 2 0,2 3-5 0,5 2-41 16,3 3-45-16,4 3-3 0,11 1 1 15,-11 4 2-15,11 2-1 0,0 4 3 16,0 3 1-16,0 6-2 0,0 3-2 16,0 4-2-16,-7 5-1 0,7 2-6 15,-11 1-2-15,11 1-6 0,-18-1-5 16,7-2-1-16,-5-1-2 0,0-3-5 0,0-4-1 15,-1-5-5-15,0-5-9 0,3-4-2 16,-3-8-10-16,2-6-9 0,2-9-25 16,1-7-51-16,2-6-12 0,2 0 2 0,8-11 3 15</inkml:trace>
  <inkml:trace contextRef="#ctx0" brushRef="#br0" timeOffset="86386.61">10477 5398 181 0,'8'0'124'0,"1"0"3"16,0 0-4-16,1 4 0 0,1 8-24 15,1 2-99-15,1 3-8 0,2 2-8 16,-1-1-10-16,2 2-5 0,1-2 2 0,-1 0-5 16,2-2 4-16,-2 1 4 15,3-2 0-15,-1-1 2 0,1-3-16 0,-4-4-30 16,1-3-26-16,-2-4 4 0,0 0-3 15</inkml:trace>
  <inkml:trace contextRef="#ctx0" brushRef="#br0" timeOffset="86670.87">11066 5400 169 0,'12'0'135'16,"-6"0"2"-16,-6 0-3 0,0 0-2 15,0 5-4-15,-17 8-111 0,2 3-17 16,-10 3-12-16,-3 3-8 0,-4 0-5 0,-5 2 1 15,-1 0 2-15,-5 1 7 0,0 0 3 16,-1 3 9-16,1-2 6 0,4 0 9 16,3-2 3-16,1-3 4 0,7-3 0 15,3-2-4-15,7-5-4 0,6-2-2 0,12-3-3 16,0-4-4-16,0-2 0 0,4 0-2 16,10 0 2-16,9-9-1 0,6 2-2 15,4-2-1-15,5-1-2 0,3-2-3 16,2-1-4-16,4-2-4 0,0-1-5 15,1-2-3-15,0 0-5 0,-1-3-3 0,-2 0-5 16,-2-1-5-16,-5-1-13 16,-5 0-20-16,-6-1-21 0,-5 0-14 0,-7 0 3 15</inkml:trace>
  <inkml:trace contextRef="#ctx0" brushRef="#br0" timeOffset="87002.38">10942 5152 161 0,'0'0'119'0,"0"-11"-6"0,0 11 2 0,-9 0 0 15,9-9-38-15,0 9-75 0,2 0-1 16,1 0-2-16,-2 4-3 0,1 1 1 16,1 2 5-16,0 4 8 0,1 1 2 15,-1 6 6-15,-1 4 3 0,3 4 3 16,-4 7 3-16,2 2 1 0,-1 7 1 0,0 2-5 15,1 4-3-15,0 3-3 0,2 2-4 16,1 1-1-16,0 1-3 0,3 0-1 16,3 1 1-16,-1-2-1 0,1-1-3 15,1-3-1-15,-1-5 2 0,2-5-2 16,-3-3-4-16,-4-6-1 0,-1-2-3 16,-2-4-13-16,-4-5-11 0,0-4-10 0,0-4-9 15,-14-2-13-15,5-7-28 0,-4-3-44 16,-2 0-20-16,-2 0 7 0,2-13 9 15</inkml:trace>
  <inkml:trace contextRef="#ctx0" brushRef="#br0" timeOffset="87918.14">11037 5776 225 0,'3'0'129'0,"-3"0"0"15,0 1 0-15,0 8 0 0,-11 4-79 0,1 5-39 16,-3 1-8-16,-3 4-3 0,-4 0 0 15,0 1-2-15,-7-2-4 0,-1 0-2 16,-2 0-2-16,-2 0 1 0,0 0-2 0,0-5 3 16,0-3 1-16,4-1 2 15,2-3 2-15,1-5-3 0,5-2 4 0,8-2 1 16,12-1-1-16,0 0 1 0,0 0-1 16,0-13 1-16,13 4-1 0,10-2 2 15,6 0-1-15,8-3 1 0,6 0 0 0,3 0 1 16,5 0 2-16,1 0 1 0,1-2 3 15,0 3 0-15,-2 0 0 0,-3 3 3 16,-1 1 2-16,-6 9 1 0,-5 0 2 16,-6 0 5-16,-5 0-1 0,-7 4 1 15,-6 9 1-15,-5 5 1 0,-3 3-5 16,-4 4 0-16,0 6-3 0,0 2-4 0,0 2-4 16,-9 4-4-16,9 1-2 0,-9 2-5 15,9-1-5-15,0 1-2 0,0-5-1 16,0-2-6-16,0-4-2 0,0-6-4 15,5-3-3-15,2-8-2 0,2-3 3 0,2-8-5 16,0-3 1-16,2 0-1 0,0-12 2 16,2-2-1-16,0-6 2 0,1-3 7 15,0-4 4-15,1-1 5 0,-2-1 4 16,2 1 6-16,-3 2 7 0,0 3 5 16,-1 4 8-16,-2 4 3 0,-1 5 4 15,-3 10 0-15,-3 0 2 0,-3 0 2 0,-1 8-2 16,0 5-3-16,0 5-1 0,-9 4-5 15,9 3-1-15,-17 3-6 0,6 1-2 16,-4 1-2-16,-1-1-2 0,-3 1-4 16,-2-4 0-16,-2-1-1 0,-1-3-1 0,-2-4 1 15,1-3 0-15,-2-4 1 0,4-5 0 16,-4-3 1-16,3-3-3 0,3 0 3 16,5-9-2-16,3-3 1 0,13-6-2 0,-9-5-2 15,9-5-2-15,4-5-4 16,8-5-1-16,5-3-4 0,7-5 1 0,6 0 0 15,4-6 2-15,6 1 0 0,5-2 1 16,1 3 3-16,3 0 3 0,2 2 2 16,-3 3 3-16,1 4 1 0,-4 4-2 15,-2 5 0-15,-5 5 1 0,-7 4 0 16,-5 7 0-16,-8 5 0 0,-4 3-1 0,-7 8 2 16,-5 0-1-16,-2 0 1 0,0 0 1 15,0 2 2-15,-10 4-1 0,10 2-1 16,-15 4 1-16,15 2 0 0,-9 2 0 15,9 2 3-15,0 2-1 0,0 3 2 16,4 0 3-16,3 4 1 0,7-1 0 0,1 3 4 16,6 0 3-16,-1 2 0 0,2 0-1 15,4-1 1-15,-3 1-4 0,2-3 0 16,-2-1 0-16,-2-2-1 0,-1-1-3 0,-7 0-3 16,-5-2-1-16,-4 0-1 0,-4 0-4 15,0-1-1-15,-16 1-2 0,-3 2-5 16,-3-2-6-16,-8 2-7 0,-4-1-7 15,-5 1-5-15,-5-1-8 0,-2 0-6 16,-2-4-15-16,-1-3-24 0,2-1-24 0,1-8-13 16,4-5 4-16</inkml:trace>
  <inkml:trace contextRef="#ctx0" brushRef="#br0" timeOffset="88117.54">11520 6418 156 0,'9'-33'123'0,"8"0"1"0,4 2 3 15,4 3-2-15,6 3-24 0,6 7-52 16,1 4-13-16,1 7-4 0,3 7-4 0,1 0-2 15,-2 5 0-15,1 6-4 0,-1 4 1 16,-1 4-4-16,1 4-3 0,-3 3-2 16,0 2-2-16,-2 2-8 0,-1 0-4 15,-2-1-1-15,-2-3-10 0,0 0-7 0,-3-2-11 16,-4-2-7-16,-1-4-8 0,-4-1-8 16,-2-6-11-16,-4-3-27 0,-1-5-54 15,-4-3 1-15,-1 0 5 0,-3-11 9 16</inkml:trace>
  <inkml:trace contextRef="#ctx0" brushRef="#br0" timeOffset="89801.14">12776 5685 230 0,'0'0'118'0,"0"0"-2"16,0 0 2-16,0 0-4 0,0-8-98 16,2 8-13-16,7-7-3 0,6 7 0 0,2-14-2 15,5 5-1-15,4-3 1 0,4-1 2 16,1 0 0-16,5 0 3 0,3-1 1 16,3 0 2-16,3 0-1 0,-2 0-1 15,2 1 1-15,-2-1 1 0,-2 3-2 16,-3 1 2-16,-4 0-3 0,-2 10-2 0,-6-12 2 15,-3 12 2-15,-7 0 0 0,-3 0 1 16,-7 1 4-16,-6 6-1 0,0 5 3 16,0 5 1-16,-20 5 1 0,-1 4 1 15,-3 5-1-15,-6 3 2 0,-6 5-1 16,-1 1-2-16,-4 4-1 0,-1 2-2 0,-4 0 0 16,0 1-4-16,0 0 1 0,0-2 0 15,0-2-3-15,2-3-2 0,2-4-2 16,1-1-2-16,2-4-5 0,0-2-6 15,2-2-7-15,3-3-7 0,2-4-11 16,3-2-9-16,3-4-11 0,5-5-27 0,3-5-43 16,5-2-9-16,13-2 6 0,-12 0 7 15</inkml:trace>
  <inkml:trace contextRef="#ctx0" brushRef="#br0" timeOffset="89999.38">12877 5990 128 0,'31'-9'132'0,"-2"9"7"15,-2 0 4-15,-3 0 0 0,-4 10 1 16,-1 8-90-16,-2 7-28 0,-3 4-6 0,-1 7-3 16,-1 7-5-16,-3 3-6 0,-2 5-4 15,0 3 2-15,-2 3-2 0,-2 0-2 16,-1 0 0-16,-1-3-5 0,-1-2-2 16,0-6-6-16,0-5-10 0,0-7-9 15,-9-7-11-15,9-6-22 0,-18-7-39 16,7-9-38-16,-3-5 3 0,0 0 1 0,-2-13 6 15</inkml:trace>
  <inkml:trace contextRef="#ctx0" brushRef="#br0" timeOffset="90150.27">13128 6257 186 0,'31'-21'129'0,"2"7"1"16,-3 7 0-16,2 7 1 0,0 0-26 15,0 0-102-15,3 5-3 0,-2 1-9 16,0 2-18-16,0-1-8 0,-2-1-8 15,2-1-16-15,-3-1-20 0,0-1-19 0,-1-2-19 16,-2-1-2-16</inkml:trace>
  <inkml:trace contextRef="#ctx0" brushRef="#br0" timeOffset="90416.21">13914 5712 219 0,'18'-31'135'0,"0"7"3"0,0 6 0 16,-1 7 0-16,-1 11-55 0,-1 0-62 16,-1 3-7-16,-2 11-5 0,-2 6 0 0,-1 6-4 15,-3 6-4-15,-3 4 4 0,0 3-2 16,-2 5 1-16,-1 3-1 0,0 5 1 16,0 0-1-16,0 0-2 0,-9 2-1 0,9-3-2 15,-12-2-4-15,12-5-9 0,-13-2-3 16,13-5-6-16,-15-5-6 0,15-5-9 15,-11-6-12-15,11-7-15 0,-9-9-33 16,9-5-31-16,0 0 5 0,0-10 2 16</inkml:trace>
  <inkml:trace contextRef="#ctx0" brushRef="#br0" timeOffset="90799.19">14164 5636 140 0,'15'-23'118'15,"1"2"0"-15,1 4-2 0,4 4-1 16,4 0-7-16,3 4-108 0,4 1-7 16,4 8 0-16,2-12-2 0,3 12 3 15,0-10 4-15,2 10 5 0,2-8 4 16,-1 8 5-16,0 0 0 0,-1 3 8 0,-2 1 1 16,-1 2 1-16,-4 0 0 0,-4 3-2 15,-4 2-4-15,-3 3-5 0,-6 5 5 16,-2 2 0-16,-4 5-3 0,-1 3 1 15,-4 5-1-15,-1 2 2 0,-2 4 0 16,0 2 0-16,-1 3 1 0,0 3 0 0,-2 2 1 16,0 0-2-16,0 0 1 0,0 1 0 15,0 0 1-15,0-2 1 0,0 1-2 16,0-1-2-16,0-3-2 0,2-1-2 16,-2 0 0-16,2-5-3 0,0-2-1 15,-1-2-2-15,1-5-4 0,-1-3 0 16,0-4-2-16,-1-3-4 0,-1-5-5 0,0-4-9 15,-1-4-11-15,0-5-12 0,0-3-11 16,-11 0-15-16,3-9-16 0,-4-2-33 16,-1-5-39-16,-3-4 1 0,-1-5 8 15,-1-2 11-15</inkml:trace>
  <inkml:trace contextRef="#ctx0" brushRef="#br0" timeOffset="91198.7">14511 5959 149 0,'-29'-10'112'0,"2"2"-1"0,5-1-4 15,3 9-3-15,8-10-46 0,11 1-75 16,0 9 2-16,0-9-2 16,11 9 4-16,5 0 6 0,2-9 6 0,5 9 8 15,1 0 5-15,3 0 6 0,0 1 7 16,1 0 0-16,0 2 4 0,-2 2-3 15,-4 1-3-15,-6 3-10 0,-5 2 3 16,-6 3-2-16,-5 3 0 0,0 2-3 0,0 3-3 16,-12 1 0-16,2 1-3 15,0 3-2-15,-1-1-1 0,1 2 0 0,1-2-2 16,9 0 0-16,-14-3 2 0,14-2 0 16,0-3-2-16,0-4 0 0,5-5 1 15,4-3 2-15,5-3 0 0,3-3 3 0,2 0-1 16,2 0 2-16,0-16 1 0,-3 4-2 15,-1-1 4-15,-2-2-1 0,-4-2-3 16,-3-1-3-16,-5 0-3 0,-2 0-3 16,-1 1-10-16,0 2-13 0,-11 2-12 15,-1 0-22-15,-4 4-59 0,-4 2-21 0,-1 7 3 16,-2-10 1-16</inkml:trace>
  <inkml:trace contextRef="#ctx0" brushRef="#br0" timeOffset="93196.79">15849 5848 233 0,'9'-10'118'0,"-2"10"-3"0,1-11-2 16,0 11-10-16,-3-9-99 0,0 9-4 16,-3 0-4-16,-2-9-5 0,0 9-3 15,0 0 2-15,-12 0-2 0,0 0 3 16,-4 0 4-16,-4 3 3 0,-4 2 2 16,-3 1 2-16,-1 0 1 0,-3 1-1 0,0-1 1 15,0 0-2-15,-1 0 0 0,5-1 0 16,0-1-1-16,5-1-1 0,4-1 2 15,5 0 2-15,13-2 1 0,-11 0 3 16,11 0 1-16,3 0 1 0,5 0 3 16,3 0 4-16,4 1 2 0,1 0 2 0,2 3 0 15,0 2 1-15,0 1 1 0,-2 4 0 16,-3 4 0-16,-3 4-4 0,-1 3-3 16,-3 3-2-16,-3 3-2 0,-2 3-4 15,-1 1-3-15,0 1-1 0,0 3-2 16,0-1-1-16,-10 0-2 0,10 0-2 0,-13 0-3 15,13-5-5-15,-15 0-3 0,15-3-7 16,-17-4-8-16,8-3-8 0,0-3-6 16,0-5-12-16,1-4-18 0,8-6-29 0,-16-2-22 15,16 0 2-15,-14-11 8 16</inkml:trace>
  <inkml:trace contextRef="#ctx0" brushRef="#br0" timeOffset="93513.35">15642 6084 136 0,'15'-21'104'0,"1"5"0"0,0 4 1 0,1 3-8 16,1 9-46-16,-1-9-45 0,3 9-2 16,-1 0-1-16,3 0 3 0,0 0 0 15,0 0 2-15,-1 0 2 0,0 0 2 16,0 0-2-16,-1 0 3 0,0 0 2 0,-2 1 2 16,-1 1 0-16,-4 1-1 0,-1 2-1 15,-3 3 2-15,-3 2 0 0,-2 4 1 16,-3 4 0-16,1 3 0 0,-2 5 0 15,0 2 1-15,0 5 2 0,0 4-8 16,0 1 4-16,0 3 0 0,0 2 1 0,0 0-1 16,0-2-2-16,0 0 0 0,0-2-1 15,0-2-3-15,0-5-2 0,0-3 1 16,0-3-4-16,2-5-5 0,1-4-1 16,-1-5-5-16,-1-4-9 0,0-4-8 15,0-4-8-15,-1 0-10 0,0 0-8 0,0-14-16 16,0 3-17-16,-10-5-38 0,10-3-28 15,-15-3 7-15,6-2 6 0</inkml:trace>
  <inkml:trace contextRef="#ctx0" brushRef="#br0" timeOffset="94095.73">15752 6275 142 0,'-9'0'127'0,"9"0"1"0,0 0 1 0,2 0-2 16,4 0-3-16,4 6-113 0,3 1-11 15,5 0-6-15,1 1-8 0,1 2-3 0,-1-2 2 16,-3 2 1-16,-2-2 1 0,-2 3 2 16,-3 0 4-16,1 2 4 0,-3-1 5 15,-1-1 1-15,-1-1 4 0,-3-1-3 16,0-3 0-16,0-2-2 0,0-3 0 16,0-1-2-16,0 0 1 0,1-9-1 0,3 0-3 15,3-6 1-15,4-2 1 0,3-7 1 16,5-2 1-16,3-4 1 0,3-3 2 15,3-3 3-15,4-1 0 0,1-1 3 16,0 0-2-16,-1 1-1 0,0 2 0 16,-3 3-4-16,-3 4-1 0,-3 2-2 0,-4 3-1 15,-4 4-1-15,-6 4-2 0,-4 5-1 16,-6 10-1-16,-1-9 3 0,0 9-1 16,-13 0 3-16,3 4 1 0,-3 2 2 15,0 3 0-15,1 2 1 0,1 3 0 0,2 2 3 16,9 1-2-16,0 3 1 0,0 2 2 15,0 1-1-15,1 3 2 0,9 0-2 16,6 2 2-16,3 0 2 0,2 2 2 16,4 0 1-16,0 0 0 0,1 1 2 15,-2-1 2-15,0-1 1 0,-1 1 0 0,-4-3 0 16,-4 1-2-16,-4-1-3 0,-5-3-2 16,-5 0-1-16,-1-4-5 0,0 0-3 15,-16-3-2-15,2-2 0 0,-6-2-4 16,-5-5-1-16,-3-2-1 0,-3-3-2 0,-2-3 1 15,-2 0-2-15,1 0-1 0,0-12 2 16,4 1 2-16,4-1 1 0,5-5-2 16,6-1-2-16,6-2 0 0,9 0-6 15,0-2-5-15,2 1-2 0,9 0-11 16,5 0-12-16,5 1-23 0,6 1-38 16,3 1-26-16,3 1 1 0,1 1 6 0</inkml:trace>
  <inkml:trace contextRef="#ctx0" brushRef="#br0" timeOffset="94395.36">16932 5600 128 0,'11'-11'123'0,"2"1"1"0,-3 10 0 15,-2-9 1-15,1 9-4 0,-1 1-97 16,-1 3-14-16,0 3-9 0,0 5-1 0,0 1 0 16,-1 0-1-16,-1 1-3 0,-1 0-4 15,-1 3-4-15,-1 0-4 0,-2 1-6 16,0 0-9-16,0 0-5 0,0 0-18 0,-12-4-21 15,4-3-26-15,-4 1-9 0,-2-4 5 16</inkml:trace>
  <inkml:trace contextRef="#ctx0" brushRef="#br0" timeOffset="94544.66">16893 5834 148 0,'-15'1'97'0,"2"0"17"0,1-1 0 0,12 0-9 16,-12 0-21-16,12 0-34 0,0-9-29 16,0 9-8-16,6-9-5 0,3 9-7 15,4-12-1-15,3 12-2 0,3-13-8 16,2 13-4-16,1-11-5 0,3 11-4 15,1 0-7-15,2 0-9 0,0 0-18 16,-3 0-24-16,-1 0-26 0,-4 7-3 0,-2 1 3 16</inkml:trace>
  <inkml:trace contextRef="#ctx0" brushRef="#br0" timeOffset="94944.78">17120 5939 181 0,'-15'14'107'0,"0"1"-5"0,1-1-3 15,5-1-15-15,9-3-32 0,-9 1-41 0,9-4-8 16,3 3-2-16,6-4 1 0,5 4 4 15,4-2 1-15,4 3 6 0,3 0 4 16,1 4 3-16,1 1 1 0,0 3 4 16,-1 2 1-16,-2 1 1 0,-3 1-3 15,-4 3-1-15,-5 0-3 0,-4 2-5 0,-5-1-4 16,-3-1 0-16,0 0-2 0,0-3-4 16,-16-1-2-16,4-4-3 0,-3-2-2 15,-3-4-2-15,-2-4-6 0,0-2-4 16,-1-5-3-16,-2-1-4 0,1 0-4 15,0-10-1-15,0-1-3 0,0-3 1 0,3-5 1 16,0-4 1-16,4-4 6 0,0-4 4 16,5-1 9-16,10-1 4 0,-12-2 6 15,12 2 6-15,0 2 2 0,0 1 4 16,0 4 2-16,4 3 0 0,1 5-2 16,0 4-4-16,1 6 1 0,-2 8-2 0,0 0-3 15,-2 0 1-15,-2 8-2 0,0 6-1 16,0 3 2-16,-13 2-2 0,2 5-2 15,-3-1-1-15,-2 2-2 0,-3-1-2 0,-4 1-1 16,0-3-3-16,-2-2-5 0,-2-2-5 16,0-3-6-16,-1-3-7 0,2-3-13 15,1-4-34-15,2-4-44 0,3-1-3 16,4 0 3-16,2-6 4 0</inkml:trace>
  <inkml:trace contextRef="#ctx0" brushRef="#br0" timeOffset="95345.4">17670 5592 241 0,'13'3'126'0,"3"1"0"15,0 1 4-15,2 1-19 0,1 2-73 16,3-1-8-16,0 0-3 0,3 2-3 15,-1-2-3-15,3 1-5 0,0-1-3 16,3 1-4-16,1-1-3 0,0 0-4 0,1 1-2 16,0-2-1-16,-1 0-2 0,1 1-3 15,-1-1-4-15,-3-1-7 0,-1 1-6 16,-5 0-10-16,-3 0-10 0,-5 0-24 16,-4-1-60-16,-5 0-9 0,-4 1 3 15,-1 1 4-15</inkml:trace>
  <inkml:trace contextRef="#ctx0" brushRef="#br0" timeOffset="95577.02">17795 5877 219 0,'-18'14'148'0,"4"-1"3"0,0 3-5 15,14-4-4-15,0 2-7 0,0-1-123 0,0-2-12 16,5-2-12-16,9 0-8 15,0-3-4-15,4-1 3 0,0 0-2 0,0-2 4 16,4 2 3-16,-1 1 5 0,1 1-5 16,1 1-7-16,0 0-6 0,-2-2-12 15,-3 2-38-15,-4-1-44 0,-2 1 2 0,-6-1-4 16,-4 1 2-16</inkml:trace>
  <inkml:trace contextRef="#ctx0" brushRef="#br0" timeOffset="95744.15">17815 6260 134 0,'-21'16'144'0,"1"-3"1"16,5 1 2-16,3-3 0 0,12-3-4 16,0-2-69-16,0-2-60 0,2-4-14 15,13 0-1-15,3 0-8 0,5-15-5 16,3 4-3-16,3-3 0 0,1-2 0 16,3 0-2-16,0-1-6 0,0-1-5 0,0-2-10 15,-2 0-18-15,-2 0-43 0,-2-2-28 16,-4-1-2-16,-4 2 3 0</inkml:trace>
  <inkml:trace contextRef="#ctx0" brushRef="#br0" timeOffset="95961.04">18273 5797 224 0,'-9'-9'141'15,"9"9"2"-15,0 0-5 0,0-10-5 16,0 10-30-16,6 0-103 0,6-7-5 0,4 7-9 15,4-8-9-15,4 8-3 0,3-9 1 16,2 1-1-16,2 8 4 0,0-10 7 16,0 10 2-16,0-8 4 0,-1 8 3 0,-1-10 0 15,-3 10-12-15,-5-13-17 16,-3 5-46-16,-4-3-36 0,-5 0 3 0,-2-1-3 16</inkml:trace>
  <inkml:trace contextRef="#ctx0" brushRef="#br0" timeOffset="96426.55">18572 5438 181 0,'0'9'144'15,"-15"2"3"-15,15 4-1 0,-9 4-3 16,9 4-5-16,0 3-104 0,0 3-34 16,3 3-13-16,-1 0-8 0,2 2-4 15,-2-2 1-15,0 3-1 0,-2-2 5 0,0 2 6 16,0 3 5-16,0-1 7 0,-12-1 7 15,12-4 1-15,-11-3 5 0,11-4-2 16,-14-4-2-16,14-3-1 0,-16-3-4 0,16-4 0 16,-11-3 0-16,11-3 0 0,0-4-2 15,1-1 0-15,6 0-2 0,3 0 6 16,5-9-1-16,2 9 1 0,3-14 2 16,2 7 1-16,0-1-1 0,2 1 1 15,0 7-1-15,-1-13 3 0,-2 13-5 0,-2 0 0 16,-4 0-2-16,-3 0-1 15,-9 1-1-15,-3 8 0 0,0 3 1 0,-8 4 0 16,-5 3 1-16,-5 3 1 0,-5 3 1 16,-3 0 3-16,-4 3 2 0,-3 0 0 15,-1 1 2-15,-2-1-2 0,0-1-1 0,0-1 0 16,4-4-1-16,4-1 0 0,5-3-5 16,5-4-1-16,6-2-1 0,12-5-1 15,0-3-5-15,0-3 1 0,0-1-1 16,10 0-4-16,7-9-2 0,3 0-6 15,5-2-5-15,3-1-8 0,0-1-12 16,3-2-11-16,-2 0-41 0,0-2-43 0,-2-1 1 16,-3 0 2-16,-1 1 5 0</inkml:trace>
  <inkml:trace contextRef="#ctx0" brushRef="#br0" timeOffset="96694.39">18786 6120 223 0,'2'0'142'0,"1"0"2"0,-2 0 0 0,1 0-1 16,1 1-12-16,3 4-116 0,-1 2-8 16,2-1-6-16,1 5 1 0,4 0 7 0,0 1 7 15,1 3 6-15,3 0 6 0,3 4-1 16,-2 4 7-16,3 2 0 0,-1 2 2 16,2 1-3-16,-1 3-5 0,-2-2-9 0,1 1-5 15,-3 0-7-15,1-3 2 16,-2 0-6-16,-1-3 1 0,-2-1-2 0,0-2-2 15,-4-3 0-15,0-3-1 0,0-3-4 16,-2-4-14-16,0-5-12 0,-3-2-23 16,-1-1-26-16,-2 0-53 0,0-13-48 15,0-1 0-15,0-4 3 0,-14-2 3 16</inkml:trace>
  <inkml:trace contextRef="#ctx0" brushRef="#br0" timeOffset="99325.23">19795 6349 177 0,'5'1'105'0,"2"-1"1"16,-1 0-2-16,2 2-11 0,0-2-76 16,-1 2-15-16,0 0 1 0,1-1 4 15,-3 1 1-15,-1 3 5 0,-2 1 2 16,-1 2 1-16,0 3 2 0,-1 3 2 15,0 3-1-15,0 2 0 0,0 2-1 0,0 1-3 16,0 0-3-16,0 1-3 0,0 0 2 16,0-2-3-16,0 0-1 0,0-2-1 15,4-2 1-15,5-4-3 0,3-1-2 16,2-4 0-16,5-4 4 0,2-2-5 16,2-2-2-16,3 0 1 0,-1 0-2 0,1-14 1 15,-2 3-1-15,-2 0 0 0,-2-3 2 16,-4-3-2-16,-4 0-4 0,-7-1 2 15,-4-1 2-15,-1-2-1 0,0 2 1 16,-16 1-1-16,0 0-5 0,-5 1-5 0,-3 3-12 16,-4 2-11-16,-1 1-42 0,-2 4-48 15,2-2-1-15,1 9 0 0,5-11 1 16</inkml:trace>
  <inkml:trace contextRef="#ctx0" brushRef="#br0" timeOffset="102604.82">16914 5854 152 0,'0'0'35'16,"0"0"-3"-16,0 0 5 0,0 0 2 16,0 0-2-16,-9 0-2 0,9 0-2 0,0 0-3 15,-8 0-2-15,8 0-8 0,0 1-4 16,-12 0-4-16,12 0-7 0,0 1 0 15,-10-2-2-15,10 1 1 0,0 0-1 16,0 0-1-16,-10-1-2 0,10 1 0 0,0-1 1 16,0 0 0-16,0 0 0 15,0 0 2-15,0 0 2 0,0 0-2 16,0 0 0-16,0 0-1 0,0 0 1 16,0 0-1-16,0 0 0 0,0 0-1 15,0 0 0-15,0 0 2 0,-10 0-4 0,10 0 3 16,0 0 0-16,0 0 1 0,0 0 0 15,-11 0 1-15,11 0 1 0,0 0-1 16,0 0-1-16,0 0 0 0,-9 0-1 16,9 0 0-16,0 0 0 0,0 0 1 15,0 0 0-15,0 0-1 0,-10 0 0 0,10-8 1 16,0 8 1-16,0 0 1 0,-9 0 0 16,9 0 0-16,0 0 0 0,0 0-2 15,-8 0 1-15,8 0 1 0,0-7-2 16,0 7-2-16,-11 0 4 0,11 0-3 15,0-7-1-15,0 7 1 0,-9 0 1 16,9 0 1-16,0-9-1 0,-8 9-3 0,8 0 1 16,0 0 1-16,-10-9-3 0,1 9 1 15,9 0 1-15,-11 0-3 16,11-7 2-16,-9 7 0 16,9 0 1-1,0 0-2-15,0 0 0 16,0 0 2-16,0 1 1 15,0-1 1-15,0 1-2 0,2 1 4 16,2-2 1-16,1 1-1 0,2-1 2 0,1 0 1 16,2 0 0-16,1 1 0 0,0-1 0 15,2 0-1-15,1 1-2 0,1 0-1 16,-2 0-1-16,3-1-1 0,-1 1 1 16,1 0-2-16,-2-1 0 0,2 1 0 0,-4 0-2 15,2 1 3-15,-1-1-2 0,-1 1 2 16,1-1 1-16,-3 0-3 0,2 1 2 15,-1 0-1-15,0-1 0 0,1 1 2 16,-1-1 0-16,0 0-1 0,0 0 1 16,0-1-1-16,0 1-1 0,1-1 1 15,-1 0 1-15,1 0 0 0,-1 0-1 0,0 0 0 16,1 0 0-16,0 0 1 0,0 0 0 16,0 0 0-16,0 0 0 0,0 0-1 15,-1 0 1-15,1 0 0 0,0 0-1 16,-2 0 2-16,1 0-2 0,-1 0-1 0,-1 0 0 15,0 0-1-15,-1 0 0 0,-1 0 1 16,0 0-1-16,-1 1 0 0,-1 0 1 16,2-1-2-16,-1 0 2 0,-1 1 0 15,0-1-1-15,1 0 1 0,0 0 0 16,0 0 0-16,1 0-1 0,0 0 1 0,1 0 1 16,2 0 0-16,-1 0-2 0,1 0 0 15,0 0 2-15,0 0 0 0,-1 0-1 16,2 0 0-16,-1-7 0 0,0 7 1 15,0 0-1-15,0 0 0 0,-2 0 0 0,1 0 0 16,-1 0 2-16,-1 0-2 16,0 0 1-16,-1 0-2 0,0 0 1 0,-1 0 0 15,-1 0 0-15,-1 0 0 0,0 0 1 16,-2 0 0-16,1 0 0 0,0 0-1 16,-1 0-1-16,-1 0 2 0,1 0 4 0,-1 0-5 15,0 0 0-15,0 0 1 16,0 0-1-16,0 0-2 0,0 0 3 15,0 0 0-15,0 0 0 0,0 0-5 16,0 0 4-16,0 0 3 0,0 0-3 16,0 0 1-16,0 0 0 0,0 0-7 15,0 0-6-15,0 0-10 16,0 0-13-16,-11 0-30 0,11 0-68 16,-9 2-4-16,9 0-1 0,-14 0 2 15</inkml:trace>
  <inkml:trace contextRef="#ctx0" brushRef="#br0" timeOffset="103870.4">17165 5921 134 0,'1'0'16'0,"0"0"15"16,0 0 9-16,2 0 3 0,-3 0 4 15,2 0 0-15,-1 0 0 0,0 0-3 16,-1-8-7-16,1 8-10 0,-1 0-16 0,0 0-8 16,0 0-1-16,0 0 1 0,0 0 0 15,0 0-2-15,0 0 2 0,0-7 0 16,0 7 0-16,0 0 0 0,0 0 1 15,0 0-2-15,0 0 2 0,0 0-2 16,0 0 1-16,0 0-1 0,0 0 0 0,-9 0 0 16,9 0 1-16,0 0-1 0,0 0-1 15,0 0 2-15,0 0-1 0,0-7-2 16,0 7 1-16,0 0 0 0,0 0 0 16,0 0 0-16,0-8-1 0,0 8 2 0,0 0 2 15,0-7-2-15,0 7 3 0,0 0-1 16,0-9-1-16,0 9 1 0,-9 0 0 15,9 0 1-15,0-9-2 0,0 9-2 16,0 0 0-16,0 0 0 0,0-8-2 16,-9 8 4-16,9 0-2 31,0 0 0-31,0-8-1 16,0 8 1-16,0 0-3 0,0 0 6 15,0 0-1-15,0 0-1 0,0 3 0 16,0-3 2-16,0 2-1 15,0 1 4-15,0 1-2 0,0 1 0 0,0 0 0 16,-8 1 1-16,8 2 1 0,0-1-1 16,0 2-2-16,-12-1 0 0,12 2-2 15,-8-2 0-15,8 2-1 0,-12-2-1 0,12 1 0 16,-15 1-2-16,6-3-5 0,0 2-4 16,0-2-12-16,9 0-34 0,-16-2-56 15,16 2-2-15,-16-3 0 0,16-1 0 16</inkml:trace>
  <inkml:trace contextRef="#ctx0" brushRef="#br0" timeOffset="107550.75">17126 5932 195 0,'0'0'74'0,"0"-7"-12"0,0 7-13 15,0 0-10-15,0 0-8 0,0 0-8 16,0 0-8-16,0 0-6 0,0-8-2 16,0 8-2-16,0 0-1 0,0 0-1 15,0-9 2-15,0 9 0 0,0 0-2 16,0-8-1-16,0 8-1 0,0-8-1 16,0 8 1-16,0 0 0 0,0-7 0 15,0 7 0 1,0-8-1-16,0 8 2 0,0 0 0 15,0 0 1-15,0-7-2 0,0 7 0 16,0 0 1-16,0 0 0 0,0-9 0 16,0 9 0-16,0 0-1 0,-9 0 1 0,9-8 0 15,0 8 0-15,0 0 1 0,0 0-2 16,0-7 1-16,0 7-1 0,0 0 0 16,0 0 1-16,0 0 0 0,0 0-1 15,0 0 0-15,0-8-2 16,0 8 6-16,0 0-4 0,0 0 2 15,0 0-2-15,0 0 0 0,0 0 0 16,0 0 0-16,0-7 1 0,0 7-1 16,0 0-3-16,0 0 4 0,0 0-3 15,0 0 2-15,1 0 0 0,-1 0 1 16,0 0-3-16,0 0 2 16,0 0 0-1,0 0 1 1,0 0 0-1,0 0-1-15,0 0 2 0,0 0-1 0,0 0 0 16,0 0 0-16,0 0 0 0,0 0 0 16,0 0 2-16,0 1-2 0,0 1 0 15,0-1 0-15,0 2 0 0,0-1 2 16,0 1-1-16,0 1 2 0,0 2-3 16,0-2 1-16,0 1-1 0,0 1 1 0,0-1 1 15,0 1-2-15,0 0 0 0,0-1-2 16,0 0 0-16,0 0 0 0,0 2 0 15,0-1-2-15,0-1-4 0,0 1-5 16,0 1-24-16,0 1-68 0,-9-1-6 16,9 0-2-16,-13 0 2 0</inkml:trace>
  <inkml:trace contextRef="#ctx0" brushRef="#br0" timeOffset="132327.88">2114 2951 149 0,'0'0'75'0,"0"0"-8"0,-9 0-7 15,9 0-8-15,0 0-4 0,0 0-9 16,0 0-8-16,0 0-10 0,0-7-12 15,0 7-1-15,0 0-2 0,0-8-3 0,0 8 0 16,0 0-1-16,0-8 0 0,1 8 1 16,2 0-2-16,-1-7 1 0,-1 7-1 15,1 0-1-15,1 0 1 0,-1-8 0 16,2 8-2-16,-2 0 4 0,2 0-2 16,1 0 3-16,0 0 0 0,2-7-3 0,2 7 1 15,0 0 1-15,3-10 1 0,2 10 0 16,3 0-1-16,0-9-3 0,1 9 4 15,3 0-4-15,2-7 1 0,1 7 2 16,0 0-2-16,3 0 1 0,2 0-2 16,-2 0 0-16,2 0-1 0,-1 0 1 0,1 0 0 15,1-8 1-15,2 8 1 0,-3 0 0 16,3 0 3-16,-2 0-2 0,1-10 1 16,1 10 0-16,0-9 1 0,-1 9 0 15,2-11-2-15,0 11 0 0,1-11-3 0,-2 11 1 16,0-10 1-16,2 10-2 0,0-7 0 15,0 7 0-15,0 0 1 0,0 0-2 16,0 0 1-16,0-8 0 0,2 8 0 16,-1 0 0-16,1 0-2 0,-1 0 3 15,-1 0-1-15,0 0 0 0,1 0 0 0,0 0-1 16,-1 0 0-16,0 0 0 0,-1 0 2 16,1 0-1-16,-4 0 0 0,2 0 0 15,-3 0 0-15,-1 0 0 0,0 0 0 16,0 1 0-16,-3 1 2 0,1-1-1 0,-1 2-1 15,1 0 0-15,-2 0 0 0,0 0 0 16,2-1 0-16,0 1-1 0,1-2 1 16,2 1 1-16,2-1-3 0,1 0 1 15,1-1 0-15,2 0 0 0,2 0 1 16,2 0-2-16,-2 0 1 0,3 0 1 0,3 0-1 16,-3 0 0-16,2-7 0 0,1 7 1 15,-2 0-1-15,0 0 2 0,2-8-2 16,-3 8 3-16,-1 0-4 0,1 0 2 15,-4-7 0-15,2 7-2 0,-2 0 3 16,1 0 0-16,-3 0-1 0,2 0-1 0,-2 0 1 16,1 3-3-16,0-2 5 0,-1 1-5 15,3 1 1-15,-1-2 3 0,2 1-2 16,1-1-2-16,0 0 4 0,-2 0-1 16,4-1 0-16,-2 0 0 0,0 0 1 15,2 0-1-15,-3 0 0 0,0-11-1 0,1 11 1 16,-1-7 0-16,-1 7-2 0,-1-8 1 15,-1 8 0-15,1-8 0 0,-1 8-2 16,-1-9 2-16,2 9-1 0,-1-7 2 16,2 7-2-16,-3 0 1 0,3-9 0 15,-1 9 1-15,1-7-1 0,1 7 3 0,-4-9-1 16,5 9-2-16,-3-7 4 0,2 7-1 16,-2 0-1-16,2-9 1 0,-1 9-1 15,3 0-1-15,-1 0 1 0,0-9-1 16,1 9 0-16,1 0 0 0,1 0-1 0,0 0 1 15,2-8 0-15,-2 8-1 0,2 0 2 16,0 0-1-16,2-10-1 0,-2 10 0 16,-1 0 0-16,1-9 3 0,0 9 1 15,-2 0-1-15,1-10-1 0,-2 10-1 0,1 0-2 16,0 0 3-16,-2-8 1 0,1 8-1 16,0 0-1-16,-2 0 0 0,3 0 0 15,-1 0 0-15,0 0 0 0,3 0-2 16,-2 0 3-16,2 0-3 0,-1 0 3 15,0 0-2-15,2 0 5 0,-1 0-5 16,-1 0 0-16,0 0 0 0,1-8-1 0,-1 8 4 16,-2 0-2-16,1 0 0 0,-2 0-1 15,-1 0 0-15,-1 0 0 0,1 0-2 16,-2 0 1-16,0 0-3 0,0 0 7 16,-1 0-6-16,2 0 3 0,-3 1 3 15,3-1-3-15,-4 2 1 0,2-2-2 0,-2 0 4 16,1 2-3-16,-2-1 3 0,-2-1-2 15,0 0 1-15,-2 2-1 0,-2-1-1 16,1 0 1-16,-2 0 1 0,0 2-1 16,-2-1 0-16,-1 2 2 0,-2-1-4 15,1 1 2-15,-1 0 2 0,-2 0-2 0,1-1 0 16,0 1 0-16,-1 0 0 0,0-1 0 16,0-1 2-16,-1 2 0 0,1-3-2 15,-2 2 0-15,1-1-1 0,0 1 3 16,-1 0-1-16,-2-1-1 0,4 0 1 15,-1 1 0-15,0-1 1 0,3 0-2 0,2 0 4 16,-1 1 0-16,1-2-2 0,1 2 0 16,2 0 1-16,1-2-2 0,-1 0 1 15,2 1 1-15,0-1-3 0,0 0 2 16,-1 0-3-16,0 1 1 0,0 0 0 0,-1 0-1 16,-2-1 0-16,1 1 2 0,-1 1-1 15,1-2-1-15,-3 1 2 0,1 1-2 16,2-2 2-16,-1 2 0 0,0-2 0 15,0 1-1-15,0-2 0 0,0 1 0 16,0-1 0-16,-2 1 0 0,3 1 0 16,-4-2 1-16,2 0-1 0,-3 1-1 0,1 0 2 15,-2 0-2-15,-1 1 1 0,0 1 1 16,-2-3-2-16,1 3 1 0,-2-2 1 16,-1 2-1-16,-2-2 2 0,0 1 1 0,-1 1 0 15,-2-2 2-15,-2 0 0 16,0 1-1-16,-2-2 1 0,0 0 1 0,-2 0 1 15,-1 1-2-15,-1-1-2 0,1 1-1 16,-2-1 2-16,0 0-2 0,0 0-4 16,0 0-8-16,0 0-7 15,0 0-8-15,0 2-49 0,0 1-42 16,0-1-1-16,-13 1 0 0,13-3 2 16</inkml:trace>
  <inkml:trace contextRef="#ctx0" brushRef="#br0" timeOffset="136367.87">17181 4947 136 0,'0'-8'36'0,"0"8"1"15,0 0-3-15,0 0 2 0,0 0-3 0,0 0-5 16,0 0-1-16,0 0-3 0,0 0-3 16,0 0-2-16,0 0-4 0,0 0-1 15,0 0-7-15,0 0-4 0,0 0 1 16,0 0-2-16,0 0 1 16,0 0 0-16,0 0 0 0,0 0-1 0,0 0 0 15,0 0 3-15,0 0-3 0,0 0 1 16,0 0 0-16,0 0-2 15,0 0 0-15,0 0-2 0,0 0 0 16,0 0-2-16,0 0 0 0,0 0 2 0,0 0-1 16,0 0 2-16,1 1 0 0,-1 0-1 15,1-1 1-15,0 1 2 0,-1 0-1 16,0-1 0-16,1 1 0 0,-1 0 1 16,0-1 0-16,0 1-1 0,0-1 1 0,0 0-1 15,1 0-1-15,-1 0 2 0,0 0-1 16,0 0 0-16,0 0 0 0,0 0 1 15,0 0-1-15,0 0 1 16,0 0 1-16,0 0 2 0,0 0-3 16,0 0 1-16,0 0 1 0,0 0-1 0,0 0-1 15,0 0 0-15,0 0 1 0,0 0 0 16,0 0-4-16,0 0 0 16,0 0-2-16,0 0-2 0,2 0-3 15,1 0-16-15,-1 0-39 0,0 0-35 16,-2 0 1-16,0 0-3 0</inkml:trace>
  <inkml:trace contextRef="#ctx0" brushRef="#br0" timeOffset="138289.14">16962 5077 207 0,'3'0'90'0,"1"0"-1"16,0 0-33-16,0 0-23 0,1 0-28 16,2 0-3-16,-1 0-2 0,0 0 0 15,0 0 0-15,0 0 2 0,0 0 1 0,0 0 1 16,0 0 2-16,1 0 3 0,2 0 0 16,2 0 2-16,1 0 0 0,3 0 2 15,1 0-2-15,4 0-2 0,2 0 0 16,2 0-3-16,5 0-2 0,2 0 0 15,5 0 0-15,2 0 0 0,3 0-1 16,3 2-1-16,2 0 0 0,2 1 1 0,1-1 1 16,5 1 0-16,2 1 0 0,2-1 0 15,-1 0 1-15,6 0-2 0,-1 0 0 16,2 1 1-16,0-3-1 0,2 3 2 16,-1-2-2-16,1 0-1 0,0 1 0 0,-1-1-1 15,-1 1 0-15,-2 0 0 0,-2 2 0 16,-2-2 0-16,-1 1-1 0,-2 0 0 15,-1 1-1-15,-2-1 0 0,0 2 1 0,-2-2 2 16,-1 3-2-16,1-2 0 16,-2-1 0-16,0 0 0 0,1 0 0 0,-1 0 2 15,0-1 0-15,-2 0-2 0,1-2 1 16,-1 2-2-16,-1-2 2 0,-2 0 0 16,-1 1 1-16,0-1-1 0,-2 0 1 15,0 0-2-15,-1 1 1 0,0-2 0 16,-1 3 1-16,0-1-2 0,1 0 1 0,0 1-1 15,1 0 0-15,1 0 1 0,-1 0-1 16,0-1 1-16,0 1 1 0,2-1-2 16,0 1 0-16,0 0 0 0,0 0 0 15,-2-2 2-15,2 1-2 0,-2-1 0 16,1 1 1-16,-2-2 1 0,1 1-1 0,-2 0 0 16,0-1-1-16,2 1 1 0,-1 1 0 15,1 0-1-15,-1-2 1 0,2 1-1 16,-1 1 0-16,1-1-1 0,1 1 1 15,-1-1 1-15,2 1-1 0,-1 0 0 0,2-2 0 16,0 1 0-16,0 1 0 0,-1 0 1 16,1 0 0-16,-1-1-1 0,1 2 0 15,-1-2-1-15,1 1 2 0,-2 0 1 16,1-1-2-16,0 1 1 0,-1 0-1 0,1 0 0 16,-1-1-1-16,0 0 1 0,1 0 0 15,-1 0 1-15,1-1-1 0,-1 0-1 16,-1 0 1-16,-1 0 0 0,1 0 1 15,-1 0-1-15,-1 0 0 0,1 0 3 16,-4 0-2-16,0 0 0 0,-2 0-1 16,-2 0 0-16,-3 0 2 0,-2 0 1 0,-3 0-1 15,-3 0-1-15,-2 0 2 0,-4 0-2 16,-1 0 3-16,-3 0-2 0,-4 0 1 16,-1 0 1-16,-2 0-3 0,-2 0-2 15,-2 0 0-15,0-6-1 0,0 6 0 16,-13 0-6-16,13 0-4 0,-10 0-6 15,10 0-11-15,-10 0-16 0,10 0-56 16,-13-9-16-16,13 9 0 0,-13 0 1 16</inkml:trace>
  <inkml:trace contextRef="#ctx0" brushRef="#br0" timeOffset="142094.66">16594 7102 143 0,'0'0'94'0,"-13"0"2"0,13 0 0 16,-10 0-34-16,10 0-43 0,-9-9-13 16,9 9 1-16,0-7-3 0,-11 7 1 0,11-11 1 15,0 11 0-15,0-8 0 0,0 8-1 16,0 0 1-16,0 0-2 0,3 0 0 16,2 0 1-16,4 1-1 0,2 2 0 15,4 0-1-15,4 0-1 0,3 0 0 16,6 0 0-16,4 0 3 0,4 0 0 15,5-1 0-15,4 2 0 0,6-2 5 0,2 0-4 16,5 0 3-16,4 0-1 0,2-2 0 16,4 1-3-16,2 1 0 0,0-2 0 15,4 0-2-15,1 1-3 0,0-1-1 0,2 2 2 16,-1-1-1-16,0 0 1 0,-1 1 0 16,0 1 1-16,-2-1-1 0,-3 2 0 15,0 1 0-15,-2 0 1 0,-4 1-2 16,-2 0 1-16,-3 1 1 0,-3 0-2 15,-3 0 0-15,-3 0 0 0,-3 0 0 0,-3 2 0 16,-4-3 0-16,-2 1 0 0,-5-1 3 16,-4-1 2-16,-5 0 2 0,-2-2 2 15,-3 1 5-15,-4-2-4 0,-2-1 2 16,-4-1-1-16,-3 0 0 0,-1 0-2 16,-3 0-2-16,0 0-2 0,-2 0-2 0,1 0-2 15,0 0-2-15,-1 0 2 0,0-7 1 16,0 7 0-16,0 0-1 15,1 0-1-15,-1 0 1 16,0-8 0-16,0 8-2 0,0 0 3 16,1 0-2-16,-1 0-2 0,0 0 0 0,0 0 0 15,0 0 0-15,0 0-2 0,2 0-5 16,-1 0-7-16,0-8-6 0,1 8-20 16,0 0-57-16,0 0-26 0,-2 0 2 15,0-10-2-15</inkml:trace>
  <inkml:trace contextRef="#ctx0" brushRef="#br0" timeOffset="148394.91">3109 5550 156 0,'-13'0'78'0,"13"-12"-19"15,-13 12-31-15,13-11-9 0,-12 11-5 0,12-11-5 16,-18 11-3-16,10-12 3 0,0 12 4 16,8-7-4-16,-16 7 6 0,16 0 0 15,-13 0 3-15,13 0-1 0,-13 0 4 0,13 0-6 16,-10 0-7-16,10 0-1 16,0 0-3-16,-10 0-4 0,10 0 3 0,0-8-2 15,0 8-2-15,2 0 4 0,1-9-6 16,2 9 4-16,3-7-1 0,0 7 0 15,2-8 2-15,0 8 0 0,5-8 0 0,-2 8-1 16,4-12 0-16,1 12 0 0,3-11 2 16,1 11-1-16,0-13-1 0,2 13 0 15,4-12 1-15,-1 12 2 0,2-10-4 16,1 10 2-16,2-11-1 0,2 11-1 16,-2-10-1-16,4 10 1 0,-1-8 1 0,-1 8 0 15,3 0 0-15,-2-9-1 0,2 9 3 16,-1 0-2-16,1-8 2 0,-1 8-1 15,2 0 2-15,-2-8-1 0,-1 8-2 16,1 0 1-16,-1 0 0 0,-1-6-1 16,3 6-1-16,0 0 0 0,2 0 1 0,1 0 0 15,1-10-1-15,3 10 0 0,2 0 2 16,-1 0-2-16,3 0 0 0,1 0 0 16,2 0 1-16,-3 0-1 0,3 0 0 15,0-6 1-15,-2 6 0 0,2 0 0 16,-5 0 0-16,0 0 0 0,-1 0 0 0,0 0 0 15,-3 0 1-15,1 0-2 0,-1 0 1 16,0 0 0-16,1 0 0 0,0 0-1 16,0 1 1-16,0-1-1 0,1 0 2 15,1 0 0-15,-3 0-5 0,2 1 3 16,-2 0 0-16,1-1 1 0,0 0-2 0,-1 1 2 16,-1 0-1-16,1 0 2 0,0-1-2 15,0 0 0-15,1 1 1 0,-1-1 0 16,2 1 1-16,-2-1-4 0,4 0 3 15,-2 0-1-15,2 0-1 0,-2 0 1 16,1 0-1-16,2-8 2 0,-2 8-1 0,0 0 3 16,-1-8-3-16,1 8 3 0,-2 0-1 15,1 0-1-15,0-8 0 0,0 8 1 16,0 0-1-16,-1 0 0 0,2 0-1 16,-3 0-2-16,2 0 2 0,-3 0 0 15,2 0-1-15,-3-7 1 0,0 7 2 0,-4 0-3 16,1 0 1-16,-3 0 2 0,-3 0-1 15,0 0-1-15,-5 0 0 0,-1 0-1 16,-4-8 1-16,-2 8 4 0,-4 0-8 0,-1 0 5 16,-2 0-1-16,-2 0-3 0,-3 0 2 15,-2 0 1-15,1 0 0 0,-3 0 2 16,0 0-2-16,-1 0-3 0,-1 0 4 16,1 0-1-16,-1 0 1 15,0 0 0-15,0 0-1 0,1 0-1 16,-1 0 1-16,0 0 0 0,0 0 0 15,2 0 0-15,-3 0 0 0,1 0 0 16,0 0 3-16,0 0-4 0,1 0 0 16,-1 0 2-16,2 0 0 15,-3 0-2-15,1 1 0 0,-1-1 2 0,2 0 0 16,-2 1-3-16,0-1 4 0,0 0 1 16,0 0-2-16,0 0 2 0,0 0 1 15,0 0-1-15,0 0-2 0,0 0-4 16,0 0-2-16,0 1-6 15,0 1-16-15,0 1-67 0,0 0-13 0,0 1 0 16,0-4 1-16</inkml:trace>
  <inkml:trace contextRef="#ctx0" brushRef="#br0" timeOffset="152108.87">22364 5302 163 0,'0'1'73'15,"-10"-1"-4"-15,10 0-7 0,0 0-9 16,0 0-9-16,0 0-16 0,0 0-13 0,0 0-13 15,0 0 0-15,1 0 1 0,5 0-1 16,1-8 2-16,3 8 0 0,-1 0 0 16,2 0-2-16,3 0 4 0,-1 0-2 15,3 0 1-15,0 1-2 0,2 0 0 16,0 0 0-16,0 3-2 0,1-2 3 0,-2 1-3 16,3 0 0-16,-2 1-2 0,3 0 1 15,1 1-1-15,0-1 2 0,2 0 0 16,0 0 0-16,2 0 4 0,1-1-3 15,2 0 6-15,2-1-3 0,0-1 3 16,2 0 1-16,1-1-1 0,-2 0 1 0,0 0-2 16,0 0 0-16,-1 0-3 0,-1 0 1 15,-1-9-3-15,-1 9-2 0,-3 0-2 16,-2 0-2-16,-2 0-6 0,-3 0-7 16,-4 1-26-16,-1 2-62 0,-4 2-2 15,-1 0-3-15,-2 0 2 0</inkml:trace>
  <inkml:trace contextRef="#ctx0" brushRef="#br0" timeOffset="153291.29">27488 5374 127 0,'11'0'57'0,"4"0"-4"15,4 0 0-15,3 0-1 0,3 0-7 0,3 0-6 16,2 0-4-16,4 0-7 0,3 3-11 16,3 2-14-16,3 1 2 0,5 2-2 15,3 0 0-15,2 2 1 0,5 0 0 16,2 0-1-16,2 2 1 0,4 1 3 15,1-1-4-15,2 2 1 0,2-1 1 16,3 0 0-16,2 1-1 0,2-1 0 0,0-1-1 16,3 1 0-16,-2-1-1 0,1 1 0 15,-2-2 1-15,-2 1-1 0,-3 0-1 16,-2-3 1-16,-3 2 0 0,-4-1-1 0,-3 0 0 16,-5-2 0-16,-4 0 1 0,-5-1-1 15,-3 0 1-15,-7-2-1 0,-4 0-1 16,-4-2-1-16,-5 1-1 0,-3-1-1 15,-3 0-1-15,-4-2-4 0,-3 2-6 0,-3-1-21 16,-5 1-60-16,-3 0-7 0,0 0 1 16,-9-2 0-16</inkml:trace>
  <inkml:trace contextRef="#ctx0" brushRef="#br0" timeOffset="155807.14">5431 7674 187 0,'13'-9'81'16,"-2"9"-7"-16,5-11-10 0,-3 11-17 16,4-11-11-16,0 11-28 0,4-12 0 15,2 12-6-15,0-14-1 0,3 14-1 0,2-13 2 16,4 6-1-16,2 0 0 0,1-1-1 16,5 0 0-16,0 1 2 0,3-1-4 15,3 1 2-15,-1-1 2 0,3 8-1 16,0-13 0-16,1 13 0 0,2-14 1 15,0 14-1-15,2-11 0 0,-1 11-1 0,3-10 0 16,-2 10 2-16,3-8-1 0,-1 8-1 16,2 0 0-16,0-9 0 0,1 9-1 15,-1 0 1-15,2-7 1 0,-1 7-2 16,1 0 1-16,-1-8-3 0,-2 8 3 16,-2 0 1-16,1-10-1 0,0 10 2 0,-3 0-4 15,0-8 2-15,1 8-2 0,1 0 1 16,-2 0-1-16,0 0 1 0,3 0-2 15,-3 0-1-15,1 0 0 0,1 0 3 0,0 0-3 16,1 0 0-16,1 0 1 16,-4 0 1-16,1 0 1 0,1 0 1 0,-1 0 1 15,-2 0 1-15,0-10 0 0,-3 10-4 16,4-8 5-16,-3 8 0 0,-1-10 0 16,3 10-2-16,2-10 0 0,-1 10-2 15,3-8 0-15,1 8 1 0,0-8 1 16,0 8-1-16,1 0-1 0,3-9-1 0,-1 9 4 15,0-7-1-15,0 7 1 0,1-9 1 16,-2 9 1-16,0-10-2 0,-1 10-1 16,-1-11 1-16,0 11-1 0,0-11 0 15,1 11-1-15,0-9 0 0,1 9-1 16,1-8-1-16,-1 8-1 0,3-7 1 0,1 7 0 16,-2 0 1-16,3-10 2 0,2 10-1 15,-2-8 0-15,0 8 1 0,-1-10-1 16,0 10 2-16,0-9 0 0,1 9-1 0,-1-13 3 15,-3 6-4-15,2-1-1 0,-4 1 1 16,4 7 1-16,-2-13 0 0,1 13 4 16,-2-13-5-16,1 13-1 0,-1-12 1 15,0 12-4-15,-1-12 4 0,-1 12 0 16,-2-11 0-16,-1 11 0 0,0-10 0 0,-5 10-4 16,1-7 4-16,-4 7 1 0,-2-8 0 15,-1 8-1-15,-4 0 1 0,1-10 0 16,-4 10-1-16,-1 0 1 0,-1 0-1 15,-2-7 0-15,-2 7 0 0,-1 0 0 16,-3 0 0-16,-2 0 0 0,-1 0 0 16,-1 0 0-16,-4 0 0 0,0 0 0 0,-4 0 0 15,-1 0 1-15,-2 0 1 0,-2 0-1 16,-1 0 1-16,0 0 0 0,-4 0 0 16,-1 0 1-16,0 0 1 0,-1 0 2 15,-1 0 0-15,0 0-2 0,0 0-1 16,0 0 2-16,0 0 0 0,0-7 0 0,-8 7-1 15,8 0 0-15,0 0-1 0,0-7-3 16,-12 7-3-16,12 0 1 0,0 0-3 16,0 0-6-16,-10 0-18 0,10 0-66 15,0 0-7-15,-12 0 0 0,12 0-1 0</inkml:trace>
  <inkml:trace contextRef="#ctx0" brushRef="#br0" timeOffset="158752.34">4796 9615 157 0,'0'0'102'15,"0"0"1"-15,0-8 0 0,-10 8-9 0,10 0-73 16,0 0-17-16,0-8-1 0,0 8 0 16,0 0-1-16,1 0-1 0,4-9 1 15,-1 9-1-15,2 0 0 0,4 2 0 16,-1 1-1-16,2 5-1 0,1 1-6 16,3 1-9-16,-3 5-35 0,1 1-52 0,-4 2 0 15,-3 1-2-15</inkml:trace>
  <inkml:trace contextRef="#ctx0" brushRef="#br0" timeOffset="159218.21">4787 9998 188 0,'0'10'111'15,"0"-1"-1"-15,3 2-4 0,3-3-5 16,3 0-71-16,7-1-30 0,2-2-21 0,3 0-2 15,4-1 0-15,0 0 4 0,2-3 5 16,-1 0 3-16,0 2 4 0,-1 4 9 16,2 2 4-16,-4 1 4 0,0 0 2 15,-4 1 2-15,-4 1-3 0,-4 1-6 16,-6 2-4-16,-5 2-1 0,0 1-1 0,0 2-7 16,-16 2-1-16,4 1 0 0,-3 1 0 15,1-1-1-15,-1 0 4 0,3 1 7 16,1-3 5-16,2 0 4 0,9-1 5 15,0-4 0-15,0-1-1 0,0-2-1 0,0-3 0 16,9-2-1-16,5-3-5 0,5-2 0 16,0 0-5-16,7-3 0 0,1 3 0 15,-1 0 0-15,2 0 0 0,-1 1 0 16,-1 3 2-16,-4 1-2 0,-1 3 1 0,-2 1-1 16,-4 4-1-16,-4 2 1 0,0 1 0 15,-4 2-1-15,-1 2 0 0,0 0-1 16,0-1 0-16,0-1 0 0,3-1-1 15,2-2 1-15,5-4 1 0,2-3-1 16,4-4-1-16,4-5 0 0,5-2-2 0,3 0 0 16,3 0-1-16,6-14-3 0,-1 2 0 15,3-3-4-15,0-4-4 0,1-3-4 16,-2-1-3-16,-1-2-10 0,-2-4-26 16,-6-1-39-16,-2-2-7 0,-4-3 2 15</inkml:trace>
  <inkml:trace contextRef="#ctx0" brushRef="#br0" timeOffset="159683.81">5683 9603 214 0,'-24'-18'103'15,"3"4"-2"-15,8-1-1 0,13 3-27 16,-12 1-73-16,12 0-5 0,6 3 0 15,5 0-3-15,2 8 1 0,6-11 1 0,2 11-2 16,1 0 3-16,0 3 1 0,1 6 3 16,-1 6 1-16,-4 3 2 0,-2 4 1 15,-9 3 1-15,-7 5 1 0,0 0 0 16,0 3-2-16,-22 0-1 0,1 3-1 16,-4-2 0-16,-6 0 0 0,-2-2-1 0,-1-2-2 15,3-2 0-15,2-3-2 0,5-4 1 16,3-3-1-16,8-4 2 0,13-5 1 15,-10-3 0-15,10-2 0 0,5-2 3 16,7-2 1-16,3 0 3 0,8 0 0 0,1 0-1 16,4 0 2-16,1 0 0 0,3 0-1 15,-3 0 1-15,0 0-1 0,-2 4 0 16,-2 4 0-16,-3 5-2 0,-6 3 0 16,-7 6 0-16,-4 6 0 0,-5 7-1 15,0 4 1-15,0 3-1 0,-20 6-1 0,1 2 0 16,-2 1-2-16,-7 1 0 0,0 0 0 15,-4-1-4-15,-2-3-2 0,1-3-4 16,1-5-5-16,0-6-6 0,2-8-16 16,3-10-30-16,2-6-35 0,2-9-3 0,2-1 3 15</inkml:trace>
  <inkml:trace contextRef="#ctx0" brushRef="#br0" timeOffset="159851.97">5434 10383 131 0,'17'-22'106'0,"4"7"5"0,1 5 0 15,4 10-8-15,2 0-35 0,3 8-47 0,-1 6-3 16,4 7-2-16,1 5-5 0,3 2-5 16,-2 3-6-16,2 2-1 0,0 1-5 15,-1 0-2-15,1 0-6 0,-4-3-3 16,-2 0-4-16,-1-5-11 0,-6-2-19 16,-4-4-40-16,-2-5-18 0,-5-3 1 0,-3-6 4 15</inkml:trace>
  <inkml:trace contextRef="#ctx0" brushRef="#br0" timeOffset="160200">6377 9494 136 0,'6'2'97'0,"2"2"3"0,-1 3 3 16,0 4-23-16,2 4-31 0,3 3-33 15,-2 6-1-15,-1 2-5 0,1 6-1 16,-2 3-2-16,1 4-2 0,0 3-4 0,0 3 1 15,0 1-2-15,-3 3 0 0,1-2-4 16,0 0-2-16,-2-2-2 0,-2-2 0 16,-3-4-7-16,0-3-7 0,0-4-15 15,0-8-36-15,0-3-28 0,-14-8 1 16,14-3-2-16</inkml:trace>
  <inkml:trace contextRef="#ctx0" brushRef="#br0" timeOffset="160567.49">6511 9663 130 0,'17'-24'91'0,"3"3"1"15,1 2 0-15,3 1-25 0,4 2-41 16,3 0-25-16,0 2-1 0,3-2 2 16,0 1 1-16,3 0-1 0,1 0 1 0,1 1 1 15,-1 1 1-15,1 1 1 0,1 2 1 16,-1 0 0-16,-3 2-1 0,-2 8 0 15,-2-9 3-15,-3 9-1 0,-4 0 2 16,-1 4 1-16,-2 4 2 0,-2 3 0 16,-3 5 0-16,0 7 4 0,0 4 1 0,-3 7 0 15,1 6 2-15,-3 7-3 0,0 6-4 16,1 7 0-16,-3 4-1 0,5 7-2 16,-4 5-2-16,3 2-3 0,0 1-2 15,-1-1 2-15,3-2-4 0,-3-2 0 16,2-6 1-16,-1-4 0 0,1-6-1 0,-2-8 0 15,0-6 0-15,-2-6-1 0,0-8-1 16,-2-6-7-16,-3-9-7 0,-2-5-9 16,-3-7-12-16,-1-3-30 0,0 0-52 15,-11-9-6-15,0-3 0 0,-1-6 3 16</inkml:trace>
  <inkml:trace contextRef="#ctx0" brushRef="#br0" timeOffset="161249.87">6761 9736 166 0,'0'9'103'0,"-11"4"1"0,11 3-1 16,0 4 1-16,0 3-84 0,0 2-20 15,0 1 0-15,0 1-2 0,0 1 0 16,0-1-4-16,-9-1-2 0,9 3-1 16,0-1-1-16,-15 1-1 0,15-1 1 0,-16-3 1 15,7-5 1-15,-1-4-2 16,0-5 1-16,-1-7-5 0,-1-4-4 0,1 0-2 16,0-8 2-16,11-4 12 0,-11-5 3 15,11-5 2-15,0-3 3 0,2-4 2 16,6-1 9-16,1 0 5 0,5-1 4 0,4 3-2 15,3 1-9-15,3 3-2 0,3 4-3 16,0 4 0-16,4 4 2 0,-1 3-2 16,2 9 1-16,-2 0-1 0,0 0 0 15,1 0 1-15,-6 4-2 0,1 6 1 16,-7 1 1-16,-2 4-2 0,-6 2-1 0,-6 5-1 16,-5 1 0-16,0 2 1 0,0 3-2 15,-18 1-1-15,2 1 0 0,-2-1 1 16,-5 1 2-16,-3-3 2 0,1-1 2 15,-1-2 0-15,3-3 1 0,1-3-2 16,3-2 0-16,7-5 0 0,12-4-1 0,0-4-2 16,0-3-1-16,3 0-2 0,13 0 2 15,5-10-2-15,4 10 1 0,6-11 0 16,1 11 1-16,2 0-1 0,2 0 0 16,-2 0-2-16,1 0-1 0,-5 3 1 0,-7 6-2 15,-2 4 1-15,-10 5-2 0,-5 4 1 16,-6 3 1-16,0 2-1 0,-12 3 2 15,-4 0 4-15,-6 1 1 0,-2-1 1 16,-7 0 0-16,-1-1 1 0,-2-3-1 16,1-2 1-16,1-3-1 0,6-5-3 15,4-2-1-15,11-4-2 0,11-5 0 0,0-3-5 16,0-2-2-16,6 0-4 16,14-9-3-16,7 1-6 0,6-3-10 0,6-2-21 15,5-3-62-15,2 0-4 0,-1-2 3 16,1-1 3-16</inkml:trace>
  <inkml:trace contextRef="#ctx0" brushRef="#br0" timeOffset="164813.34">8105 9155 166 0,'12'-13'94'0,"-3"1"0"16,0 4 1-16,-1 8-23 0,1 0-66 0,-3 0-5 16,-1 0-1-16,-4 2 1 0,-1 7 1 15,0 7 1-15,-9 2 1 0,-1 5 1 16,-5 6-2-16,-4 4 0 0,-3 3 0 15,-3 1 1-15,-4 1-1 0,-2 0-3 16,-3 0-3-16,0-3-3 0,-4-1-2 0,4-3-7 16,1-5-6-16,3-6-22 0,6-5-30 15,2-5-21-15,6-9 0 0</inkml:trace>
  <inkml:trace contextRef="#ctx0" brushRef="#br0" timeOffset="164979.87">7809 9475 187 0,'24'-20'93'0,"4"4"4"16,1 6-5-16,-1 10-21 0,1 0-38 15,-1 4-20-15,-4 10-1 0,-1 7 0 16,-2 9-2-16,-4 7-2 0,-6 7-2 0,-4 6 0 16,-2 4-1-16,-2 5 1 0,-3 3-3 15,0 1-3-15,0 3 0 0,-14-2-6 16,3 0-8-16,-2-2-10 0,-3-6-22 16,0-6-51-16,0-6-11 0,0-9-1 15,2-9 2-15</inkml:trace>
  <inkml:trace contextRef="#ctx0" brushRef="#br0" timeOffset="165779.78">8003 10050 145 0,'31'-60'112'0,"3"0"1"0,3 3 0 15,6 3-1-15,2 4-32 0,5 5-73 16,3 2-5-16,2 2-2 0,3 4-6 0,2 1-4 16,-6 1-5-16,-1 3 0 0,-4 2-2 15,-2 4 0-15,-5 1-1 0,-6 0 1 16,-3 0 0-16,-6-1 3 0,-5-2 3 15,-9 0 2-15,-3-2 1 0,-9-2 2 0,-1 1 4 16,0 1-1-16,-13-1 3 0,0 1 4 16,-2 2 1-16,-2 3 1 0,-4 5 1 15,2 4 3-15,0 6 1 0,-1 10 1 16,3 0 2-16,0 3 2 0,2 11 2 16,1 8 1-16,1 10 1 0,3 10 1 0,10 6-1 15,-14 8 1-15,14 4-4 0,0 6-2 16,0 1-2-16,0 3-1 0,3 1-2 15,3 0-3-15,-1-3 0 0,2 0-3 0,-1-4-2 16,0-5 1-16,1-4 1 16,-1-6-2-16,0-6-2 0,-2-4-3 0,0-6 0 15,-4-4 0-15,0-6-6 0,0-6-3 16,0-7-2-16,0-5-5 0,0-5-4 16,-9 0 0-16,9-12 1 0,0-4 0 15,0-7 1-15,0-6 4 0,4-5 5 16,1-6 3-16,3-4 5 0,3-2 2 0,4-1 4 15,-1-1 2-15,6 2 0 0,-1 3 1 16,2 1 0-16,2 6-1 0,1 4 1 16,1 6 1-16,0 5 1 0,2 8 2 15,-3 13 0-15,1 0 3 0,-3 0 2 16,-1 4 1-16,-2 13 0 0,-3 5-1 0,0 7-1 16,-5 5-1-16,-2 5-3 0,-3 4 0 15,-2 4-4-15,-4 3-3 0,0 3 0 16,0-1-1-16,-7 1-1 0,7-2 0 15,-22-3 0-15,10-4-1 0,-6-4 0 16,-2-6 0-16,-1-6 0 0,-2-6 0 0,-3-6-1 16,0-7 0-16,-2-6 1 0,3-3-1 15,-1 0-1-15,2-15 1 0,5-1 0 16,0-3 0-16,6-3 1 0,5-2 0 16,8-1-1-16,0-1 1 0,0 2-1 15,8 1 1-15,9 2 1 0,6 4 1 0,4 4-2 16,6 5 1-16,1 8 0 0,0 0 1 15,0 0-1-15,-3 8 0 0,-3 5 1 16,-4 4 0-16,-7 6-1 0,-6 2-1 0,-8 6 2 16,-3 3-1-16,0 1 1 0,-17 1 0 15,-1 0 2-15,-2-2-2 0,-4-2 2 16,0-3 1-16,-2-2 0 0,3-3-1 16,2-4 1-16,6-4 1 0,4-5-3 15,11-5-1-15,0-6-2 0,11 0-5 16,8-15-4-16,8 1-8 0,2-5-6 15,6-3-10-15,4-3-16 0,4-5-38 16,-1-4-32-16,5-4 2 0,-2-4 4 16</inkml:trace>
  <inkml:trace contextRef="#ctx0" brushRef="#br0" timeOffset="166744.65">9650 8863 201 0,'0'0'110'16,"0"0"-1"-16,-10 0-1 0,10 3-3 0,-14 7-87 15,14 4-18-15,-16 2-11 0,16 2-1 16,-11-2 1-16,11 1-1 0,-10 0 2 15,10-4 1-15,0 0 3 0,3 2 3 16,4 0 1-16,2-3 5 0,2-3-2 16,4-4-1-16,1-3 1 0,6-2-1 0,-2 0-7 15,1 0-4-15,3-14-4 0,0 5 1 16,2-2 4-16,2 0 0 0,0-2 5 16,1 0 3-16,-1 1 2 0,2 0 9 15,-1 2 5-15,-1 1 4 0,0 2 1 16,-3 7-2-16,-1-10-1 0,-1 10-4 0,-6 0 0 15,-2 3-1-15,-6 4-6 0,-5 2 0 16,-4 5-1-16,0 3-4 0,-13 3 0 16,-4 4-3-16,-7 2 0 0,-5 2 1 15,-7 4-1-15,-3 1-1 0,-5-1 1 0,-2 4 0 16,-4-2 3-16,2-2 3 0,2-2 2 16,1-2 0-16,6-4-1 0,2-2 1 15,8-6-1-15,10-3 1 0,8-5 0 16,11-4-4-16,8-4-3 0,9-8-3 15,9-3-2-15,8-4 0 0,5-2 1 16,6-2-1-16,2-2 0 0,4-1-1 16,2-1 2-16,1 1 3 0,-5 1 3 15,0 0 0-15,-3 3 0 0,-3 2-1 16,-8 2 3-16,-2 3 1 0,-9 4 1 16,-6 7 0-16,-6 0-1 0,-7 0 1 0,-5 5-2 15,0 8 5-15,-12 5-1 0,-4 6-1 16,-7 5 0-16,-8 4 2 0,-5 5 3 15,-3 0-2-15,-4 3 1 0,-1 1 0 16,0-1-1-16,1 0-1 0,3-2 2 0,1-4-2 16,6-3-4-16,9-4 0 0,4-6 0 15,12-5-2-15,8-5-1 0,0-5 1 16,10-2-1-16,6-3 1 0,8 0-1 16,6-1 0-16,3 1 3 0,3 0-1 15,1 1 1-15,0 0 1 0,0 2 1 16,-3 2-2-16,-5 1 5 0,-1 4-4 0,-8 0-1 15,-6 3-3-15,-5 3 0 0,-6 2-2 16,-3 2-4-16,0 1-1 0,-15 0-2 16,1 2 0-16,-8 0-5 0,-2 0 4 15,-4 0 2-15,1 0 0 0,0 0 4 16,4-1 1-16,2-1 2 0,7 1 2 0,14-1 1 16,0-2-1-16,0 1 0 0,1-2-1 15,16-2 1-15,9 1 1 0,6-1 0 16,8-2-2-16,5 2 4 0,4 0 1 15,3 1 3-15,-2 1 2 0,-2 1 1 0,-3 1 2 16,-7 2 0-16,-6 3 0 0,-10 3 0 16,-9 1-1-16,-7 3-3 0,-6-1-1 15,0 2-3-15,-11-1-2 0,-5-1-3 16,-3-2 0-16,-4-3-5 0,-4-2-5 16,-1-5-8-16,1-4-11 0,2-7-15 0,2-6-45 15,2-4-37-15,6 0-2 0,3-16 3 16,12-4 3-16</inkml:trace>
  <inkml:trace contextRef="#ctx0" brushRef="#br0" timeOffset="170409.51">10813 8981 186 0,'0'-10'108'0,"0"0"1"0,0 1-1 16,0 0-8-16,0 3-75 0,0 6-13 16,0-11-5-16,0 11-3 0,2 0-3 15,3 0 0-15,1 0 0 0,2 2 0 16,1 7-1-16,2 1-1 0,1 6-5 0,0 3-2 15,1 4-5-15,-2 3-12 0,-1 3-36 16,0 0-49-16,-5 0 1 0,1-2-1 16</inkml:trace>
  <inkml:trace contextRef="#ctx0" brushRef="#br0" timeOffset="170774.62">11208 9045 192 0,'26'-23'125'15,"-3"4"-2"-15,-4 2 1 0,-2 3-3 0,-3 6-37 16,-4 8-84-16,-1 0-1 0,-5 0-8 16,-4 0-4-16,0 2-2 0,-9 6-1 15,-5 0 2-15,-5 3 0 0,-6 6 2 16,-6 3 3-16,-4 3 2 0,-7 1 5 16,-1 2 2-16,-4-2 2 0,-3-1 1 0,-1-1 1 15,-1-2 1-15,3-2 0 0,1-3-1 16,7-3 0-16,7-3 0 0,6-2 1 15,11-4-2-15,17-3 1 0,0 0 1 16,0 0-2-16,12-12-1 0,11 3-1 0,10-2 2 16,10-2 1-16,5-1-2 0,5-1 0 15,4-1-1-15,1 0 0 0,0 1-2 16,-1-1 1-16,-5 3 0 0,-2 0-1 16,-8 2-1-16,-4 1-4 0,-9 1 1 15,-6 2-4-15,-7 0-4 0,-7 7-5 0,-7-12-2 16,-2 12-6-16,0-13-10 0,-11 5-22 15,-3-1-35-15,0-3-15 0,-6 0 2 16</inkml:trace>
  <inkml:trace contextRef="#ctx0" brushRef="#br0" timeOffset="171073.87">10998 8656 159 0,'0'-14'92'16,"0"-1"-6"-16,0 3-7 0,1 0-18 15,3 2-30-15,4 2-26 0,-1 8 1 16,2-13-1-16,1 13 1 0,2 0 2 0,-2 2 1 16,1 5 4-16,1 2 1 0,-2 7 2 15,1 4 1-15,-2 7 2 0,-1 3-1 16,1 7 0-16,0 5 0 0,-2 4 0 16,0 6-3-16,0 3-1 0,1 4-1 0,-2 4-1 15,-1 0-4-15,1 2 1 0,0-1-3 16,0-1-2-16,-1-5 1 0,0-1-2 15,0-4-2-15,-3-7-1 0,1-3 0 16,0-6-3-16,-2-5-3 0,-1-5-4 0,0-5-8 16,0-7-11-16,-12-4-15 0,4-5-45 15,-8-4-34-15,-2-2 0 0,-5 0 3 16</inkml:trace>
  <inkml:trace contextRef="#ctx0" brushRef="#br0" timeOffset="171540.46">9815 8674 140 0,'-12'-9'95'0,"2"1"2"16,10 8-1-16,-9-10-3 0,9 10-67 0,2 0-20 15,4 3 3-15,5 4-4 0,4 6 10 16,2 4 4-16,5 6 2 0,5 4 2 15,2 8 2-15,3 8 1 0,2 10-1 16,1 8 0-16,0 9 1 0,0 7-6 16,0 5-4-16,-3 5-1 0,-4 3-3 0,-3 1-2 15,-2 1-2-15,-3 1-2 0,-2-1-2 16,0-3 1-16,-4-1-2 0,1-5 1 16,-2-3-1-16,1-9-1 0,-3-7 0 15,-1-9-2-15,1-6-2 0,-2-6-1 16,-2-7-4-16,1-7-8 0,-4-5-5 0,-3-8-10 15,-1-6-10-15,0-7-14 0,0-3-35 16,-15 0-41-16,6-20 0 0,-5-3 6 16</inkml:trace>
  <inkml:trace contextRef="#ctx0" brushRef="#br0" timeOffset="171840.37">9900 9135 209 0,'-12'0'96'0,"12"0"4"15,0 0-2-15,1 0-48 0,5 9-43 16,5 8 1-16,1 6 4 0,4 10 3 16,1 6 7-16,4 6 0 0,2 8 3 0,1 6 3 15,2 9 0-15,2 7-2 0,1 4-1 16,-1 4-4-16,-1 4-3 0,0 1-7 15,-3-1 0-15,2-2-4 0,-3-4-3 16,-2-8-1-16,-1-5 0 0,0-7-3 0,-3-6 0 16,-1-8-2-16,0-5-1 0,-3-6-3 15,-2-9-8-15,-2-4-13 0,-3-10-16 16,-2-7-41-16,-3-6-47 0,0 0 2 16,-1-10-1-16,0-6 4 0</inkml:trace>
  <inkml:trace contextRef="#ctx0" brushRef="#br0" timeOffset="172406.28">11053 9261 198 0,'3'1'116'16,"-2"1"1"-16,-1 2 1 0,0 2 1 16,0 2-76-16,-17 4-32 0,6 7-5 0,-3 5-6 15,-5 3-1-15,-2 2-4 16,0 3 1-16,-3 1-3 0,-1 2 0 0,-1 3-1 16,-2 2 2-16,0-1 0 0,0-2-1 15,1-2 0-15,0-5-7 0,3-5-7 16,1-7-28-16,1-8-55 0,2-5-7 0,3-5 0 15,4 0 1-15</inkml:trace>
  <inkml:trace contextRef="#ctx0" brushRef="#br0" timeOffset="172888.9">11019 9425 250 0,'42'0'129'0,"-4"0"1"0,-1 0 0 0,-4 1 1 16,-2 9-62-16,-4 3-62 0,-2 2-7 15,-1 1 0-15,0-3-5 0,-1 0-1 16,-3 0-2-16,-3 1 1 0,-2-2 2 0,-2 3 1 16,-2 3-11-16,-1-1 9 0,-5 2 2 15,-4 1 0-15,-1-1 2 0,0 0 3 16,-16-1-2-16,2 2 1 0,-7-1-3 16,-4 1 0-16,-3-1 5 0,-1 0 0 15,0 0-2-15,0-2 1 0,5-1 0 0,-1 0-1 16,4-4 1-16,4 0 2 0,4-2-2 15,13-4-1-15,0-1 0 0,0-4-1 16,0-1-1-16,11 0-1 0,6 0-1 16,6-12-3-16,5 2-3 0,3-2-4 15,3-1 0-15,3-4-2 0,1-1-5 0,2-2 0 16,-2-4-2-16,0-2 2 0,-4-1 4 16,-3 0 3-16,-4 0 3 0,-4-1 4 15,-6 5 2-15,-4-1 6 0,-3 3 4 16,-7 4 2-16,-2 2 2 0,-1 6 2 0,0 9 1 15,0 0 1-15,-15 0 0 0,4 6 3 16,-1 7 1-16,-1 6 2 0,-3 6-1 16,0 3 1-16,-1 6-4 0,-1 2 0 15,-3 2-7-15,-2 2 4 0,0 2-4 16,-1 1-1-16,-3-1-2 0,-2-1-4 0,-1-1-3 16,0-4-2-16,-2-1-7 0,-1-3-4 15,-1-3-2-15,2-3-15 0,2-4-14 16,3-6-42-16,0-5-36 0,6-6 0 15,2-5 4-15</inkml:trace>
  <inkml:trace contextRef="#ctx0" brushRef="#br0" timeOffset="173022.73">11171 9988 210 0,'35'-22'114'16,"1"4"2"-16,1 5-1 0,0 6-4 16,3 7-86-16,0 0-12 0,-1 4-12 15,1 4-1-15,-1 6-4 0,0 2-8 16,-1 1-10-16,-1 2-9 0,-1 0-15 0,-2 0-23 15,-2-2-27-15,-3-3-17 0,-1-3 6 16</inkml:trace>
  <inkml:trace contextRef="#ctx0" brushRef="#br0" timeOffset="173688.31">11905 8893 191 0,'0'0'97'0,"0"-13"-2"15,0 13 2-15,0-9-29 0,5 9-62 16,6 0 0-16,7-10 0 0,4 10 2 15,6-8 1-15,7 8 3 0,6-9-1 16,4 9 3-16,5 0 0 0,2 0 2 0,1 0-5 16,3 0 2-16,1 0-2 0,-3 1-3 15,-5 3 0-15,-3 1-2 0,-8 3-1 16,-7 2-2-16,-10 2-1 0,-9 4-5 16,-10 1 3-16,-2 4-4 0,0 1-2 15,-27 1 0-15,0 4 0 0,-10 0 0 0,-8 0-1 16,-6 1 4-16,-6-1 2 0,-1-1 3 15,1-2 1-15,0-1 4 0,3-4-1 16,4-1 1-16,8-3 0 0,6-2-2 16,9-5-2-16,10-4 2 0,17-2-3 15,0-2 2-15,0 0-3 0,14 0-1 0,10-13 1 16,8 5-1-16,4-2-2 0,4 1 1 16,2-3-3-16,3 0-5 0,-2-1-2 15,0-1-5-15,-3-1-1 0,-2 0-3 16,-7 0-5-16,-4-1 0 0,-5 2-1 0,-6-2 5 15,-5-1 3-15,-6 3 3 0,-3 1 5 16,-2 2 4-16,0-1 3 0,-11 5 8 16,-1 7 6-16,-2-9 2 0,-2 9 2 15,1 1 3-15,-5 5 4 0,1 5 0 16,1 5 1-16,-2 7 3 0,1 6-4 16,-1 5-3-16,2 7-2 0,2 2-2 0,1 3-4 15,3 1-3-15,2 2-1 0,10-2-4 16,-16-1-2-16,16-3 2 0,-10-5-3 15,10-3-2-15,0-6-3 0,-11-7-5 0,11-6-4 16,0-7-7-16,0-9-7 16,0 0-4-16,0-8-19 0,0-6-33 0,0-7-30 15,0-7 3-15,0-3 1 0</inkml:trace>
  <inkml:trace contextRef="#ctx0" brushRef="#br0" timeOffset="174055.7">12262 9208 223 0,'10'-22'108'0,"2"5"2"16,-1 9-8-16,1 8-26 0,-1 0-51 15,-2 3-6-15,2 8-3 0,-2 4-2 16,1 6-6-16,2 3-1 0,-1-1-4 16,0 1-2-16,2 0 0 0,0 0 0 0,2-1 2 15,-3-2-3-15,2-2 2 0,0-1-1 16,3-4 0-16,0-2-2 0,2-4-1 16,1-2 1-16,3 0-1 0,2-2 0 15,0-2-1-15,2 2 1 0,-1-2-1 16,2 1 0-16,-2 3 1 0,-1-2 4 0,-2 3 0 15,-5 1 1-15,-3 2-1 16,-7 3 1-16,-7 2-1 0,-1 2 4 0,0 3-4 16,-17 2 0-16,-3 2-1 0,-3 2 1 15,-8 1-1-15,-3 1 0 0,-3 1 1 16,-1-1-2-16,-1-2 2 0,2-1-4 0,4-3 2 16,2-1 0-16,6-4 0 15,7-2-1-15,6-5 1 0,12-6-1 0,0-3-3 16,0-1 0-16,4 0-4 0,12-12-2 15,5-1-5-15,4-4-6 0,5-3-8 16,1-4-12-16,0-2-23 0,1-3-20 0,-2 1-23 16,-2-1 2-16,-4 2 4 0</inkml:trace>
  <inkml:trace contextRef="#ctx0" brushRef="#br0" timeOffset="174221.44">12732 9583 202 0,'-11'7'109'0,"-2"6"-2"15,-2 6 0-15,2 4-15 0,0 3-42 16,2 4-30-16,11 1-3 0,-12 3-4 15,12 1-4-15,0 0-5 0,1 0 0 16,4-3-2-16,4 0-1 0,2-2-1 16,6-2 4-16,1-4-4 0,2-5-3 15,5-5-6-15,1-4-5 0,3-6-6 0,1-4-8 16,2 0-24-16,0-9-49 0,1-4-16 16,-1-6-3-16,3-5 7 0</inkml:trace>
  <inkml:trace contextRef="#ctx0" brushRef="#br0" timeOffset="174720.89">13595 8769 200 0,'-11'2'97'0,"11"2"0"16,-11-1-2-16,11 1-41 0,2 1-52 15,5-2-2-15,6-1-2 0,6 0 1 16,5 0-1-16,4 0 2 0,4-1 2 16,4 0 0-16,1 2 2 0,2 1 1 0,2-1 2 15,-2 1-1-15,-3 1 0 0,-3 2 1 16,-5 2-1-16,-7 1 0 0,-5 3-1 16,-6 1-1-16,-7 6 2 0,-3 3 2 15,0 2 1-15,-15 4 3 0,0 4 1 16,-5 4 1-16,-3 3 3 0,-7 3 1 0,0 3 2 15,-3 3-2-15,-1-1-2 0,-1 3-3 16,0 0-2-16,0-1-4 0,0 0 0 16,1-2-6-16,2-2-1 0,0-3-3 15,0-3-5-15,4-3-4 0,0-6-6 16,3-3-6-16,2-6-8 0,4-6-18 0,2-7-42 16,4-7-28-16,4-2 2 0,9 0 3 15</inkml:trace>
  <inkml:trace contextRef="#ctx0" brushRef="#br0" timeOffset="174920.71">13708 9410 163 0,'30'0'111'0,"-4"0"4"15,-2 1 1-15,-3 12-3 0,-4 7-63 16,-1 7-24-16,-2 6-2 0,-1 3-5 16,0 3-4-16,-2 2-3 0,0 1-2 0,1 3-3 15,-1 1-1-15,2 1-3 0,0 0-2 16,-5-1-1-16,3-3-3 0,-4-3-7 15,-2-2-11-15,-2-3-5 0,-3-4-10 16,0-5-32-16,0-7-50 0,-8-5-4 16,8-7-1-16,-19-7 6 0</inkml:trace>
  <inkml:trace contextRef="#ctx0" brushRef="#br0" timeOffset="175070.04">13989 9737 148 0,'19'-29'133'0,"2"5"0"0,-4 5 1 15,1 5 3-15,-1 5-3 0,2 9-102 0,0 0-17 16,3 0-15-16,1 1-5 0,0 7-18 16,0 2-21-16,-1 1-55 0,-2 0-34 15,-3 0-4-15,-1 3 2 0,-3-1 0 0</inkml:trace>
  <inkml:trace contextRef="#ctx0" brushRef="#br0" timeOffset="176985.31">14707 8976 138 0,'2'0'94'0,"1"0"-2"16,-1 0 3-16,0 0-26 0,1 1-38 15,1 7-20-15,-1 2 3 0,0 5 2 0,1 3 5 16,-2 6 4-16,0 5 4 0,0 7-3 15,-2 9 1-15,1 6-3 0,0 4-1 16,-1 7-5-16,1 1-4 0,0 4-6 16,-1-1-3-16,1 2-3 0,-1-2 1 15,0-4-3-15,0-1-1 0,0-7-5 0,0-5-3 16,0-5-5-16,0-10-5 0,-11-8-11 16,11-8-34-16,0-8-53 0,-12-7-6 15,12-3 3-15,-12 0 3 0</inkml:trace>
  <inkml:trace contextRef="#ctx0" brushRef="#br0" timeOffset="177460.34">14777 8943 138 0,'9'-10'100'0,"0"-1"-1"16,5 5-4-16,2 6-4 0,5-14-56 15,5 7-31-15,4 0-13 0,4 0 1 0,4-2 3 16,5 1 2-16,1-2 5 16,3 3 4-16,1 7 4 0,3-12 6 0,-1 12 1 15,1-9 0-15,-3 9-1 0,-2-9-2 16,-1 9 0-16,-5 0-5 0,-3-9-3 16,-3 9 2-16,-2 0-4 0,-3 0-2 15,0 2-1-15,-3 0-1 0,-1 2 3 16,-1 2-1-16,-1 2 2 0,1 2 1 0,-1 1 4 15,0 3-3-15,-1 2 4 0,0 3-1 16,0 2 2-16,-2 3-1 0,0 5 3 16,1 3-2-16,-3 4 2 0,0 7-3 0,-1 4 3 15,-1 8-1-15,-1 2 2 0,-2 4-2 16,-2 4 0-16,0 2-1 0,-2 1-1 16,-3-1-2-16,0 1 2 0,0-1-4 15,-2-2 0-15,0-5-1 0,-1-5 0 0,-1-5 0 16,-1-8 0-16,0-6-3 0,1-5-2 15,-2-7 0-15,0-5-10 0,0-4-6 16,0-6-10-16,0-4-8 0,-11-5-14 16,11 0-16-16,-19 0-48 0,6-17-27 15,-4 2 1-15,-2-3 9 0</inkml:trace>
  <inkml:trace contextRef="#ctx0" brushRef="#br0" timeOffset="177816.3">15257 9234 169 0,'-17'-17'102'0,"4"4"-4"15,13 1-6-15,0 3-2 0,0 1-87 16,1 1-3-16,13 7-17 0,5-12-1 16,3 12 5-16,4 0 2 0,1-7 4 15,0 7 5-15,-1 4 7 0,-4 5 7 0,-3 4 3 16,-3 5 4-16,-4 2 2 0,-5 5-4 15,-5 2 0-15,-2 3-2 0,0 3-2 16,0-3 1-16,-10 4-4 0,10-1 1 16,-14-1-4-16,14-1 2 0,0-1-2 0,0-4 0 15,0-2-2-15,4-5-1 0,9-4-2 16,5-5 0-16,3-5-2 0,6-4 3 16,1-1-1-16,0 0-2 0,1 0 2 15,-3-10-2-15,-2 1 1 0,-4-1-1 0,-2-1 0 16,-6-4 0-16,-6 2 0 0,-4-1-4 15,-2-1-1-15,0 1 0 0,-16 0-2 16,-1 1-1-16,-3 0-2 0,-4 1-4 16,-3 1-9-16,-1-1-22 0,-1 2-48 15,1 1-17-15,1 1 1 0,4-2 1 16</inkml:trace>
  <inkml:trace contextRef="#ctx0" brushRef="#br0" timeOffset="178949.47">16512 8911 216 0,'-10'0'100'0,"10"0"0"0,-9 0-1 16,9 0-45-16,2 0-50 0,5 0-2 15,6 0-2-15,8 0 0 0,7-7 2 16,6 7 1-16,6-12 0 0,7 12 1 16,3-12 1-16,3 12 2 0,3-15-1 0,1 7 4 15,1-1-2-15,-4-1-1 0,0 0 1 16,-3 0-2-16,-6-1 1 0,-2 1-2 15,-6 1-2-15,-6 0 1 0,-4 2-1 16,-4 7-3-16,-6-10 1 0,-3 10 1 16,-5 0 0-16,-5 0 0 0,-4 1 0 0,0 6 0 15,0 2 3-15,-17 4 1 0,1 2 0 16,-6 5 3-16,-5 3-3 0,-5 3 2 16,-4 2 0-16,-4 6 0 0,-6 0-2 0,-3 5-1 15,-5 3-2-15,-4 2-1 16,-1 4 0-16,-3 1 1 0,1 1-3 0,1 1-1 15,0 0-3-15,3-3 1 0,2 0 0 16,3-4-2-16,4-4 1 0,6-3-3 16,6-5-3-16,5-5-7 0,9-9-3 15,9-5-6-15,13-11-16 0,0-2-37 16,0 0-35-16,0-18-1 0,13-4 3 0</inkml:trace>
  <inkml:trace contextRef="#ctx0" brushRef="#br0" timeOffset="179149.14">16821 9185 172 0,'32'-8'109'0,"-2"8"4"0,-3 2 1 0,-4 8-17 16,-5 8-52-16,-3 11-20 0,-2 6 0 15,-1 7-2-15,-3 3-5 0,-1 4-5 16,0 4-3-16,-3 2-1 0,-1 2-4 0,-1 2-2 16,-1-1-3-16,-2-2 0 15,0-4-3-15,0-5-5 0,0-5-4 0,-9-8-7 16,9-7-9-16,-15-7-8 0,5-9-23 15,-2-7-44-15,0-4-18 0,0 0 3 16,0-15 2-16</inkml:trace>
  <inkml:trace contextRef="#ctx0" brushRef="#br0" timeOffset="179266.44">17000 9603 227 0,'23'-27'107'16,"1"6"-1"-16,2 5 1 0,2 6-34 15,1 10-65-15,1 0-8 0,1 2-1 0,0 6-9 16,0 6-16-16,-1 1-37 15,-2 1-42-15,-1 1-1 0,0 0 0 0</inkml:trace>
  <inkml:trace contextRef="#ctx0" brushRef="#br0" timeOffset="179748.95">17722 9047 190 0,'1'0'105'15,"1"-11"0"-15,0 11 0 0,0 0-2 16,2 2-92-16,1 4-7 0,1 5-1 16,1 3 1-16,2 4 0 0,1 3 1 0,-1 3-1 15,1 4 3-15,0 4-1 0,-2 4-2 16,0 3-1-16,-2-1 2 0,-1-1-2 15,-3-3-3-15,-2-2-1 0,0-5-1 16,0-5 0-16,-11-5-4 0,1-7-1 0,1-6-2 16,-2-4 1-16,1 0-3 0,1-12 1 15,9-4 1-15,-11-5 0 0,11-5 1 16,0-2 2-16,4-3 2 0,1-1 0 16,6 2 2-16,3 1 3 0,4 3-1 0,5 3 4 15,2 4 0-15,2 5 3 0,1 5 1 16,1 9 1-16,-1 0 2 0,0 2-2 15,-2 7 1-15,-4 6-2 0,-5 4 0 16,-5 3-1-16,-5 3-2 0,-5 3 0 16,-2-2-3-16,0 1 0 0,-10-3-2 15,-1-1 0-15,-3-3-1 0,-3-3-1 16,-1-3-5-16,-2-4-2 0,0-5-6 0,-1-3-4 16,4-2-3-16,3 0-8 0,4-15-7 15,10 0-16-15,0-4-15 0,0-4-11 16,3-5-7-16,9-1 6 0</inkml:trace>
  <inkml:trace contextRef="#ctx0" brushRef="#br0" timeOffset="179949.25">18059 9169 152 0,'38'-27'61'0,"0"1"16"16,-1 6 11-16,-1 5 3 0,-2 6-13 0,-5 9-29 15,-4 0-30-15,-6 5-4 0,-6 10 0 16,-3 7 1-16,-3 6-1 0,-3 5 0 16,-1 4 1-16,3 1 1 0,-1 2 0 15,0-1 1-15,6-3-4 0,2-4 0 0,6-4-2 16,7-7-2-16,5-5-2 0,7-9-6 15,7-6-2-15,9-1-5 0,4 0-3 16,4-20-8-16,1 0-5 0,0-4-10 0,-1-6-3 16,-3-3-7-16,-4-2-16 0,-7-2-34 15,-4-4-26-15,-7 0 1 0,-7-1 4 16</inkml:trace>
  <inkml:trace contextRef="#ctx0" brushRef="#br0" timeOffset="180249.34">19128 8665 194 0,'-19'-19'92'0,"1"2"-1"16,1 3-10-16,3 2-20 0,0 3-27 16,4 9-21-16,2 0 0 0,8 0 1 15,-16 1 2-15,16 11 0 0,-8 5 5 0,8 6 3 16,0 7 0-16,0 7 1 0,0 6 0 16,0 7-1-16,0 7-2 0,0 6-1 15,0 10 2-15,0 5-5 0,-10 5-2 16,10 3-1-16,-13 2-3 0,13 2 1 15,-15 2-1-15,4 1-3 0,0-1 1 0,-2-1-1 16,-1 0-2-16,2-2 0 0,-3-5-1 16,2-6-1-16,1-9-3 0,0-6 3 15,2-8-1-15,1-8 0 0,-1-6-2 16,10-7-2-16,-16-7-3 0,16-8-7 16,-16-8-13-16,6-8-15 0,1-3-23 0,-3 0-82 15,0-14-4-15,-1-7-1 0,-1-8 1 16,2-6 5-16,-2-5 142 0,3-4 0 15</inkml:trace>
  <inkml:trace contextRef="#ctx0" brushRef="#br0" timeOffset="181247.4">19812 8407 166 0,'8'-7'104'16,"-1"7"-1"-16,2 0 0 0,1-8-6 16,3 8-71-16,3 0-22 0,5-10-1 15,5 10-2-15,4-8-1 0,4 8 1 16,4-13-1-16,1 13 0 0,3-8 0 16,-1 8-2-16,2 0-2 0,-3 0 0 0,-1 0-5 15,-4 0-3-15,-5 0-7 0,-8 1-23 16,-8 2-55-16,-8-1-5 0,-6 3 0 15</inkml:trace>
  <inkml:trace contextRef="#ctx0" brushRef="#br0" timeOffset="181480.89">19439 8642 209 0,'-28'14'109'16,"8"-1"1"-16,6-2-2 0,14-1 2 15,0-1-103-15,0-4-5 0,15-1-1 16,10-2-1-16,11-2-1 0,9 0 1 0,11-9-1 16,8 2-1-16,8 7 1 0,6-14 0 15,4 6 0-15,1 2 1 0,1-2-5 16,-4 1-2-16,-5 0-7 0,-6 7-4 16,-9-13-10-16,-9 13-38 0,-11-9-39 15,-11 9-3-15,-11 0 2 0</inkml:trace>
  <inkml:trace contextRef="#ctx0" brushRef="#br0" timeOffset="181664.61">19733 8749 222 0,'-10'12'107'0,"10"4"1"15,-11 2-1-15,11 4-25 0,0 4-78 16,0 3-4-16,0 5-4 0,0 2-3 15,0 3-6-15,0 2-5 0,0 3-12 0,-9 3-26 16,9 2-30-16,0 0-18 0,-12 0-1 16</inkml:trace>
  <inkml:trace contextRef="#ctx0" brushRef="#br0" timeOffset="182013.87">19680 9063 140 0,'22'-24'100'0,"4"2"1"0,3 5 2 16,6 3-8-16,5 3-63 0,6 3-24 0,6 8-1 15,3-11 4-15,5 11-2 0,2 0 0 16,1-9 1-16,3 9 1 0,-2 1-3 16,-1 2 1-16,-2 3-1 0,-5 2 0 15,-3 2-3-15,-9 0-2 0,-7 4 2 16,-10 1-5-16,-9 1 0 0,-10 3 0 0,-8 1-3 15,0 3-2-15,-13 0-1 0,-9 2-2 16,-7 1-1-16,-7 0 0 0,-9 1 0 16,-6-2 1-16,-4 0 3 0,-3-1 4 15,0-3 3-15,1-1 3 0,4-3 1 16,2-1 0-16,5-4 1 0,7-2 1 0,7-3-1 16,9-3-1-16,11-2-3 0,12-2-4 15,6 0-8-15,12-12-4 16,7 12-6-16,5-12-10 0,2 4-31 0,2-2-43 15,-1-1-8-15,0 0 1 16</inkml:trace>
  <inkml:trace contextRef="#ctx0" brushRef="#br0" timeOffset="182155.7">19919 9177 213 0,'-24'0'98'16,"7"0"-3"-16,17-10-5 0,0 10-52 15,4-7-64-15,12 7-31 16,9-10-38-16,5 10-3 0,5-15 3 0</inkml:trace>
  <inkml:trace contextRef="#ctx0" brushRef="#br0" timeOffset="182464.31">19986 8649 215 0,'-11'0'98'0,"11"1"0"16,0 5 1-16,0 2-43 0,2 5-48 16,3 5 1-16,2 4-1 0,3 6 7 15,2 6 4-15,0 6 2 0,2 8 4 16,0 7 2-16,1 11-1 0,-3 7-4 15,1 6 0-15,-1 3-4 0,-3 6-3 0,-4-3-5 16,-3 3-2-16,-2-3-5 0,0-3-3 16,0-3-1-16,0-6-1 0,-12-5-4 15,12-7-5-15,-18-7-7 0,7-9-8 16,-1-7-10-16,-2-8-15 0,-1-8-39 16,-2-7-36-16,1-8 2 0,-2-7 4 0</inkml:trace>
  <inkml:trace contextRef="#ctx0" brushRef="#br0" timeOffset="182780.1">19804 9816 126 0,'0'-24'110'0,"0"3"1"0,3 5-2 15,3 4 0-15,6 3-23 0,3 9-80 16,6-9-3-16,6 9-1 0,6 0-1 16,7 0 0-16,4 0 1 0,3 0-1 15,3 0 2-15,-1 0 1 0,2 6 1 16,-2 0 3-16,-3 1 0 0,-3 0 1 0,-6 2-1 15,-8-2 1-15,-11 4 1 0,-10-1-3 16,-8 2-2-16,0 1 1 0,-17 2-3 16,-8-3 0-16,-7 3 1 0,-6-2 2 15,-5 0 3-15,0-1-1 0,0-1-1 16,0 0 1-16,3-2 1 0,6-1-1 0,6-1-1 16,8-3-5-16,11-1-2 0,9-2 0 15,2-1-5-15,10 0-3 0,11 0-3 16,9-8-4-16,7 8-7 0,7-10-10 15,3 10-6-15,3-15-18 0,2 5-42 16,2-2-24-16,-1-4 2 0,-2-2 3 0</inkml:trace>
  <inkml:trace contextRef="#ctx0" brushRef="#br0" timeOffset="201513.68">22017 4039 144 0,'-64'145'89'16,"4"-5"0"-16,5-4 2 0,9-4-39 0,4-2-30 15,6-6-21-15,4 4-1 16,4 1-1-16,3-1-6 0,3 0-16 0,0-2-27 15,-1 4-36-15,2-3-4 0,0 4 1 16</inkml:trace>
  <inkml:trace contextRef="#ctx0" brushRef="#br0" timeOffset="203179.25">20982 8506 136 0,'27'8'117'0,"6"-1"2"15,5-2-3-15,6 1-5 0,4 0-7 0,6-1-104 16,2-1-17-16,2-1-7 0,0 0-8 16,1-3-13-16,-3 0-25 0,-3-11-29 15,-1 11-12-15,-6-11 3 0</inkml:trace>
  <inkml:trace contextRef="#ctx0" brushRef="#br0" timeOffset="203376.9">21576 8306 164 0,'0'0'109'15,"-16"5"4"-15,16 8-2 0,-9 6 0 16,9 5-60-16,0 6-41 0,0 4-5 16,0 3-5-16,3 2 0 0,1 0-5 15,0 2-6-15,-1 1-11 0,-1 3-7 16,-1 1-32-16,-1 1-46 0,0 0-5 0,0-4 0 15</inkml:trace>
  <inkml:trace contextRef="#ctx0" brushRef="#br0" timeOffset="204158.95">21215 9083 218 0,'-22'0'113'0,"3"-9"0"15,3 9-1-15,5 0-2 0,11-8-98 16,0 8-10-16,0-8-2 0,9 8-2 0,9-12-1 15,5 4-1-15,7-3 2 16,4 2-3-16,6 1 2 0,1-2 1 0,2 3 1 16,3-1 1-16,1 1 0 0,1-2 0 15,0 2 0-15,-4-1 0 0,-1 1-1 16,-3 7-1-16,-6-10-4 0,-4 10-3 16,-7 0 1-16,-5 0-2 0,-7 0 2 0,-5 1-2 15,-6 5 1-15,0 3-1 0,-13 2 4 16,-5 3 2-16,-9 3 2 0,-8 3 1 15,-9 3 2-15,-10 1 3 0,-6 3 1 16,-6 1 0-16,-2 0 1 0,-3 2 3 16,2-2 0-16,0 0-2 0,7-3 0 0,4-2 0 15,7-3-3-15,7-1-1 0,10-4 1 16,9-3-1-16,12-3 0 0,13-5-3 16,0-4-3-16,8 0 3 0,12 0-1 15,9-11-1-15,7 0-1 0,7-3 0 0,5 0-2 16,3-1 0-16,1-2 1 0,3 1 1 15,-2-2-1-15,-2 1-1 0,-3 2 1 16,-4 2 1-16,-5 1 0 0,-8 5 0 16,-7 7 0-16,-8 0-1 0,-9 0 1 15,-6 4 0-15,-1 6 3 0,0 5 2 16,-17 4 1-16,1 6 2 0,-2 3 1 0,-4 4 0 16,-1 2-1-16,3 2 1 0,-1 0 2 15,2 2-4-15,5-3 0 0,3 0-2 16,11-2-2-16,0-4 1 0,0-3-1 15,0-5 1-15,4-5-2 0,6-5 0 16,1-5-2-16,4-5 2 0,0-1-1 0,2 0 2 16,-2-14-2-16,2 0-1 0,-3-2 0 15,0-5-2-15,-1-2 0 0,-1-1 1 16,-1-2-2-16,-2 3 3 0,2 2 2 16,-2 3 2-16,2 6 3 0,1 3 2 0,0 9 3 15,1 0 1-15,1 2 3 0,-1 9 1 16,3 7-2-16,-3 4-2 0,0 8-1 15,-2 5-2-15,-2 5-2 0,-1 4 0 0,-4 0-3 16,-4 3-2-16,0-2-1 16,0-1-1-16,-17-1-3 0,1-5 0 0,-5-5 2 15,-6-5 0-15,-4-6-1 0,-3-7 2 16,-4-5 2-16,-2-7 2 0,1-3-2 16,0 0 4-16,2-15-2 0,5-5-2 15,5-6-1-15,6-6-4 0,9-8-6 0,12-6-4 16,0-4-5-16,0-5-6 0,12-3-5 15,9-1-23-15,6-3-29 0,6-1-23 16,5-1 2-16,3 0 3 0</inkml:trace>
  <inkml:trace contextRef="#ctx0" brushRef="#br0" timeOffset="204376.37">21945 8580 179 0,'1'0'99'15,"0"8"0"-15,1 10-1 0,0 9 1 0,1 12-25 16,-1 8-43-16,3 10-2 0,1 11-6 16,3 9-3-16,2 8-6 0,2 6-3 15,4 4-6-15,0 2-5 0,3 1-1 16,3-2-4-16,0 1-6 0,1-3-6 16,1-1-4-16,0-5-8 0,-1-5-8 15,0-9-20-15,-4-10-33 0,-1-15-27 0,-2-13 0 16,-2-15 5-16</inkml:trace>
  <inkml:trace contextRef="#ctx0" brushRef="#br0" timeOffset="204577.23">22538 9297 222 0,'0'-15'113'0,"0"15"-1"15,0 0 1-15,-15 7-19 0,1 14-85 0,-4 8-2 16,-2 7-4-16,-6 3 0 0,-1 3-3 15,-3 1-1-15,0 0-4 0,-3 1-1 16,0 2-1-16,-2-2 1 0,0-2-1 16,-1-4-1-16,1-6-1 0,2-8-3 15,1-7-6-15,2-9-11 0,0-8-33 0,4 0-41 16,3-9-2-16,3-8 0 0</inkml:trace>
  <inkml:trace contextRef="#ctx0" brushRef="#br0" timeOffset="204725.92">22212 8513 127 0,'25'-39'116'15,"0"7"0"-15,-2 6 1 0,0 9-3 16,1 7-7-16,0 10-107 0,2 0-5 16,2 3-28-16,1 4-54 0,2 3-30 0,0 0 0 15,2 0 1-15</inkml:trace>
  <inkml:trace contextRef="#ctx0" brushRef="#br0" timeOffset="205009.03">23393 9480 240 0,'19'41'121'0,"-4"2"1"0,-3 3-1 0,-5-1 1 16,-4 1-106-16,-2 2-16 0,-1-2-5 16,0 2-8-16,0-2-8 0,-15-4-9 15,6-6-8-15,9-2-15 0,-15-1-27 16,15-3-35-16,-16-4-1 0,16-6 5 15</inkml:trace>
  <inkml:trace contextRef="#ctx0" brushRef="#br0" timeOffset="205825.77">24625 8019 149 0,'0'6'107'16,"-12"-1"2"-16,12 0 1 0,1-2-1 16,5-1-67-16,8 0-30 0,7-1-4 15,5-1 0-15,9 0-1 0,5 0-2 16,6-7-4-16,8 7-1 0,4-9 0 15,3 9-3-15,2 0-3 0,-1 0-3 0,-1 0-4 16,-4 0-7-16,-7 4-9 0,-6 1-18 16,-8-1-41-16,-10 1-21 0,-10 1 3 15,-8 1 3-15</inkml:trace>
  <inkml:trace contextRef="#ctx0" brushRef="#br0" timeOffset="206040.99">24210 8361 151 0,'-28'11'111'0,"13"-2"3"0,15-3 0 15,0-1 0-15,6-2-56 0,17-2-44 16,13-1-5-16,15 0-1 0,15 0-5 16,9-12-3-16,12 3 0 0,7-1-4 0,7 2-2 15,3 8-3-15,2-12-4 0,0 12 0 16,-1 0-5-16,-4 0-6 0,-9 0 2 15,-9 0-6-15,-13 0-8 0,-14 0-10 16,-16 0-24-16,-13-7-17 0,-13 7-10 16,-14 0 6-16</inkml:trace>
  <inkml:trace contextRef="#ctx0" brushRef="#br0" timeOffset="206225.01">25049 8437 142 0,'-38'24'106'16,"3"4"-1"-16,4 5-2 0,2 5-7 0,3 3-33 15,3 6-43-15,3 5-3 0,1 4-7 16,4 3-3-16,2 3-6 0,4 3-1 16,9 0-3-16,-9 0-2 0,9-2-2 15,0-1 2-15,0-6-10 0,0-5-1 16,0-6-1-16,3-9-2 0,1-9-4 0,1-9-14 16,0-11-27-16,1-7-36 0,1 0-1 15,-3-17 2-15</inkml:trace>
  <inkml:trace contextRef="#ctx0" brushRef="#br0" timeOffset="206558.63">24980 8838 182 0,'34'-35'103'0,"2"4"2"15,6 6-1-15,2 5-23 0,6 7-65 16,1 3-8-16,5 10-2 0,2 0-3 16,2 0 1-16,2 0-1 0,1 0-1 0,-1 6-1 15,1 3 1-15,-2 3 0 0,-3 2 0 16,-4 4 0-16,-6 1 0 0,-7 2 0 15,-9 2-2-15,-12 1 0 0,-10 1 2 16,-10 3-2-16,0 1-2 0,-24 1-3 16,-7 1 0-16,-11 1-1 0,-11 0-1 0,-11 1 1 15,-6-1 1-15,-8-1 2 0,-3-1 3 16,0-1 4-16,-1-2 2 0,4-2 1 16,5-3 4-16,7-2 3 0,10-2-3 15,11-3 2-15,12-3-3 0,9-3-2 0,11-2 0 16,13-3-4-16,0-3 0 15,9-1-4-15,9 0-3 0,9 0-8 0,6-12-1 16,7 3-10-16,1-2-6 0,2-1-24 16,2-5-37-16,-3-1-24 0,-2-4 1 15,-3-1 5-15</inkml:trace>
  <inkml:trace contextRef="#ctx0" brushRef="#br0" timeOffset="206707.23">25224 8977 185 0,'-23'0'105'0,"4"-9"1"0,5 9 0 16,14 0-8-16,0-8-83 0,4 8-21 16,13-7-7-16,7 7-9 15,7-10-10-15,4 2-11 0,5-2-10 16,3 1-7-16,-2-1-7 0,0-2-5 16,-4-1-10-16</inkml:trace>
  <inkml:trace contextRef="#ctx0" brushRef="#br0" timeOffset="206990.48">25347 8254 220 0,'-18'0'104'16,"3"8"2"-16,0 7-1 0,4 12-51 15,2 8-39-15,9 9 1 0,-11 8 0 16,11 8-3-16,0 6 4 0,0 8-8 0,0 5-2 15,4 8 0-15,-1 7-2 0,1 4-1 16,0 1 0-16,0-2-2 0,0-2 0 16,0-5-1-16,0-6-5 0,0-5 5 15,-2-6 0-15,0-8-1 0,0-6-2 16,-1-8-1-16,0-7-2 0,-1-8-1 0,0-8-5 16,0-7-8-16,0-5-12 0,0-8-38 15,-13-6-46-15,13-2 1 0,-12 0 2 16</inkml:trace>
  <inkml:trace contextRef="#ctx0" brushRef="#br0" timeOffset="207306.63">25125 9624 239 0,'4'0'119'16,"5"-12"0"-16,6 12 0 0,4 0-4 0,9 0-103 15,5 0-12-15,9 4-4 0,4 2-4 16,6 3-2-16,2 0 0 0,0 2-1 15,0 1 1-15,-3 3-1 0,-7 4 3 16,-4 4 1-16,-7 1 4 0,-12 1 2 0,-9 2 2 16,-11-1 0-16,-1-1 5 0,-11 1 1 15,-9-3 2-15,-10-1 4 0,-8-1 2 16,-4-3 2-16,-2-2-1 0,-1-2 0 16,3-1 0-16,3-2-3 0,7-3-2 15,6-2-2-15,11-3-5 0,15-2-4 0,0-1-1 16,2 0-6-16,15 0-4 0,10-14-4 15,9 6-5-15,8-3-5 0,8-2-6 16,6-3-5-16,2-2-10 0,5-3-21 16,1-6-32-16,2-3-14 0,-1-3 4 15</inkml:trace>
  <inkml:trace contextRef="#ctx0" brushRef="#br0" timeOffset="207489.71">26688 7924 160 0,'11'-17'113'0,"0"5"-6"16,1 5-10-16,1 7-25 0,2 0-72 15,1 0-9-15,2 0-110 0,2 4-2 16,2-1 1-16</inkml:trace>
  <inkml:trace contextRef="#ctx0" brushRef="#br0" timeOffset="208074.04">26564 8082 180 0,'-28'22'117'0,"2"5"-1"0,1 5 0 0,3 5-1 16,3 10-50-16,1 5-65 15,4 3-6-15,2 5-3 0,3 0-3 16,9-1 0-16,-16 0-2 0,16-2 0 0,-10 1 0 16,10 2 1-16,-13-5 3 0,13-3 3 15,-16-8 5-15,16-8 1 0,-16-11 3 16,6-7 0-16,1-9 0 0,9-7-1 0,-13-2 0 16,13-16-2-16,0-1 0 15,2-5-3-15,7-2 0 0,6-3-2 16,6-1 1-16,6-1 0 0,5 2 0 15,4 1 1-15,6 1 1 0,1 4 1 0,2 3 1 16,2 5 2-16,-4 4 1 0,0 9 1 16,-5 0 0-16,-5 0 1 0,-6 1 2 15,-6 9-2-15,-8 5 2 0,-8 4 2 16,-5 5 0-16,0 4 1 0,-8 1 0 16,-4 3 1-16,-3 1-2 0,0 2 2 15,-3-1-3-15,0 0 0 0,2 1-2 0,0-2-2 16,3-2 0-16,3-1-2 0,10-3 0 15,-9-2 1-15,9-5-2 0,1-3-3 16,6-5 2-16,1-4-1 0,4-6 0 16,3-2-3-16,0 0-3 0,2-10 0 15,0-2-1-15,2-6-1 0,0-2 2 0,-3-4 1 16,1 0 0-16,-4-1 0 0,-3 1 3 16,-4 1 2-16,-6 2 3 0,0 4-1 15,0 7-1-15,-18 10 2 0,1-7 1 0,-6 7 0 16,-5 5 0-16,-5 6 1 0,-5 5 0 15,-3 5 2-15,-3 4-2 0,-2 3 1 16,0 1-2-16,0 0-2 0,2 0-1 16,1-2-4-16,4-3-5 0,4-3-4 15,2-5-12-15,2-4-23 0,3-5-31 0,3-5-23 16,5-2-1-16,1 0 3 16</inkml:trace>
  <inkml:trace contextRef="#ctx0" brushRef="#br0" timeOffset="208238.9">26161 9215 177 0,'14'0'103'0,"3"0"0"15,4 0-6-15,3 1-14 0,4 10-38 0,2 8-23 16,4 6 1-16,3 5-5 16,2 5-4-16,6 4-5 0,2 1-1 0,6 1-3 15,5 0-3-15,4 1-2 0,4-3-1 16,3-2-7-16,3-3-10 0,1-7-8 16,3-3-24-16,-1-8-51 0,-3-6-14 0,-1-5 0 15,-4-5 1-15</inkml:trace>
  <inkml:trace contextRef="#ctx0" brushRef="#br0" timeOffset="208539.24">28484 8449 209 0,'3'30'104'0,"-3"6"3"0,0 6 1 15,0 5-56-15,-9 3-36 0,-3 6-1 16,-3 3-1-16,-6 3-1 0,-5 3-6 0,-4 3 0 16,-6 3-5-16,-7 4 0 0,-6 0-2 15,-5 0 0-15,-3-3-1 0,-5-4-2 16,-2-5 0-16,-1-7-6 0,-1-8 2 15,0-9-4-15,3-10-7 0,2-12-8 0,2-11-29 16,5-6-45-16,5 0-5 0,7-25 0 16</inkml:trace>
  <inkml:trace contextRef="#ctx0" brushRef="#br0" timeOffset="208722.42">27527 8931 222 0,'28'8'125'0,"0"13"-1"15,-3 11 1-15,1 13 1 0,-1 11-105 16,-1 8-4-16,1 6-6 0,-1 3-6 16,2 1-1-16,0-3-4 0,2-3-3 15,2-2-1-15,-1-2-2 0,1-3-3 0,-2-7-2 16,-2-7-9-16,-1-12-11 0,-4-8-26 16,-1-13-56-16,-5-13-6 0,-2-1-2 15,-4-8 5-15</inkml:trace>
  <inkml:trace contextRef="#ctx0" brushRef="#br0" timeOffset="208905.41">27858 8607 161 0,'0'0'129'15,"1"0"-4"-15,2 0-3 0,4 8-4 16,3 5-14-16,5 6-104 0,4 4-29 15,4 2-17-15,2 0-57 0,3 1-21 0,2 0-1 16,1 0 1-16</inkml:trace>
  <inkml:trace contextRef="#ctx0" brushRef="#br0" timeOffset="-208552.4">24321 10047 167 0,'-12'0'76'0,"12"-10"-2"0,0 10-17 16,-11-9-12-16,11 9-16 0,0 0-14 16,0-8-8-16,0 8 0 0,0 0 2 0,0 0-1 15,0 0-3-15,0 0 0 0,0 0-3 16,0 0 3-16,4 0-3 0,2 0 0 16,3 1-1-16,1 2 1 0,1 1-2 15,2-1-1-15,0 2 2 0,2 1-1 16,-1 1-1-16,2 0-3 0,-2 0 3 0,2 1-1 15,-3 1 2-15,0-2-2 0,-1 2 3 16,-2-1-1-16,0-1 1 0,0 0 4 16,0-1 1-16,1-2 1 0,4 0-1 15,1-1 0-15,7-2 0 0,4 0-1 16,6-1 2-16,4 0-2 0,7 0-1 16,5 0-1-16,6-11 1 0,5 11 4 0,4-8-4 15,4 8-1-15,3-7 0 0,2 7 1 16,1 0-2-16,0 0 0 0,-1 0-1 15,0 0-1-15,-3 0 1 0,-1 1-2 16,-2 3 3-16,-1 0 0 0,1 0 1 16,-1 0-1-16,1-1 2 0,0-1-2 0,2-1 2 15,3-1-1-15,0 0-1 0,2 0 1 16,2 0-1-16,1-8 0 0,4 8 0 16,1-10 0-16,0 10 0 0,3-13-1 0,0 13 0 15,-1-13 0-15,-1 13 0 0,0-12-1 16,0 12 1-16,-3-10-1 0,1 10 0 15,-3 0 0-15,0-7 0 0,-1 7 0 16,0 0 0-16,-4 0-1 0,-1 2 1 16,-3 1 0-16,-4 0 0 0,-1 2 0 0,-4 0 0 15,-5 1 0-15,-3-1 0 0,-6 4 1 16,-5-3-1-16,-3 0 0 0,-4 1 0 16,-3-1 1-16,-4-1 0 0,-3 0-1 15,-1-2 1-15,0 0-1 0,-1-1 2 16,-1 0-1-16,0 0 0 0,1-2 0 0,-2 0 2 15,3 0-2-15,-1 0 0 16,0 0 1-16,0 0-1 0,-1 0-1 0,-3 0-2 16,0 0-7-16,-3 0-14 0,-5 0-53 15,-6 0-34-15,-4 0 1 0,0 0-2 16</inkml:trace>
  <inkml:trace contextRef="#ctx0" brushRef="#br0" timeOffset="-206888.2">24518 10837 154 0,'0'15'101'0,"0"2"-1"16,0 2 1-16,-16 1-9 0,4 5-69 15,-3 0-16-15,-2 3-4 0,-1 0-2 0,-1 0 0 16,-2-1 0-16,3-2 0 0,0 1 1 15,2 0-1-15,0-1 2 0,2-2 2 16,0 0-2-16,5-3 1 0,9-6 2 16,-9-3 0-16,9-5 0 0,3-5-1 0,4-1-1 15,6 0-1-15,6-13-3 0,4 1 0 16,6-3 0-16,4-3 0 0,4 0-1 16,3-2-1-16,3 1 0 0,0 0 1 15,2 0 0-15,1 1 1 0,-3 1 1 0,0 3 0 16,-4 2 1-16,-4 1 1 15,-4 3-1-15,-4 8 1 0,-5-11-2 0,-5 11 0 16,-6 0 0-16,-3 0 1 0,-6 0 1 16,-2 0 0-16,0 1-1 0,0 5-2 15,-14 0 1-15,1 2-1 0,0 1 1 0,-2 1-1 16,-1 4 0-16,-3 1-1 16,1 2-2-16,-2 2-2 0,-1 3-1 0,0 1 0 15,1 2-2-15,-2 0 0 0,2 0-1 16,2 0 2-16,2-2-1 0,2-1 3 15,0-1 2-15,3-3 1 0,1-2 2 0,10-2 1 16,-12-5 2-16,12-4 2 16,2-4 1-16,4-1-1 0,5 0-2 0,4-8 2 15,6-1 0-15,4-2 0 0,4-1-1 16,2-1-1-16,2 0 0 0,2 1-3 16,1 0 2-16,0 2-1 0,0 2 0 0,-5 8-1 15,-7-7 0-15,-3 7-1 0,-7 3-2 16,-9 4-1-16,-5 4-1 0,0 5-2 15,-12 4-1-15,-4 3 1 0,-8 4-1 16,-6 1 1-16,-8 1 1 0,-6 2 0 16,-4-1 4-16,-3 2 3 0,-2-2 2 0,1-2 2 15,0-3-1-15,5-2 0 16,3-3 1-16,8-3 0 0,6-5 1 0,9-3-3 16,10-4-3-16,11-5-1 0,0 0-1 15,8 0-1-15,14-12-1 0,7 0 0 16,10-3-1-16,6-4 2 0,3-1-2 0,4-1 0 15,3-1 4-15,-3-1 2 16,-1 0 0-16,-5 1-1 0,-2 1 2 0,-9 3-2 16,-4 1 1-16,-7 3-2 0,-8 2-1 15,-5 5 2-15,-8 7-1 0,-3 0-1 16,0 0 3-16,-15 4 1 0,6 4 4 16,-2 7 2-16,-1 0 1 0,1 6 1 15,-2 3 2-15,2 5 0 0,-1 3 0 16,0 4 0-16,3 2 0 0,9 1-5 15,-10 2 0-15,10 2 1 0,0-3-1 16,0 0 1-16,0-3 0 0,0-3 1 0,0-3-2 16,3-5 1-16,1-5-1 0,1-4 0 15,4-7-6-15,4-5-1 0,1-5-6 16,3 0-9-16,0 0-12 0,3-17-36 16,2 1-53-16,-1-5-3 0,3-6-3 15,1-3 2-15</inkml:trace>
  <inkml:trace contextRef="#ctx0" brushRef="#br0" timeOffset="-206687.8">25369 10921 220 0,'6'-16'110'0,"1"4"-2"0,2 2-2 15,5 2-4-15,2 8-102 0,7-14-11 0,6 14-3 16,4-12-2-16,4 5 1 0,4-2-1 15,0 0 1-15,1 9 0 0,-2-9 1 16,-4 9-1-16,-5 0-5 0,-4 0-21 16,-4 0-35-16,-5 0-17 0,-7-10 2 15</inkml:trace>
  <inkml:trace contextRef="#ctx0" brushRef="#br0" timeOffset="-206520.25">25596 10587 213 0,'-9'0'104'0,"1"5"0"0,-3 6 1 16,0 6-45-16,-3 7-48 0,1 6-4 16,-4 6 1-16,2 4-5 0,-3 3-4 15,2 0 0-15,-1 3-3 0,0 0-4 16,0 1-5-16,0-2-7 0,1-3-11 16,2-7-33-16,1-6-39 0,4-7-1 0,9-8 2 15</inkml:trace>
  <inkml:trace contextRef="#ctx0" brushRef="#br0" timeOffset="-205838.26">25799 10699 160 0,'41'-15'103'0,"-4"7"3"16,-6 8-1-16,-5 0 2 0,-7 7-84 16,-10 9-15-16,-6 6-1 0,-3 6 0 15,0 5 0-15,-20 4-3 0,0 2-3 16,-8 4 1-16,-8 5-2 0,-4 2 0 0,-4 4 0 15,-5-1-1-15,0-1 1 0,-4-2-1 16,0-2-1-16,2-5 1 0,0-3 1 16,4-4-1-16,3-5 2 0,6-5-2 15,8-6-3-15,8-7 1 0,10-6 1 16,12-7-1-16,0 0 0 0,1 0 0 0,12-18-2 16,9 2 1-16,5-3 1 0,7-2 2 15,1 1 1-15,4-1 0 0,3 1 0 16,-2 2 3-16,0 4 2 0,-4 5 0 15,-2 9 2-15,-7 0 0 0,-4 0 4 0,-7 1 1 16,-5 13 1-16,-5 6-2 0,-4 5 1 16,-2 6-3-16,0 3 1 0,0 4-1 15,-14 2-3-15,6 2-2 0,-4 1-2 16,1-1-1-16,-3 1-1 0,0-2-1 16,1-3-3-16,-1-1-4 0,1-6-3 15,0-3-4-15,2-4-2 0,1-6-7 0,-1-6-6 16,11-6-20-16,-12-6-23 0,12 0-21 15,0-10 0-15,1-5 12 0,6-5 27 16,4-5 40-16,8-4 13 0,4-3 8 16,3-2 22-16,3-2 26 0,1 1 24 15,2 0 6-15,0 3-10 0,0 3-23 0,-1 5-36 16,0 5-6-16,-2 6 2 0,-4 6 1 16,-1 7-2-16,-3 0 2 0,-5 1 1 15,0 8 1-15,-4 4 0 0,0 4 0 0,-2 6-1 16,0 4-4-16,0 3 0 15,-2 5-3-15,-1 0-1 0,-2 4 0 0,-1 1-4 16,-2 2 0-16,-2-1-1 0,0-2 0 16,0 0 0-16,-10-2 0 0,10-3-1 15,-18-4 0-15,5-3 0 0,0-5-3 0,-4-6 1 16,0-6 0-16,-2-4-1 0,0-6 0 16,2 0-1-16,0-9 0 0,5-2-1 15,3-5 0-15,9-3 3 0,0-3 0 16,0-3 0-16,0 0 0 0,7-2-4 15,7 1-2-15,5 0-7 0,4 2-10 0,4 0-34 16,2 3-45-16,2 1-4 0,-2 3 2 16</inkml:trace>
  <inkml:trace contextRef="#ctx0" brushRef="#br0" timeOffset="-205627.81">26548 10852 205 0,'13'-14'110'0,"-1"2"-2"0,-1 5 0 16,-1 7-3-16,1-8-105 0,1 8 0 16,0 0-8-16,-2 3-6 0,-4 3-10 15,-2 3-15-15,-3 0-27 0,-1 3-29 16,0 5-11-16,0 6 4 0</inkml:trace>
  <inkml:trace contextRef="#ctx0" brushRef="#br0" timeOffset="-205405.01">26453 11175 209 0,'0'14'84'0,"-11"-3"-4"0,11-3-15 16,2-1-19-16,3 0-34 0,6-1-6 0,4 2 0 16,1 4 2-16,1 4 2 0,-2 3 1 15,0 4 3-15,-5 4 1 0,0 4-2 16,-3 3 0-16,-3 5-1 0,-1 2 2 0,-2 2-5 15,-1 1 1-15,0-1-3 16,0-1 0-16,0-1-3 0,-12-4 4 0,12-3-3 16,-11-3-2-16,11-3-3 0,-8-6-2 15,8-3 0-15,0-5-5 0,0-5-5 16,0-5-11-16,0-4-15 0,0 0-43 16,3-10-30-16,3-4 1 0,2-7 2 15</inkml:trace>
  <inkml:trace contextRef="#ctx0" brushRef="#br0" timeOffset="-204572.85">27003 10987 199 0,'17'-25'103'0,"-3"9"2"0,-4 6-2 16,-3 10-21-16,-1 0-71 0,-3 0-7 16,0 8-1-16,-1 5-2 0,0 4 2 15,1 2-3-15,1 3 0 0,-1 0-2 0,0 3 1 16,0 2-2-16,2 0 0 0,-1-1 0 15,-2-1-1-15,1-5 1 0,-2-3-7 16,0-5 0-16,1-5-1 0,0-5-2 16,1-2-5-16,2 0-2 0,4-15-7 15,1-1-4-15,3-3 5 0,5-3 16 0,3-2 2 16,2-1 6-16,3 0 4 0,1 1 6 16,2 3 5-16,0 2 8 0,0 3 4 15,-3 3-1-15,-2 5-8 0,-7 8-3 16,-3 0-4-16,-9 0-1 0,-5 7-2 15,0 5 0-15,-10 3-2 0,-3 3-1 16,-5 1-2-16,-3 2-1 0,-2-2-3 0,-1 0 2 16,0-1 0-16,2-2 1 0,0-1-2 15,3-1 0-15,3-4 1 0,5-1-2 16,11-3 3-16,-8-1 0 0,8-2-1 16,2 0 1-16,2-2 1 0,5 2-1 0,1 1 1 15,-1 1 1-15,2 1-1 0,-3 1 1 16,-1 2-1-16,-1 2 0 0,-2 1 0 15,-2 2 1-15,-2-1-1 0,0 2 0 16,0-2 0-16,0 0 0 0,0-2 0 16,0 2 1-16,-12-3-1 0,12-1 2 0,0-3-2 15,-8 1 0-15,8-3 0 0,0-1-1 16,1-3 1-16,2 1 1 0,1-1 0 16,2 1 0-16,0 0 1 0,-1 1-1 15,0 1 3-15,-2 1-2 0,-1 2 2 0,-2 0-2 16,0 3 0-16,0 2 0 0,-15 2-2 15,1 2 0-15,-3 1 0 0,-5 2-1 16,-1 1 0-16,-3 1 2 0,-2 0-3 16,-1-1 2-16,1 2-2 0,1-2 1 15,0-1 0-15,4-1 1 0,4-2-1 0,5-3-1 16,14-2 0-16,-8-4-5 0,8-3 3 16,6-3-4-16,7 0-2 0,6 0-1 15,7-9-4-15,4-1-4 0,4-4-1 16,2-2 0-16,3-3 2 0,2-4-1 0,-1-1 6 15,-2-2 3-15,-1-2 5 0,-3 0 3 16,-4-1 4-16,-4 3 2 0,-4 2 5 16,-6 2 1-16,-3 4 4 0,-5 5 0 15,-3 5 1-15,-5 8 1 0,0 0 2 16,0 4 1-16,-10 8 1 0,0 7-2 16,-5 8 0-16,-1 6-3 0,-3 5 0 0,-2 5-4 15,-1 3-2-15,-4 5-2 0,0 1-4 16,-4 2-2-16,-2-1-2 0,-3 0-1 15,-2 0-6-15,-2-3-7 0,-3-4-5 16,1-3-6-16,-1-6-11 0,3-6-32 0,3-8-41 16,4-8-4-16,5-6 1 0</inkml:trace>
  <inkml:trace contextRef="#ctx0" brushRef="#br0" timeOffset="-204439.19">27034 11975 127 0,'40'-15'107'0,"0"3"0"16,0 12 3-16,-3 0-2 0,-1 0-27 15,-2 1-78-15,-3 11-3 0,-1 3-6 16,0 2-5-16,-2 1-8 0,-1 1-8 16,-1 1-22-16,-1-1-33 0,-3 1-23 15,1 1-2-15,-2-2 3 0</inkml:trace>
  <inkml:trace contextRef="#ctx0" brushRef="#br0" timeOffset="-204290.51">27852 12056 234 0,'23'-9'113'16,"-3"9"0"-16,-3 2-1 0,-1 8-9 16,-5 6-102-16,0 5-1 0,-6 6-15 15,0 3-18-15,-4-1-44 0,1-2-35 16,0-3 1-16,-2-2-2 0</inkml:trace>
  <inkml:trace contextRef="#ctx0" brushRef="#br0" timeOffset="-203771.99">28500 11253 209 0,'-33'-7'98'0,"3"7"0"0,7 0-1 0,6-9-44 16,8 9-50-16,9-11-2 0,0 3-1 16,3-3 0-16,10 0 1 0,7-4 1 15,6-1 2-15,4 1 1 0,4 0 1 16,3-2-2-16,1 0 1 0,1-1 1 0,-1 0 2 15,-2 0-3-15,-4 2 0 0,-3 0-1 16,-5 3-3-16,-5 2 1 0,-4 3 0 16,-4 8 2-16,-4 0-1 0,-2 0 1 15,-5 1-6-15,0 9 7 0,0 4-2 16,0 8 1-16,0 5 1 0,-12 8 1 16,12 4-1-16,-11 6-1 0,11 5 0 0,-12 4 2 15,12 3-2-15,-11 3 1 0,11 2 1 16,-11 1 0-16,11-1-1 0,-11 0 3 15,11-3-1-15,-15-2 2 0,7-4-1 16,-3-6 3-16,1-4-1 0,-2-5 0 16,0-5 0-16,-2-4-2 0,0-6-5 0,-2-4-3 15,-2-4-2-15,1-5-8 0,-3-3-10 16,-1-4-8-16,3-3-19 0,-1 0-43 16,3-12-35-16,3-1 2 0,3-4 1 15</inkml:trace>
  <inkml:trace contextRef="#ctx0" brushRef="#br0" timeOffset="-203123.65">29416 11586 146 0,'21'-10'99'16,"-6"0"0"-16,-3 0-3 0,-5 0-1 0,-2 1-62 15,-2 1-33-15,-3 8-6 0,0-9 3 16,0 9 0-16,-14 0 7 0,3 0 2 16,-3 2 6-16,-4 5 2 0,0 7 4 15,-3 3 2-15,0 5-4 0,2 1-1 0,0 4-1 16,2 1-4-16,1 2-3 0,4 0-3 16,1 0 0-16,11-1-2 0,-11-1-2 15,11-3 0-15,0-3 0 0,3-3-1 16,3-3-2-16,6-5 1 0,2-4-2 15,4-4-4-15,1-3-2 0,3 0-3 16,0-10 1-16,3-1-2 0,-2-3 3 0,2-2-1 16,0-2 4-16,-1 0 3 0,-2 0 4 15,-1 0 2-15,0 3 5 0,-2 2 4 16,-2 2 2-16,0 3 3 0,-3 8-2 16,-2 0-1-16,0 0-2 0,-3 1 2 15,-1 6 0-15,0 4-5 0,-1 2-3 0,0 2-1 16,2 0-1-16,0 0-2 0,1 0 0 15,-2-3 0-15,1 0 0 0,1-3-4 16,0-4-2-16,-1-3-1 0,3-2-2 16,-1 0-2-16,1-7 0 0,1-2-2 15,-1-5-2-15,3-3 0 0,-1-3 3 0,3-2 1 16,-1-2 3-16,2 1 2 0,-1 1 2 16,0 1 4-16,1 4 4 0,-2 3 5 15,1 5 0-15,-3 9 3 0,0 0 3 16,-4 0 1-16,-2 0 0 0,0 11 0 15,-1 3-2-15,-2 4-1 0,0 3-2 0,0 3-1 16,0 0-1-16,2-1-3 0,-1-1 3 16,0-2-2-16,1-3 1 0,0-2 0 15,3-6 1-15,0-2-1 0,4-7-1 16,1 0-2-16,4 0-3 0,0-12-2 0,1 1-6 16,2-3-6-16,0-5-10 0,2-2-12 15,0-2-30-15,2-2-59 0,1-2-3 16,1 1 1-16,-2 0 1 0</inkml:trace>
  <inkml:trace contextRef="#ctx0" brushRef="#br0" timeOffset="-202691.27">30862 11662 152 0,'11'0'80'0,"0"0"1"15,-1 0-19-15,2 0-25 0,-2-12-13 16,0 5-2-16,-1-1 3 0,0-2 2 16,-2 1 0-16,-4 2 3 0,-2 7 0 0,-1 0-5 15,0 0-3-15,-11 0-3 0,-3 3 0 16,-4 8-4-16,-4 5-3 0,-4 5-1 16,-2 2-3-16,-2 5-1 0,0 2-4 15,1 2-1-15,1 2-1 0,5 0-1 16,1 0 0-16,5-3 0 0,5-2 0 0,12-5 0 15,-9-7 0-15,9-3-1 0,3-7 0 16,6-5-4-16,6-2-2 0,3 0-1 16,4-13-2-16,4 0-1 0,1-4 2 15,3-2-2-15,0-3 2 0,0 0-1 16,-1-2 5-16,-1 2 3 0,-1 0 1 0,-1 3 4 16,-3 2 1-16,-2 4 5 0,-2 4-2 15,-3 9 3-15,-3 0 1 0,-4 0 0 16,0 0 0-16,-4 1-1 0,-1 9-1 15,-1 3-3-15,1 1-3 0,-2 4-2 0,2 1-1 16,1 1-6-16,0 2-8 0,-1 0-11 16,1 1-22-16,0-2-59 0,-1-1-14 15,0-3 0-15,2-3 0 0</inkml:trace>
  <inkml:trace contextRef="#ctx0" brushRef="#br0" timeOffset="-200043.34">31719 10837 168 0,'9'0'93'0,"-2"2"3"16,-1 5-1-16,-3 5-36 0,-3 5-53 16,0 5-2-16,0 6 1 0,-14 4 1 15,3 5 2-15,-4 5 2 0,-5 1-1 16,-5 4 0-16,-5 3 2 0,-4 0-2 0,-3 0 1 15,-4-4-1-15,1-1-2 0,-3-4-4 16,1-5-3-16,1-4-1 0,2-2-7 16,0-7-9-16,4-5-24 0,2-5-57 15,4-6-7-15,5-5-1 0,5-2 1 16</inkml:trace>
  <inkml:trace contextRef="#ctx0" brushRef="#br0" timeOffset="-199823.44">31703 10986 240 0,'20'2'117'0,"-3"7"-1"0,-1 4-1 16,2 1 0-16,0 1-111 0,3 0-3 16,4 0-2-16,3-1 1 0,3 0-1 15,3 0 0-15,0-2 0 0,2 0-1 0,-2 1 2 16,0 3 0-16,-1 1 0 0,-1-1-2 15,-2-1-1-15,-3-2-2 0,-4-3-2 16,-5-1-5-16,-4-3-8 0,-6-3-13 16,-4-3-37-16,-4 0-42 0,0 0-1 15,0-7 2-15</inkml:trace>
  <inkml:trace contextRef="#ctx0" brushRef="#br0" timeOffset="-199668.99">31894 11126 192 0,'0'6'110'0,"0"2"-2"0,0 1 0 16,0 0-3-16,3 2-87 0,9-1-18 15,7 0-14-15,3-2-14 0,5 0-43 0,2-1-36 16,1 0-2-16,-3-1 1 0</inkml:trace>
  <inkml:trace contextRef="#ctx0" brushRef="#br0" timeOffset="-199360.88">31898 11397 138 0,'-34'4'105'16,"4"0"-1"-16,3 0-1 0,5-2 0 15,7-1-54-15,3 1-46 0,12-2-2 16,0 1-1-16,0-1-2 0,6 1-1 16,7 0 1-16,4-1 2 0,2 1 0 15,0 4 1-15,-1 3 2 0,0 2 0 16,-6 2 0-16,-3 3 0 0,-6 3 2 0,-3 1-1 15,0 4 0-15,-17 0 1 0,-2 4-2 16,-7-1 0-16,-5 2 1 0,-6-1 0 16,-1-1 1-16,-1-2-1 0,0-1 0 0,1-3-1 15,4-1 1-15,5-3 1 0,6-2-2 16,4-3-1-16,8-2-2 0,11-4-1 16,0-1-3-16,0-2-5 0,8-2-3 15,8 0-6-15,6 0-10 0,4 0-15 16,3-9-25-16,1 9-28 0,2-16-10 0,1 5 2 15</inkml:trace>
  <inkml:trace contextRef="#ctx0" brushRef="#br0" timeOffset="-199244.83">31888 11697 148 0,'21'-14'102'0,"-3"2"3"15,-5 1-3-15,1 3-12 0,-3 8-29 16,-2 0-37-16,-2 0-10 0,-1 0-3 0,-2 5-2 16,-2 7-2-16,0 2-3 0,-1 4-4 15,0 3-2-15,-1 4-11 0,0 3-16 16,0 2-53-16,0 2-31 0,0 0-1 15,0 0 1-15</inkml:trace>
  <inkml:trace contextRef="#ctx0" brushRef="#br0" timeOffset="-198362.32">28260 12798 207 0,'0'10'102'0,"0"-1"1"0,0-1 1 16,0-1-36-16,3-4-51 0,8 0-10 0,5-3-1 16,3 0 0-16,5 0-1 0,5 0 0 15,4-12 0-15,2 12-3 0,4-14-2 16,2 7-1-16,1 0-3 0,2-1-6 0,-3 0-4 16,0-1-6-16,-5 0-6 0,-3-1-19 15,-4-1-26-15,-7 0-31 0,-2-2-1 16,-8-1 2-16</inkml:trace>
  <inkml:trace contextRef="#ctx0" brushRef="#br0" timeOffset="-198078.85">28801 12510 218 0,'-15'0'99'0,"15"0"-3"0,-15 0-17 16,15 2-26-16,-11 11-27 0,11 6-6 16,-9 9 3-16,9 4-1 0,0 6-1 15,-9 5-1-15,9 6-3 0,0 5 0 16,0 4-2-16,-9 5-2 0,9 1 0 15,0 0-3-15,-9 0 0 0,9-3-2 0,-13-2-1 16,5-3 0-16,-2-4-2 0,-3-2-1 16,-1-6-1-16,-2-5-2 0,0-5-1 15,-2-7-1-15,0-5-1 0,-1-9-3 0,0-5 0 16,2-6-1-16,0-2 0 0,5 0 4 16,2-14-3-16,10 1-1 0,0-7 0 15,0-4 3-15,0-3 2 0,6-5 1 16,7-3-1-16,6 0-3 0,4-4-6 15,2 2-9-15,5 0-4 0,3 1-10 0,4 0-24 16,-1 3-46-16,0-2-15 0,0 2-3 16,-1 1 5-16</inkml:trace>
  <inkml:trace contextRef="#ctx0" brushRef="#br0" timeOffset="-197579.56">29157 12420 223 0,'13'-16'108'0,"3"3"-2"16,0 5-1-16,5 0-14 0,2 8-91 16,2-13-8-16,8 13-2 0,1-9-2 0,3 9-2 15,1-13 2-15,1 13-2 0,1-8 2 16,-4 8 5-16,-2 1 1 0,-4 5 4 16,-4 2 4-16,-7 6 3 0,-6 3 3 15,-9 6 1-15,-4 4 0 0,0 7 2 16,-16 5-1-16,-2 6 1 0,-6 3 0 0,-5 6 2 15,-2 3 0-15,-3 3 1 0,-1 2 2 16,1 1 0-16,-1 0 1 0,0-2-3 16,5-2 1-16,2-3-2 0,1-5-2 0,2-1-3 15,3-5-2-15,3-4-3 16,0-4-2-16,3-5-1 0,2-3-2 16,3-6 0-16,-1-5-7 0,12-7-6 0,-11-8-4 15,11-3-4-15,0 0-3 0,3-13 3 16,4-3-2-16,7-5 5 0,3-5-2 0,5-5 5 15,4-2 8-15,3-2 2 16,3-1 8-16,2 0-2 0,2 1 1 0,3 1 1 16,1 4 3-16,1 4-1 0,-2 7 3 15,-1 3 2-15,0 9 2 0,-4 7 2 16,-3 0 2-16,-4 0 0 0,-6 7-1 0,-3 8-1 16,-5 2-3-16,-5 5 1 0,-5 4-4 15,-3 3-1-15,0 3 0 0,-13 0-3 16,0 2-2-16,-6 1 0 0,-5 0-3 15,-2-3-5-15,-5 0-6 0,-2-1-5 16,-1-5-9-16,0-4-31 0,0-6-42 0,2-6-12 16,3-6 2-16</inkml:trace>
  <inkml:trace contextRef="#ctx0" brushRef="#br0" timeOffset="-197446.02">29383 13310 217 0,'19'-14'106'0,"1"5"2"16,2 9-3-16,2 0-25 0,1 2-69 0,-1 9-6 15,3 7-4-15,-1 3-1 0,1 2-3 16,0 2-8-16,0 2-7 0,0-1-18 16,-4 2-36-16,2-3-33 0,-2-2-2 15,-3-4 1-15</inkml:trace>
  <inkml:trace contextRef="#ctx0" brushRef="#br0" timeOffset="-196197.15">30340 12309 198 0,'5'2'109'0,"-2"4"0"16,-2 2 0-16,-1 3 0 0,0 6-92 16,0 2-13-16,0 3-2 0,-15 5-2 15,3 2 0-15,-3 1 0 0,-1 2 0 16,-4 0 0-16,-2 1 2 0,-1 1-1 0,2-2 0 15,-1-2-1-15,1-2 1 0,3-4 0 16,2-6 0-16,6-6 2 0,10-5-3 16,0-4-1-16,0-3-2 0,1 0 2 15,11-8-1-15,7-1 1 0,4-2-1 16,4-1 1-16,3-1 0 0,1 1-1 0,1 0 2 16,1 2-1-16,-3 1 1 0,-1 9 0 15,-6-11 0-15,-4 11 1 0,-7 0 0 16,-9 4 1-16,-3 2-1 0,0 4 0 15,-15 2-1-15,-4 2 1 0,-3 1-1 0,-5 0 1 16,-3 2-1-16,-2-2-1 0,0-1-1 16,0 0-3-16,1-3-2 0,4-1 0 15,4-2-1-15,5-1 0 0,7-2 0 16,11-2-3-16,0-1 1 0,0-1 3 16,2 1 3-16,9 0 1 0,2 0 2 0,2 1 1 15,4 1 1-15,0 0 2 0,-1 2 1 16,1 2 1-16,-4 0-1 0,-2 2-1 15,-7 1 0-15,-5 3-1 0,-1 1 0 16,0 2 0-16,-12 1-2 0,-2 2 0 0,-3 2 0 16,-3 0 0-16,-2-1 1 0,-2 1-1 15,1-1 0-15,1-2 0 0,0-1 1 16,5-1-2-16,1-3 1 0,6-3 0 16,10-4-1-16,0-3-2 0,0-4 0 15,0 0 1-15,9 0 0 0,5-13 0 0,2 2-2 16,2-1 2-16,1-1 0 0,1 0 1 15,-1 0 2-15,0 1 1 0,1 1 2 16,-1 5 2-16,-1 6 2 0,0 0 2 16,-2 0 1-16,0 6 3 0,-4 9 1 15,1 4 1-15,-2 5 1 0,-1 6-2 0,-2 5 1 16,0 2-2-16,-1 1-2 0,-2 2 0 16,1 1-1-16,-2-2-2 0,0-1-1 15,-1-3 0-15,-2-3 2 0,1-5-3 16,-2-4 3-16,1-5-5 0,0-6-2 15,1-6-3-15,3-6-4 0,2 0-9 0,5-9-9 16,2-5-25-16,2-5-43 0,3-7-39 16,3-6-4-16,3-7 3 0,2-5 2 15</inkml:trace>
  <inkml:trace contextRef="#ctx0" brushRef="#br0" timeOffset="-196014.36">30923 12598 228 0,'5'-7'111'0,"1"7"-2"0,2 0-5 16,2-9-1-16,3 9-103 0,5 0-7 15,3 0-8-15,2 0-1 0,4-8-1 16,1 8 2-16,1-10-1 0,-1 10 1 16,0-10-2-16,-4 10-15 0,-1-10-34 15,-4 10-32-15,-2-14 0 0,-6 3 3 0</inkml:trace>
  <inkml:trace contextRef="#ctx0" brushRef="#br0" timeOffset="-195847.63">31154 12410 190 0,'0'1'107'0,"-15"7"1"0,15 3 0 16,-15 5-3-16,15 4-87 0,-17 2-13 16,9 4-4-16,-2 2 0 0,1 1-1 15,-1 0-1-15,1-2-5 0,-1 0-3 16,0 1-3-16,0-1-7 0,-1-1-15 0,1-3-35 15,2-4-34-15,8-6-4 0,-12-5 3 16</inkml:trace>
  <inkml:trace contextRef="#ctx0" brushRef="#br0" timeOffset="-195097.88">31303 12412 134 0,'37'-26'109'0,"-3"7"1"0,-3 6-2 16,-2 13 1-16,-6 0-36 0,-2 0-70 15,-4 7 0-15,-7 7-1 0,-7 7 0 16,-3 4-1-16,0 4 2 0,-9 3 2 0,-5 1 3 16,-4 5-2-16,-8 1 3 0,-4 2-4 15,-6 1-1-15,-5-1-3 0,-5 0-1 16,-6-1-2-16,-3-2-2 0,-2 0-3 16,-3-2-2-16,1-3-1 0,1-2 0 15,4-3 2-15,5-3 1 0,4-3 3 0,6-4 0 16,8-4 1-16,7-4 2 0,9-4 1 15,15-5 0-15,0-1 1 0,2-12-2 16,13 2 2-16,5-4-2 16,5-2 1-16,1-1 1 0,4 0-1 15,1-1 0-15,1 2 1 0,-1 0-3 0,0 2 2 16,-2 2 1-16,-2 5 2 0,-2 7 3 16,-3 0 2-16,-4 0 3 0,-2 0 4 15,-4 7-3-15,-2 8 4 0,-4 2 4 16,-2 7-2-16,-3 4 0 0,-1 4-4 0,0 4-3 15,0 4-2-15,0 1-1 0,-12 0 0 16,12 2-4-16,-16-1-1 0,8-1-1 16,-3-1-1-16,2-3-2 0,-1-3-1 15,0-5-2-15,1-4-4 0,0-6-6 16,9-6-7-16,-15-8-4 0,15-5-7 16,0 0-1-16,0-8 0 0,0-6 4 0,1-5 4 15,7-6 3-15,3-5 6 0,2-4 4 16,4-4 8-16,3-2 5 0,0-1 2 15,4 0 2-15,3 1-1 0,1 2 1 0,0 3 0 16,0 5 2-16,-1 5 2 16,-1 5 2-16,1 6 2 0,-2 6 1 0,-2 8 2 15,0 0 0-15,-5 4 1 0,0 8 0 16,-4 6 0-16,-2 5-1 0,-2 4 0 16,-3 5-1-16,-3 2-2 0,-2 3-3 0,-2 1 1 15,0 2-3-15,0-1 0 0,-11 0-2 16,11 1-1-16,-18-3-2 0,7-4-2 15,-2-2-1-15,-2-2 0 0,1-5 0 16,-3-3-3-16,2-5-2 0,-3-2-1 16,2-6-1-16,-2-3-3 0,2-4-2 0,-1-1 2 15,0 0-1-15,1-12 0 0,0 0 4 16,2-3 3-16,0-5 3 0,2 0 3 16,3-3 2-16,-1 0 2 0,10-1 0 15,-11 2 0-15,11 0 0 0,0 2-2 16,2 2-4-16,6 4-5 0,5 3-7 0,3 3-17 15,4 8-29-15,3-7-60 0,4 7-3 16,1 0 0-16,2 0 0 0</inkml:trace>
  <inkml:trace contextRef="#ctx0" brushRef="#br0" timeOffset="-16765.36">12197 1865 167 0,'1'-10'101'0,"2"10"-2"0,-1-13 1 16,3 6-12-16,4-2-80 0,1 0-3 16,3-1-3-16,3-2 5 0,2 2-4 15,3 0 1-15,2 0 7 0,1 1-1 0,3 9-1 16,2-11-1-16,2 11 2 0,0 0-1 15,1 0-1-15,-2 0-4 0,-4 0 1 16,-2 4-5-16,-5 4 0 0,-5 4 1 16,-5 2-1-16,-6 4 0 0,-3 3 0 0,0 2 0 15,-13 3-1-15,-1 1 1 0,-4 1 0 16,-2 0 3-16,-3-2-4 0,-1-1 0 16,0-2 1-16,2 0 1 0,2-4-2 15,4-2 1-15,6-4 0 0,10-5 2 16,0 0-3-16,0-4-1 0,2-1 3 0,9 0-2 15,6-1 3-15,3 1-2 0,2 2 1 16,0 1 1-16,1 4 2 0,-2 1-3 16,-3 3 6-16,-2 3-4 0,-5 2 1 15,-6 6-1-15,-5 1-2 0,0 3 2 16,0 3 0-16,-14 2-2 0,-2-1 0 0,-6 3 2 16,-3 2-6-16,-6-1 2 0,-6-1 1 15,1 0-1-15,-4-4 0 0,1-4-3 16,2-3-5-16,1-7 2 0,4-7-2 15,3-5-3-15,5-6 1 0,1 0 0 16,6-13 0-16,5-3 4 0,2-5 2 0,10-3 7 16,0-4 2-16,0-2 0 15,0 0 2-15,0 0-1 0,0 2 3 0,4 2-1 16,2 4 1-16,1 5-2 0,2 11 1 16,4 6 4-16,2 0-2 0,5 6 4 15,5 9 4-15,5 6 0 0,4 7 6 0,5 3-4 16,8 5 0-16,3 4-3 0,7 5-2 15,5 1 0-15,4 2 1 0,5 0-9 16,-1 0-5-16,1-4 5 0,0 1-4 16,-1-5 3-16,-4-2-2 0,-3-4-1 15,-5-3-2-15,-5-6-2 0,-6-4-7 0,-6-4 3 16,-4-5-2-16,-8-3-18 0,-8-6-10 16,-4-3-25-16,-9 0-53 0,-4-10-16 15,-3-4-1-15,-1-7 0 0</inkml:trace>
  <inkml:trace contextRef="#ctx0" brushRef="#br0" timeOffset="-16314.19">13017 1276 144 0,'2'-11'90'0,"-1"11"0"0,2 0-1 0,2 0-30 15,2 2-39-15,4 1-14 0,0 4-2 16,3-1 2-16,5 0 0 0,1 1 3 16,6 1 1-16,0 2 0 0,5 0-2 0,2 4-1 15,2 1 4-15,-1 2 1 16,-2 2-6-16,-2 4-4 0,-4-1 4 0,-7 6-4 15,-4 4-3-15,-7 1 1 0,-7 4 1 16,-1 2-2-16,0 2-2 0,-21 2-2 16,1 0 4-16,-9 0 3 0,-6 1-5 0,-5-3 6 15,-3-1 3-15,-3-4 0 0,-2-3 2 16,2-5 4-16,4-4-3 0,3-5 0 16,7-4 1-16,5-4-1 0,10-5-3 15,17-4 1-15,0-2-3 0,4-7-4 16,16-2-2-16,9-2 2 0,9-3 0 15,9-1-1-15,4-1-1 16,4-2-5-16,2 2-3 0,0-2-5 0,-1 1-5 16,-6 0-8-16,-4 1-16 0,-7-1-31 15,-7 0-24-15,-9 1-1 0,-9-1-1 16</inkml:trace>
  <inkml:trace contextRef="#ctx0" brushRef="#br0" timeOffset="-16148.54">13317 1663 187 0,'-47'-12'90'0,"3"-1"-3"0,0 5-5 15,6-1-17-15,5 9-51 0,5-11-10 0,7 11 2 16,8 0-5-16,13 0 1 16,0 0-3-16,7 0 1 0,9 0-2 15,8-9-4-15,5 9 2 0,2 0-14 16,2-12-17-16,1 12-26 0,-3-14-29 16,0 4 1-16,-4 0-5 0</inkml:trace>
  <inkml:trace contextRef="#ctx0" brushRef="#br0" timeOffset="-15863.78">13276 1165 171 0,'-11'-13'83'0,"2"5"-3"0,9 8-4 16,-11 0-26-16,11 0-18 0,0 8-17 16,0 6-8-16,4 8 8 0,2 7-8 15,4 9 8-15,1 7-1 0,3 11-4 0,0 6 2 16,3 10 0-16,0 6-1 15,0 7 1-15,-2 3 1 0,2 4-8 0,-4 3 4 16,0 2-3-16,-2-2 5 0,-2 0-4 16,-2-2-3-16,0-3 3 0,-2-8-3 15,-1-7-1-15,-2-7 1 0,-1-8-2 0,0-4-3 16,0-8 1-16,0-7-6 16,0-5-4-16,1-7 3 0,-1-6-8 0,0-8-5 15,1-7-7-15,1-8-19 0,0 0-30 16,-1-8-32-16,-1-7 1 0,0-8 4 15</inkml:trace>
  <inkml:trace contextRef="#ctx0" brushRef="#br0" timeOffset="-15549.36">13324 2286 207 0,'-23'-26'95'0,"3"5"-6"16,3 4-5-16,4 4-27 0,13 4-38 0,0 1-11 15,0 8-1-15,0-11 1 0,16 11 0 16,8 0 0-16,8 0 4 0,5-6-3 15,6 6 2-15,6 0-3 0,3 2 3 16,1 1-2-16,2 1-2 0,-3 3-2 16,-5 2-3-16,-5 1-2 0,-9 3-1 15,-11 5 0-15,-8 1-2 0,-9 2 0 0,-5 3-2 16,0-1 2-16,-19 2-2 0,-2 0 5 16,-8-1 3-16,-7 1 4 0,-5-3 0 15,-1 0 3-15,-1-2 0 0,4-2 1 16,5-2 0-16,8-3-2 0,8-3 0 0,7-4-4 15,11-3-2-15,0-1-3 0,9-2 0 16,9 0-6-16,9 0 1 0,6-10-5 16,10 3-7-16,4-2-4 0,4-2-13 0,1-2-23 15,0-2-47-15,-1-3-10 16,-5-3 4-16,-3-1 2 0</inkml:trace>
  <inkml:trace contextRef="#ctx0" brushRef="#br0" timeOffset="-15250.32">13957 1558 187 0,'0'0'94'0,"2"-9"6"0,0 9-4 0,3 0-40 0,5 0-40 16,3 0-6-16,6 0-4 15,4-9-1-15,7 9 2 0,5-13-5 0,3 6 0 16,6-3-4-16,4 2-2 0,1-2 1 16,0 2 2-16,-1-3-7 0,-3 3-3 15,-5-2-20-15,-4 0-37 0,-6-1-30 0,-8 1-1 16,-5-2 1-16</inkml:trace>
  <inkml:trace contextRef="#ctx0" brushRef="#br0" timeOffset="-14949.34">14204 1069 201 0,'-12'0'77'0,"4"0"0"0,8 0-12 16,-11 0-20-16,11 0-21 0,0 4-11 15,2 8 0-15,3 4 0 0,3 6-1 0,1 4 2 16,1 9-3-16,4 4-3 0,0 6 7 16,3 8 0-16,1 9-1 0,2 4-1 15,3 5 1-15,-2 5 1 0,4 1-2 16,0 1 3-16,1 2-2 0,1-1-6 16,-1 0 1-16,-1-3 0 0,-1-2-4 0,-2 0-3 15,-3-5-2-15,-4-3 0 0,-4-6 0 16,-2-2-7-16,-5-8 2 0,-3-3-4 15,-1-7-1-15,0-8-7 0,0-4-1 16,-14-11-8-16,14-9-7 0,-16-8-21 16,7 0-30-16,0-13-26 0,9-9 3 0,-11-10 1 15</inkml:trace>
  <inkml:trace contextRef="#ctx0" brushRef="#br0" timeOffset="-14800.61">14579 1844 137 0,'1'-24'98'0,"-1"11"-2"15,0 13-6-15,0 0-18 0,-7 0-18 16,-3 6-40-16,-5 11-12 0,-3 3-2 16,-4 5-5-16,-1 3-13 0,-2 2-27 0,-2 0-49 15,-2-1-6-15,-1 0 0 16</inkml:trace>
  <inkml:trace contextRef="#ctx0" brushRef="#br0" timeOffset="-14666.93">14299 2069 205 0,'28'-19'90'0,"6"0"-2"15,5 0-8-15,1 1-23 16,3 1-44-16,4 0-9 0,0 5-2 0,3-3-2 16,1 4-4-16,-1 1-5 0,-1-2-10 15,-3 0-25-15,-1 1-38 0,-5-2-14 16,-4-1 3-16</inkml:trace>
  <inkml:trace contextRef="#ctx0" brushRef="#br0" timeOffset="-14300.54">14841 1188 185 0,'7'-14'91'0,"9"3"-2"0,5 0 2 16,5 1-42-16,6-1-44 0,4-1-2 15,5 0 1-15,1-1-1 0,1-1 0 16,3-2-3-16,-2 2-3 0,-1-1 1 0,-3 2-5 15,-6 1-6-15,-4-2-5 0,-5 2-6 16,-6-1-3-16,-7 2 13 0,-6-1 8 16,-5 3 3-16,-1 0 7 0,0 9 2 15,-13-9 6-15,0 9 6 0,-2 1 10 16,-4 3 3-16,0 5-15 0,-2 7-4 16,-1 3-1-16,2 8-4 0,-1 6-3 0,2 3 1 15,1 6 4-15,2 3-5 0,3 5 0 16,1 2-3-16,3 0 2 0,9 3-2 15,-14-3 0-15,14 1-2 0,-10-4 3 0,10-5-2 16,0-5-5-16,0-7-2 0,0-6-3 16,2-10-4-16,4-9-7 0,1-7-7 15,1 0-22-15,2-12-18 0,1-7-18 16,2-9-8-16</inkml:trace>
  <inkml:trace contextRef="#ctx0" brushRef="#br0" timeOffset="-13335.36">15323 1313 126 0,'21'-41'75'0,"1"5"15"16,-1 7-7-16,-3 6-8 0,1 9-28 15,-3 14-29-15,-2 0-11 0,-2 0 7 16,-4 6-1-16,-1 12-3 0,-5 5-3 16,-2 6 5-16,0 5-2 0,0 5 0 0,-10 5 2 15,10 3-2-15,-19 5-5 0,6 3-4 16,-2 2 2-16,-3 2 2 0,-1 0-2 16,-2-1-2-16,-2-1 1 0,1-2-2 15,-1-5-1-15,1-4 1 0,1-5 1 16,1-7 1-16,1-5-2 0,2-10-1 0,2-9 0 15,2-7-2-15,3-3 0 0,10 0 2 16,-9-18-4-16,9-1 3 0,0-6-1 16,3-5-1-16,4-4 0 0,3-2 4 0,2 0-4 15,3-2 3-15,1 0 1 16,4 0-2-16,1 2 4 0,2 3-3 0,2 2 1 16,2 2 2-16,1 4-2 0,0 5-2 15,0 4 2-15,-1 5-1 0,0 11 3 16,-3-7-4-16,-1 7 0 0,-5 4 2 15,-2 7-1-15,-6 7 0 0,-3 5 4 16,-7 4-3-16,0 3 0 0,0 6 0 16,-13 3-3-16,-2 0 3 0,-4 2 0 0,-3-1-1 15,-4-1 0-15,-2-3 0 0,-3-4-1 16,1-6 5-16,-1-3 0 0,2-7 0 16,3-5 2-16,3-3 0 0,5-5 2 15,5-3-1-15,13 0-1 0,-8 0 0 0,8-7-3 16,4 0 0-16,6-2-2 0,6 2 4 15,5 7-4-15,4-11 1 0,5 11-5 16,4 0 4-16,2 0 0 0,4 0 1 0,-2 0 2 16,0 0-2-16,-2 2 0 15,-4 5-2-15,-6 2 2 0,-5 3 0 0,-7 4 0 16,-7 1 1-16,-7 0-2 0,0 2-1 16,-12 2-2-16,-4 1 2 0,-7 0-1 15,-5 1 4-15,-6 0 1 0,-3 0 2 16,-1-2 0-16,-1-1-1 0,3-2 0 15,2-1 3-15,6-5-1 0,5 1 0 0,8-6-3 16,15-5-1-16,0-2-1 0,0 0-3 16,11 0-1-16,10-9 1 0,9-1 1 15,5-3-3-15,5-3 2 0,5-2-7 16,0-3-3-16,3-3 0 0,-1-2-2 0,-1-3 0 16,-4-2 0-16,-4-2-1 0,-6 1 0 15,-5 0 0-15,-7 1 5 0,-6 0 3 16,-6 1 0-16,-7 5 5 0,-1 3 1 15,0 5 4-15,-13 7 4 0,0 10 2 0,-5 0 4 16,-1 0 0-16,-4 8 3 0,-1 10 0 16,-1 8 2-16,-2 6-2 0,0 7 1 15,-1 5-1-15,0 4-2 0,-1 6-3 16,1 4-2-16,-2 0-2 0,1 2-3 16,0 0-1-16,0-5-3 0,1-1 0 0,0-6-3 15,2-7-7-15,2-5-2 0,3-6-8 16,2-10 0-16,5-7-1 0,4-8-3 15,10-5-2-15,0 0 2 0,0-18 1 16,0-1 6-16,5-6 4 0,7-3 10 16,6 0 2-16,1-1 4 0,5 3 7 0,2 2 3 15,2 5 0-15,2 3 3 0,1 6 1 16,1 10-2-16,0 0-5 0,0 1 3 16,0 10-6-16,0 7 1 0,0 6-3 15,0 1 0-15,-1 5-4 0,1-3-1 16,0-1-4-16,-1-2-2 0,0-4-5 15,-3-2-10-15,-1-5-19 0,-1-6-44 0,-3-6-24 16,-3-1-1-16,-1 0 4 0</inkml:trace>
  <inkml:trace contextRef="#ctx0" brushRef="#br0" timeOffset="-12552.25">16297 1576 199 0,'7'0'82'0,"4"-11"-6"0,2 11-11 16,4-10-12-16,2 10-18 0,3-8-16 15,2 8-1-15,1 0 1 0,0 5-2 16,1 3 4-16,-2 8-5 0,-2 5 1 16,-4 5-2-16,-2 8-1 0,-4 4-4 15,-3 5 0-15,-2 7-6 0,-4 1 0 0,-1 4 2 16,-2 2-4-16,0-1 1 0,0 1-1 16,0-1 1-16,-10-4-2 0,10-3-1 15,-14-7 0-15,14-6 1 0,-15-5 1 0,15-8 1 16,-15-5-3-16,15-7-2 0,-15-8 4 15,15-3-7-15,-14 0 4 0,14-11 1 16,0-4-3-16,0-7-1 0,0-5-2 16,0-5-1-16,6-3 1 0,7-4 1 15,2 0-2-15,6 1 5 0,4 0-3 16,2 5 1-16,3 4 2 0,3 4 1 0,1 5 2 16,2 8-3-16,-1 12 1 0,0 0 1 15,1 0 4-15,-5 0-4 0,-4 12 3 16,-3 7 1-16,-3 5-4 0,-6 3 2 15,-4 3-1-15,-6 1 2 0,-2 1 1 0,-3 0 0 16,0-3-1-16,0-3 1 0,-10-2 1 16,10-4-1-16,-17-4 1 0,6-5 0 15,-1-4-1-15,1-5-1 0,2-2 0 16,-1-14-3-16,10-3-1 16,0-5-4-16,6-6 1 0,4-5 3 0,4-3-2 15,5-3-1-15,4 1-1 0,3-2 1 16,2 2 3-16,6 4 0 0,1 2 2 15,2 6-1-15,3 7 2 0,1 8-1 16,1 11 1-16,0 0 4 0,1 2-1 16,-3 12 2-16,-1 8 2 0,-1 7 0 15,-1 6 0-15,-3 5-1 0,-3 4-1 0,-2 4-3 16,-4 0 1-16,-6 1 0 0,-3 0-3 16,-5-2-1-16,-5-4 0 0,-5-4-1 15,-1-5 0-15,0-3 0 0,-11-8 3 16,0-5-2-16,-6-5-1 0,-2-7 1 0,-2-6-1 15,-1 0 1-15,0 0 0 0,3-19-2 16,2 2 0-16,5-4-3 0,3-3-8 16,9-4-6-16,0 2-12 0,0-2-23 0,4-1-65 15,6 0-4-15,6 0 0 0,5-1 2 16</inkml:trace>
  <inkml:trace contextRef="#ctx0" brushRef="#br0" timeOffset="-12011.53">18083 1730 169 0,'0'9'99'0,"-10"1"2"15,10 0 1-15,0-1-13 0,3 1-63 0,6 0-20 16,6 0 0-16,4-3-3 0,7 1 2 16,5-2-2-16,5-3-3 0,5-2 2 15,4 0-2-15,4-1 3 0,1 0-6 16,1 0-2-16,0-7 0 0,-4 7-3 16,-4-16-6-16,-5 3-7 0,-6-3-23 0,-6-3-39 15,-8-4-18-15,-3-1-5 0,-7-2 9 16</inkml:trace>
  <inkml:trace contextRef="#ctx0" brushRef="#br0" timeOffset="-11432.69">18550 1257 140 0,'-14'-13'93'0,"1"2"-4"0,2 4-15 16,2 7-10-16,9 0-18 0,-12 0-29 0,12 0-9 15,0 4-2-15,0 6 2 16,0 4 0-16,0 3 5 0,5 6 2 0,0 4 1 15,-1 8 1-15,1 5-6 0,-1 10 1 16,1 6 1-16,-1 6-3 0,1 5 1 16,-2 4-3-16,1 3-1 0,-1 5-2 15,1-2-2-15,1 3-3 0,0-1 3 0,0-2 0 16,1-2 0-16,-1-4-1 0,-1-7 1 16,0-6-3-16,-1-7 1 0,-1-8-1 15,-2-6 0-15,0-8 0 0,0-7-4 16,0-8-4-16,-11-5-2 0,11-9-5 15,-19 0-5-15,10-9-2 0,-1-5-4 0,0-8-4 16,10-6-2-16,-13-5-9 0,13-7-1 16,0-2 1-16,0-3 11 0,0 2 16 15,0 0 11-15,0 3 2 0,3 6 8 16,0 1 5-16,0 6 16 0,0 7 3 16,-3 5 3-16,0 8-4 0,0 7-11 0,0 0-6 15,-13 5-1-15,3 7-1 0,-6 5-5 16,-2 3-4-16,-5 3 1 0,-1 0 1 15,-1 0-3-15,-2-1-2 0,3-1-1 16,1-3-8-16,2-2 1 0,4-3-2 0,3-5-2 16,5-2 1-16,9-3-2 0,0-3-1 15,0 0 4-15,5 0 0 0,9-11 11 16,6 3 0-16,6-1 3 0,4-2 6 16,2 1 3-16,4-2 2 0,1 3 1 15,1-1 0-15,0 3-1 0,-2 7 0 0,-1-9 0 16,-3 9-2-16,-2 0-4 0,-4 0-3 15,-1 0 2-15,-3 0-6 0,-2 0-1 16,-2 0-6-16,-2 0-6 0,-1 0-8 16,-1 0-14-16,-1 0-31 0,-1-10-27 15,-1 10-10-15,1-15-3 0</inkml:trace>
  <inkml:trace contextRef="#ctx0" brushRef="#br0" timeOffset="-10951.2">19126 1642 198 0,'28'-41'95'0,"1"3"-2"0,-1 6-11 0,-2 6-20 16,0 8-43-16,0 7-7 0,-5 11-11 15,-2 0 0-15,-6 1 2 0,-4 10-2 16,-5 8-2-16,-4 4 2 0,0 5-4 16,0 3 1-16,-18 2-1 0,4 2-2 15,-3 0 4-15,-2 0 0 0,-1-2-5 0,-2-1 3 16,1 0 2-16,4-2 1 0,2-3-2 15,3 0 8-15,12-2-2 0,-10-1-3 16,10-1 11-16,3 2-2 0,4 0 1 0,4-1 2 16,5 3-3-16,2 0 2 0,5 2-1 15,3-1-1-15,0 3 2 0,0-2-6 16,-3-1 2-16,0 0-1 0,-3-1-4 16,-5-2 1-16,-2 1 2 0,-7-4-3 15,-5-1-1-15,-1 0 1 0,0-1-6 0,-17-1 1 16,0-3-1-16,-6 1-1 0,-6-5 2 15,-4-2-1-15,-4-1-2 0,-5-5 2 16,0-2-2-16,0-2-1 0,0 0 4 16,3 0-1-16,6-13-4 0,6 2 0 15,8-3 0-15,8-2-2 0,11-3 1 0,0-1-2 16,1 0 6-16,12-1-4 0,7 1 2 16,7 1 0-16,6 2 4 0,4 2-3 15,4 2 4-15,2 4 1 0,0 2-1 16,0 7 7-16,-3-9-9 0,-2 9 7 15,-2 0 0-15,-4 0 0 0,-3 4-5 0,-4 1-2 16,-2 2-17-16,-4 0-47 0,-4-1-31 16,-2 0-5-16,-4-3 2 0</inkml:trace>
  <inkml:trace contextRef="#ctx0" brushRef="#br0" timeOffset="-10221.07">19691 1662 148 0,'0'-8'105'16,"0"8"0"-16,0-10-2 0,0 10-11 0,1 0-58 15,-1 0-26-15,1 4-8 0,2 2-5 16,0 4-4-16,1 2-2 0,1 4-3 15,3 2 2-15,1 6 0 0,3 2 3 16,0 3-4-16,2 5 6 0,-2 3 5 16,1 2 2-16,-3 3 5 0,-2-1 3 0,1 2 2 15,-1-3-1-15,-2-1 6 0,0-4-1 16,-2-2 2-16,-2-4-1 0,-1-2 2 16,0-7-4-16,-1-3-1 0,0-6-3 15,0-7 0-15,0-4-4 0,0 0 0 16,0-11-5-16,0-4-1 0,0-7-2 0,3-5-2 15,3-5 1-15,2-8-5 0,2-4 2 16,7-7-6-16,2-5 0 0,7-3-2 16,5-2 2-16,4-3 0 0,6 0 4 15,1 2-3-15,4 0 4 0,1 5-1 16,2 4 5-16,-2 5 5 0,0 5-2 0,-4 7 1 16,-4 9 2-16,-7 9 2 0,-8 9-1 15,-9 9 1-15,-10 0 4 0,-5 4-2 16,0 10 1-16,-21 4-2 0,-4 5-2 15,-8 5 2-15,-5 3-4 0,-5 1 3 0,-2 0-6 16,-2 0 2-16,1-1-6 0,2-1-1 16,2-3-5-16,6-4-2 0,5-7 1 15,6-2-7-15,7-5 1 0,8-5-5 16,10-4 9-16,0 0 6 0,4 0 6 16,7 0 3-16,5-11 3 0,4 11 5 15,1 0 1-15,1 0 11 0,0 0-4 0,1 0 3 16,-1 6-2-16,-3 10 0 0,0 5 0 15,-4 9 4-15,-3 6-1 0,-4 5 1 16,-2 7-2-16,-4 3-2 0,-2 2-2 16,0 2-5-16,0 3 0 0,0-1 0 15,-10-2-6-15,10-2 0 0,-13-4-2 0,13-6-1 16,-16-6-1-16,16-5-4 0,-14-6-4 16,14-7-1-16,-11-6-7 0,11-10-3 15,0-3-2-15,-9 0-1 0,9-10-8 16,1-5 0-16,2-7 0 0,1-5-6 0,6-8-21 15,0-6-20-15,3-3-18 0,3-6 4 16</inkml:trace>
  <inkml:trace contextRef="#ctx0" brushRef="#br0" timeOffset="-9802.08">20578 1573 133 0,'24'-23'94'0,"-2"8"-4"0,-4 7 3 15,-2 8-21-15,-4 0-25 0,0 5-33 16,-5 7-3-16,-2 6-7 0,-2 6-2 15,-2 5 1-15,-1 4-1 0,0-1-1 16,0 2-3-16,-12 3 3 0,12-2-3 16,-16 0 0-16,5-1 1 0,-3-5 2 0,1-1-1 15,-2-5-3-15,2-3-1 0,-1-5 1 16,-2-5-5-16,2-7-2 0,-4-1-6 16,1-2-2-16,0 0-2 0,-2-9 6 0,1 3 6 15,-1-4 4-15,3 1 1 0,-1-1 6 16,3 1 4-16,1 2 9 0,2 7 2 15,1-6 5-15,10 6-9 0,-10 0-3 16,10 3-3-16,0 5 1 0,1 3 2 16,4 5 1-16,5 4 1 0,1 5-2 0,2 3 1 15,2 4-3-15,-2 4 4 0,-2 2 1 16,-3 3 0-16,-3 4-5 0,-4 1-2 16,-1 2-2-16,0 1 2 0,0-2 0 15,-9 0-1-15,9-4 3 0,-12-3-3 16,12-4 0-16,-13-4 2 0,13-5-2 0,-9-8 3 15,9-6-2-15,1-9-3 16,4-4-3-16,5 0-1 0,6-13-6 0,3-3-7 16,5-7-7-16,4-5-6 0,2-5-8 15,4-1-26-15,2-5-37 0,2-3-22 16,2-1 3-16,1 0 2 0</inkml:trace>
  <inkml:trace contextRef="#ctx0" brushRef="#br0" timeOffset="-9305.65">21328 1289 194 0,'0'6'68'16,"0"2"3"-16,0 5-2 0,1 5-7 15,5 1-10-15,1 8-23 0,1 5-10 0,-1 3 2 16,2 9 2-16,-3 6 1 16,0 4-3-16,-3 4-1 0,-3 3 1 0,0 3-6 15,0 3-3-15,0 0 1 0,-10 1-4 16,10 0-4-16,-18-2 0 0,7-2-4 15,-2-4 1-15,-2-3-3 0,2-8-3 0,-2-5 0 16,2-8-3-16,-1-7-10 16,3-6-12-16,-1-8-8 0,1-10-31 0,2-5-42 15,0 0-8-15,9-13 4 0,-12-6-2 16</inkml:trace>
  <inkml:trace contextRef="#ctx0" brushRef="#br0" timeOffset="-9178.65">21233 1930 156 0,'5'-31'98'15,"-4"10"2"-15,-1 7-2 0,0 14-31 16,0 0-30-16,-13 0-23 0,3 3-9 16,-6 11-5-16,-1 4-2 0,-3 3-3 0,1 0-13 15,-3 1-29-15,2-3-48 0,0 0-4 16,2-3 0-16</inkml:trace>
  <inkml:trace contextRef="#ctx0" brushRef="#br0" timeOffset="-8371.8">21196 1920 140 0,'33'-13'93'0,"1"2"-4"16,1 2-8-16,-2 9-16 0,0 0-26 16,-2 0-34-16,1 0-1 0,-1 0-2 15,-1 4-2-15,1 1-2 0,-1 0-6 16,0-2-3-16,0-2 1 0,0-1-1 0,-1 0 0 16,-2 0-1-16,1-13 1 0,0 2 1 15,-1-3 0-15,-2-4 4 0,-1-4 0 16,-2-4-4-16,-1-2-2 0,-2-1 0 15,-3-2-2-15,1-2 1 0,-3 2 2 16,-1-1 14-16,-2 2 5 0,-2 1 5 0,-1 2 8 16,-2 3 5-16,-2 2 2 0,-1 2 2 15,-1 6 4-15,-2 2-1 0,0 4-15 16,0 8-1-16,0 0-3 0,0 0-6 16,0 3 6-16,-8 7-5 0,8 3 1 0,1 5-4 15,4 1-3-15,3 4-1 0,5 2 1 16,3 2 1-16,6 0-4 0,4 0 1 15,6 0-5-15,5-4 2 0,6-4-2 16,4-3-1-16,4-7 0 0,0-3-6 16,2-6 0-16,-1 0-2 0,-3 0 0 15,-2-18-1-15,-4-2 1 0,-5-5-2 0,-6-1-1 16,-7-6 1-16,-5-3 2 0,-11 1 3 16,-7 1 5-16,-2-1 3 0,0 4 5 15,-18 2-1-15,0 2 7 0,-5 4-1 0,-5 6 8 16,-2 6-1-16,-4 10 2 15,0 0-3-15,-1 0-4 0,1 4 3 0,2 11-1 16,2 6-1-16,2 10 5 0,3 3-4 16,3 11 3-16,2 4 2 0,2 5 1 15,4 7-1-15,0 0 1 0,1 5 0 0,4 1-2 16,-2 0-3-16,2 0-2 16,-1 1-4-16,-2-5 0 0,0-2-3 0,-1-6-2 15,-3-4-2-15,-1-9-1 0,-1-5 2 16,-2-6 0-16,1-8-3 0,-2-5 0 15,-2-7 0-15,0-7-1 0,0-4-3 0,-2 0 1 16,1-7 0-16,0-5-1 16,4-3 0-16,3-4-2 0,4-3 3 0,4 1 1 15,9-4 2-15,0 1 0 0,0 2 0 16,4 0 2-16,7 1-1 0,8 4-2 16,3 3 0-16,7 3 2 0,4 4 0 0,4 7 1 15,4 0 0-15,1 0 3 16,-1 0 6-16,0 6-4 0,-4 5 4 0,-6 4 0 15,-8 5 3-15,-9 5 0 0,-8 5-1 16,-6 4 1-16,0 4 3 0,-13 3-3 16,-4 1-2-16,-4 2 0 0,-5 0-2 0,-2-1-1 15,-1-1-1-15,0-1 1 0,1-2-1 16,5-5-5-16,8-5 0 0,15-6-1 16,0-5 0-16,1-8-6 0,17-6-8 15,8-4-13-15,12 0-22 0,7-11-51 16,6-2-36-16,6-6 0 0,3-4 0 0,2-3 2 15</inkml:trace>
  <inkml:trace contextRef="#ctx0" brushRef="#br0" timeOffset="-6807.05">12001 3030 145 0,'-12'3'99'16,"2"1"1"-16,0-3 2 0,1 0-24 0,9-1-44 16,-11 0-27-16,11 0-2 0,0 0 3 15,0 0-4-15,7-9 1 0,6 9 3 16,6-9 2-16,10 9 0 0,6-10 0 15,10 10 3-15,9-11 2 0,7 11-1 16,9-13-1-16,7 13-1 0,8-14-3 0,8 14-3 16,7-12-1-16,8 12 1 0,4-13-2 15,7 13-2-15,4-14 0 0,1 14 0 16,2-12 0-16,4 12 1 0,1-12 0 16,4 12-1-16,2-12 1 0,1 12 1 0,2-12 0 15,-3 12-1-15,2-13-1 0,-4 13 1 16,-2-11-1-16,1 11 0 0,-1-8 0 15,0 8-2-15,0 0 1 0,-2-9-2 16,-2 9 0-16,-4 0 2 0,-1 0 0 16,-1 0-1-16,-1-7 1 0,3 7-1 15,0 0 0-15,0 0 0 0,-2 0-1 0,1-10 1 16,-5 10 1-16,-1 0-2 0,-1 0 1 16,0 0 0-16,-3 0 0 0,1 0 0 15,0 0-1-15,-2 0 1 0,-1 0 2 0,-4 0 0 16,-3 0-1-16,-2 4 0 15,0-3-1-15,-1 1-1 0,1 1 0 0,1-2 1 16,1 2 2-16,1-2-1 0,0 1-2 16,-3-1 1-16,0 1-1 0,-2-1 0 15,-1 1 1-15,0 0 1 0,-2 0 0 0,-2 0-1 16,-2 1-2-16,-1 1 2 0,-3 0-2 16,-1 0 2-16,-7 1 0 0,-1-1 3 15,-2 2-3-15,-3-2 0 0,-1 0-1 16,-2 0 1-16,-1 0 0 0,0-1 0 15,-1 0 1-15,1 0-1 0,-1 1-1 0,-1-2-1 16,-2 1 2-16,1 0 2 0,1 1-2 16,0-1 3-16,-1 2-2 0,0 0-2 15,1 2 0-15,-3-2 1 0,0 2 0 16,-3-1 0-16,-1 1 0 0,-2 0 0 16,-3 0 1-16,-2 0-4 0,-4 0 3 0,-2-1 1 15,-3 1 1-15,-4-1-1 0,-1 0-1 16,-1-2 1-16,0 0 1 0,-1 0-2 15,2-1 3-15,0 0-1 0,1 1 1 16,3-2 0-16,0 1-1 0,3 0-2 16,1-1 1-16,0 0 0 0,1 0-1 0,-2 2 1 15,1-2-3-15,-3 1 2 0,-2-1-1 16,-4 0 2-16,0 1 0 0,-4-1 4 16,-4 0 0-16,-3 0-1 0,-1 1 0 15,-5-1 1-15,-1 0 3 0,-1-1-2 16,-2 1 0-16,-1-2-2 0,-1 1-2 0,0-1 0 15,-3 1-1-15,0-1 0 0,-2 0-1 16,-3 0-4-16,-1 0-7 0,-3 0-5 16,-3 0-8-16,-3 0-14 0,0-8-31 15,0 8-59-15,-9-7 1 0,-2 7-2 16,-1-12 5-16</inkml:trace>
</inkml:ink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14DB03-1895-44DA-8432-B9B3970DE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49F1EF3-F108-4758-B4C1-2FE510E39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D9D542-12E9-4F61-8B37-4AF251E94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D430F0-61FC-42DF-9C1C-E64B80012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0B32A2-9E1F-4325-BEFC-691EE97C2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86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9CEC30-764F-47FC-A6DD-910F6EC28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EE58DE-917F-46E0-A942-E3D6E6C06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F463D7-13FB-4803-A60D-2860FCAE2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48921F-360D-49CF-9B4F-9761C517E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68FEBC-7DD2-4086-A5B7-C80AF9326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139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F3629BF-DCF5-4E09-ACEB-C9A4408DDF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5A12C2-69E3-44D8-B1C4-C6566B5B5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6B6E72-149E-4E1E-8F80-1B56E002B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20F955-3C67-488D-958C-4703F1AF1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553FC7-84A7-41CB-874B-D15A862BA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083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627DD6AF-6388-4867-BDE4-73A53CC493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" y="0"/>
            <a:ext cx="121892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81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3D7E8-2168-47A4-9444-A7D7B3D95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D3743B-9340-43D5-8A40-0A81F1C19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D75C13-3077-41A4-89D3-191F94B36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564E9C-0B6E-4881-AD96-63DDE3AEC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114FFF-FF46-4052-A92D-806E77BA2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585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2FBC96-FBDF-46ED-BE0A-D5C9EAC0D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896EBC-C63E-491F-A65A-37F4C3CF9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E06130-8ADD-4D8F-9283-DB49FDEF6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02A77E-ECB0-4DEB-8399-EC74582B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CA8A06-33CD-43FC-9982-404BF7660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151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74821D-74F9-4EB5-9A4A-C8D18692C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22C195-2E9C-41D4-AD1F-AD6219EBA3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FE3258-02EC-447E-B884-8044D1E34A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05EC8-12F2-4BF9-A721-1726DBB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D8E122-2952-4FE9-A959-BD18A4968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7840C8-66E8-4712-9528-50A67D5B6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52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2030FE-E367-482C-8B4A-FC3A40904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5C7D5B-4534-4525-AC8D-F27D826AE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9ACDEA-08B2-4F7F-ABF0-7089CD707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F35F17-4B1C-4CC6-9FD5-E94A74AE6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B28CB62-FBDA-4C55-8EE3-A88AF9383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727F328-2ADC-479C-BEAA-F74D778C1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3864A4C-BF98-4626-AFBA-1ABA668E8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4141ABE-C804-4E4F-A604-2D215BFA2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957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D1BE7D-BA70-43AB-A864-C7145F674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43757A-608C-47A1-8428-A60AAE3AA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9083C30-281B-4DD3-BE6B-89FEDA4DE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88A0F3-81F0-4160-8F60-75CEC6649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375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15A8C0-C568-41EB-BECF-BC937C020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061BAFE-9AA8-4E5B-8499-D15122C23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68ACAB-D83C-4382-89FC-FAEB18ED4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380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E83C3-474B-4739-BDF1-4EB02FED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8F6C91-E6E0-4BD9-A268-2CDB9E634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8497B0-BEEF-46A2-9487-04D0D52356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314617-7A9E-41C1-8F00-176253C99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1E34FE-940E-4B42-BB17-04C26E6E5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62DAF0-736B-4123-95C4-007426C91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839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42DFF7-BEA3-4129-9104-85521432F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2B66488-8365-4E5D-8844-4439A9EB4E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9738D4-5E3D-43C1-923F-38124C201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259F52-7924-4F06-A021-4F2F96DDF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6F7313-47AD-4BDC-AA03-3BDC53209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B76F60-BA2F-4A6A-9216-E81816694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98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7DFE52-DFDA-4BEC-84B3-96E71328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4AB395-1FDF-4998-84A7-66E2787FE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28FB53-4494-47B3-AB5A-492B2A4A5D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2E303-6C81-4AE3-8635-C566BEC19A3B}" type="datetimeFigureOut">
              <a:rPr lang="zh-CN" altLang="en-US" smtClean="0"/>
              <a:t>2021/1/9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11B6D6-846C-49B5-9AE9-AA3463C49A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CF12C3-18D9-4B46-93A3-6AF14263CD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695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6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5.xml"/><Relationship Id="rId5" Type="http://schemas.openxmlformats.org/officeDocument/2006/relationships/image" Target="../media/image5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emf"/><Relationship Id="rId4" Type="http://schemas.openxmlformats.org/officeDocument/2006/relationships/customXml" Target="../ink/ink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3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12.xml"/><Relationship Id="rId5" Type="http://schemas.openxmlformats.org/officeDocument/2006/relationships/image" Target="../media/image12.emf"/><Relationship Id="rId4" Type="http://schemas.openxmlformats.org/officeDocument/2006/relationships/customXml" Target="../ink/ink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emf"/><Relationship Id="rId4" Type="http://schemas.openxmlformats.org/officeDocument/2006/relationships/customXml" Target="../ink/ink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emf"/><Relationship Id="rId4" Type="http://schemas.openxmlformats.org/officeDocument/2006/relationships/customXml" Target="../ink/ink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C769E05-D549-4A99-BA0C-C45C2E0AE1D8}"/>
                  </a:ext>
                </a:extLst>
              </p14:cNvPr>
              <p14:cNvContentPartPr/>
              <p14:nvPr/>
            </p14:nvContentPartPr>
            <p14:xfrm>
              <a:off x="1622880" y="506880"/>
              <a:ext cx="9830520" cy="46292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C769E05-D549-4A99-BA0C-C45C2E0AE1D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13520" y="497520"/>
                <a:ext cx="9849240" cy="464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8418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8667BD3-B167-40FB-9ACE-A95258771A9A}"/>
                  </a:ext>
                </a:extLst>
              </p14:cNvPr>
              <p14:cNvContentPartPr/>
              <p14:nvPr/>
            </p14:nvContentPartPr>
            <p14:xfrm>
              <a:off x="181080" y="180720"/>
              <a:ext cx="11785320" cy="40510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8667BD3-B167-40FB-9ACE-A95258771A9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1720" y="171360"/>
                <a:ext cx="11804040" cy="406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0507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0DFF808-6B4A-49BA-B17B-CA10EFCB37FA}"/>
                  </a:ext>
                </a:extLst>
              </p14:cNvPr>
              <p14:cNvContentPartPr/>
              <p14:nvPr/>
            </p14:nvContentPartPr>
            <p14:xfrm>
              <a:off x="375480" y="253800"/>
              <a:ext cx="11597760" cy="51458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0DFF808-6B4A-49BA-B17B-CA10EFCB37F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6120" y="244440"/>
                <a:ext cx="11616480" cy="516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187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AAA41B81-85AD-4BD4-9BCC-0390AFC85623}"/>
                  </a:ext>
                </a:extLst>
              </p14:cNvPr>
              <p14:cNvContentPartPr/>
              <p14:nvPr/>
            </p14:nvContentPartPr>
            <p14:xfrm>
              <a:off x="443160" y="0"/>
              <a:ext cx="11512440" cy="62884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AAA41B81-85AD-4BD4-9BCC-0390AFC8562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3800" y="-9360"/>
                <a:ext cx="11531160" cy="630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3813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CB70F36-1E52-4FE3-8DA8-8FF842343FBE}"/>
                  </a:ext>
                </a:extLst>
              </p14:cNvPr>
              <p14:cNvContentPartPr/>
              <p14:nvPr/>
            </p14:nvContentPartPr>
            <p14:xfrm>
              <a:off x="582480" y="330840"/>
              <a:ext cx="10799280" cy="56750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CB70F36-1E52-4FE3-8DA8-8FF842343FB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3120" y="321480"/>
                <a:ext cx="10818000" cy="569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4144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CDE4CA2-B911-4CAF-82B9-F38B69E46DDA}"/>
                  </a:ext>
                </a:extLst>
              </p14:cNvPr>
              <p14:cNvContentPartPr/>
              <p14:nvPr/>
            </p14:nvContentPartPr>
            <p14:xfrm>
              <a:off x="416880" y="4320"/>
              <a:ext cx="10377000" cy="64609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CDE4CA2-B911-4CAF-82B9-F38B69E46DD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7520" y="-5040"/>
                <a:ext cx="10395720" cy="647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50951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6EED96D-4E85-4B6D-AB65-2CF4A1CAD7B0}"/>
                  </a:ext>
                </a:extLst>
              </p14:cNvPr>
              <p14:cNvContentPartPr/>
              <p14:nvPr/>
            </p14:nvContentPartPr>
            <p14:xfrm>
              <a:off x="405000" y="285120"/>
              <a:ext cx="10708560" cy="58186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6EED96D-4E85-4B6D-AB65-2CF4A1CAD7B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5640" y="275760"/>
                <a:ext cx="10727280" cy="583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6181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E6283C5-1FA4-4F1F-882E-99197CDDE441}"/>
                  </a:ext>
                </a:extLst>
              </p14:cNvPr>
              <p14:cNvContentPartPr/>
              <p14:nvPr/>
            </p14:nvContentPartPr>
            <p14:xfrm>
              <a:off x="1191240" y="266760"/>
              <a:ext cx="7006680" cy="10778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E6283C5-1FA4-4F1F-882E-99197CDDE44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1880" y="257400"/>
                <a:ext cx="7025400" cy="10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034BDDC4-ECA8-4541-9E5A-C7FA45F3978F}"/>
                  </a:ext>
                </a:extLst>
              </p14:cNvPr>
              <p14:cNvContentPartPr/>
              <p14:nvPr/>
            </p14:nvContentPartPr>
            <p14:xfrm>
              <a:off x="308520" y="802800"/>
              <a:ext cx="11589480" cy="543600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034BDDC4-ECA8-4541-9E5A-C7FA45F3978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9160" y="793440"/>
                <a:ext cx="11608200" cy="54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FC27A005-1D95-4765-A0B9-0A3BEB38D121}"/>
                  </a:ext>
                </a:extLst>
              </p14:cNvPr>
              <p14:cNvContentPartPr/>
              <p14:nvPr/>
            </p14:nvContentPartPr>
            <p14:xfrm>
              <a:off x="8560440" y="635760"/>
              <a:ext cx="2716200" cy="192168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FC27A005-1D95-4765-A0B9-0A3BEB38D12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51080" y="626400"/>
                <a:ext cx="2734920" cy="194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7105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28914DE-4C18-40F3-A953-BCB52072FFD4}"/>
                  </a:ext>
                </a:extLst>
              </p14:cNvPr>
              <p14:cNvContentPartPr/>
              <p14:nvPr/>
            </p14:nvContentPartPr>
            <p14:xfrm>
              <a:off x="434880" y="240120"/>
              <a:ext cx="11616480" cy="60991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28914DE-4C18-40F3-A953-BCB52072FFD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5520" y="230760"/>
                <a:ext cx="11635200" cy="611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0729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7BDF102-A9D9-4EA3-BE6A-118BB36F7686}"/>
                  </a:ext>
                </a:extLst>
              </p14:cNvPr>
              <p14:cNvContentPartPr/>
              <p14:nvPr/>
            </p14:nvContentPartPr>
            <p14:xfrm>
              <a:off x="0" y="124560"/>
              <a:ext cx="10110600" cy="340236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7BDF102-A9D9-4EA3-BE6A-118BB36F768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360" y="115200"/>
                <a:ext cx="10129320" cy="34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40693FE2-4513-49BE-9A55-6308DB58846E}"/>
                  </a:ext>
                </a:extLst>
              </p14:cNvPr>
              <p14:cNvContentPartPr/>
              <p14:nvPr/>
            </p14:nvContentPartPr>
            <p14:xfrm>
              <a:off x="1711800" y="3093840"/>
              <a:ext cx="9698400" cy="330696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40693FE2-4513-49BE-9A55-6308DB58846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02440" y="3084480"/>
                <a:ext cx="9717120" cy="332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7165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F4C9D81-25DD-491A-9C41-D949B7F61950}"/>
                  </a:ext>
                </a:extLst>
              </p14:cNvPr>
              <p14:cNvContentPartPr/>
              <p14:nvPr/>
            </p14:nvContentPartPr>
            <p14:xfrm>
              <a:off x="226440" y="285120"/>
              <a:ext cx="11386800" cy="46252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F4C9D81-25DD-491A-9C41-D949B7F6195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7080" y="275760"/>
                <a:ext cx="11405520" cy="464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2465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7A4DD86-ED77-436E-90BC-D348ECCAF2B5}"/>
                  </a:ext>
                </a:extLst>
              </p14:cNvPr>
              <p14:cNvContentPartPr/>
              <p14:nvPr/>
            </p14:nvContentPartPr>
            <p14:xfrm>
              <a:off x="667800" y="216000"/>
              <a:ext cx="10725840" cy="57780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7A4DD86-ED77-436E-90BC-D348ECCAF2B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8440" y="206640"/>
                <a:ext cx="10744560" cy="579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E019ED36-6FFD-40DF-98D9-B299AE8B2073}"/>
                  </a:ext>
                </a:extLst>
              </p14:cNvPr>
              <p14:cNvContentPartPr/>
              <p14:nvPr/>
            </p14:nvContentPartPr>
            <p14:xfrm>
              <a:off x="7946640" y="400320"/>
              <a:ext cx="3321720" cy="557028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E019ED36-6FFD-40DF-98D9-B299AE8B207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37280" y="390960"/>
                <a:ext cx="3340440" cy="55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8B9AB9CD-8BB0-4690-9CF3-AB97A7133851}"/>
                  </a:ext>
                </a:extLst>
              </p14:cNvPr>
              <p14:cNvContentPartPr/>
              <p14:nvPr/>
            </p14:nvContentPartPr>
            <p14:xfrm>
              <a:off x="8138880" y="1097280"/>
              <a:ext cx="3476160" cy="77652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8B9AB9CD-8BB0-4690-9CF3-AB97A713385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29520" y="1087920"/>
                <a:ext cx="3494880" cy="79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7258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805577B-FA0B-4954-8E4F-65AE9B83837A}"/>
                  </a:ext>
                </a:extLst>
              </p14:cNvPr>
              <p14:cNvContentPartPr/>
              <p14:nvPr/>
            </p14:nvContentPartPr>
            <p14:xfrm>
              <a:off x="224280" y="416880"/>
              <a:ext cx="6565320" cy="11228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805577B-FA0B-4954-8E4F-65AE9B83837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920" y="407520"/>
                <a:ext cx="6584040" cy="11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DCD19194-DFF5-4C76-BA08-B1D5292C4A59}"/>
                  </a:ext>
                </a:extLst>
              </p14:cNvPr>
              <p14:cNvContentPartPr/>
              <p14:nvPr/>
            </p14:nvContentPartPr>
            <p14:xfrm>
              <a:off x="222840" y="1102320"/>
              <a:ext cx="11559240" cy="539568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DCD19194-DFF5-4C76-BA08-B1D5292C4A5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3480" y="1092960"/>
                <a:ext cx="11577960" cy="541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622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CC39822-DEC5-4D8D-A347-C3F3CFCC20EB}"/>
                  </a:ext>
                </a:extLst>
              </p14:cNvPr>
              <p14:cNvContentPartPr/>
              <p14:nvPr/>
            </p14:nvContentPartPr>
            <p14:xfrm>
              <a:off x="819000" y="357840"/>
              <a:ext cx="9846000" cy="12427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CC39822-DEC5-4D8D-A347-C3F3CFCC20E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9640" y="348480"/>
                <a:ext cx="9864720" cy="12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03E2FE6E-5B1C-4D06-96E4-4327FA8703F7}"/>
                  </a:ext>
                </a:extLst>
              </p14:cNvPr>
              <p14:cNvContentPartPr/>
              <p14:nvPr/>
            </p14:nvContentPartPr>
            <p14:xfrm>
              <a:off x="818280" y="728280"/>
              <a:ext cx="9423000" cy="359784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03E2FE6E-5B1C-4D06-96E4-4327FA8703F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8920" y="718920"/>
                <a:ext cx="9441720" cy="361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09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0</Words>
  <Application>Microsoft Office PowerPoint</Application>
  <PresentationFormat>宽屏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吕 炳旭</dc:creator>
  <cp:lastModifiedBy>吕 炳旭</cp:lastModifiedBy>
  <cp:revision>8</cp:revision>
  <dcterms:created xsi:type="dcterms:W3CDTF">2021-01-07T06:46:11Z</dcterms:created>
  <dcterms:modified xsi:type="dcterms:W3CDTF">2021-01-09T12:56:13Z</dcterms:modified>
</cp:coreProperties>
</file>

<file path=docProps/thumbnail.jpeg>
</file>